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8"/>
  </p:notesMasterIdLst>
  <p:handoutMasterIdLst>
    <p:handoutMasterId r:id="rId49"/>
  </p:handoutMasterIdLst>
  <p:sldIdLst>
    <p:sldId id="256" r:id="rId2"/>
    <p:sldId id="3763" r:id="rId3"/>
    <p:sldId id="3764" r:id="rId4"/>
    <p:sldId id="3775" r:id="rId5"/>
    <p:sldId id="3771" r:id="rId6"/>
    <p:sldId id="3772" r:id="rId7"/>
    <p:sldId id="3766" r:id="rId8"/>
    <p:sldId id="3773" r:id="rId9"/>
    <p:sldId id="3774" r:id="rId10"/>
    <p:sldId id="3776" r:id="rId11"/>
    <p:sldId id="3768" r:id="rId12"/>
    <p:sldId id="3769" r:id="rId13"/>
    <p:sldId id="3770" r:id="rId14"/>
    <p:sldId id="3759" r:id="rId15"/>
    <p:sldId id="343" r:id="rId16"/>
    <p:sldId id="521" r:id="rId17"/>
    <p:sldId id="344" r:id="rId18"/>
    <p:sldId id="518" r:id="rId19"/>
    <p:sldId id="441" r:id="rId20"/>
    <p:sldId id="416" r:id="rId21"/>
    <p:sldId id="448" r:id="rId22"/>
    <p:sldId id="449" r:id="rId23"/>
    <p:sldId id="2051" r:id="rId24"/>
    <p:sldId id="3761" r:id="rId25"/>
    <p:sldId id="451" r:id="rId26"/>
    <p:sldId id="288" r:id="rId27"/>
    <p:sldId id="287" r:id="rId28"/>
    <p:sldId id="458" r:id="rId29"/>
    <p:sldId id="298" r:id="rId30"/>
    <p:sldId id="487" r:id="rId31"/>
    <p:sldId id="489" r:id="rId32"/>
    <p:sldId id="490" r:id="rId33"/>
    <p:sldId id="381" r:id="rId34"/>
    <p:sldId id="517" r:id="rId35"/>
    <p:sldId id="280" r:id="rId36"/>
    <p:sldId id="310" r:id="rId37"/>
    <p:sldId id="415" r:id="rId38"/>
    <p:sldId id="294" r:id="rId39"/>
    <p:sldId id="486" r:id="rId40"/>
    <p:sldId id="281" r:id="rId41"/>
    <p:sldId id="293" r:id="rId42"/>
    <p:sldId id="414" r:id="rId43"/>
    <p:sldId id="296" r:id="rId44"/>
    <p:sldId id="519" r:id="rId45"/>
    <p:sldId id="437" r:id="rId46"/>
    <p:sldId id="3756" r:id="rId47"/>
  </p:sldIdLst>
  <p:sldSz cx="12192000" cy="6858000"/>
  <p:notesSz cx="9866313" cy="6735763"/>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C80"/>
    <a:srgbClr val="008000"/>
    <a:srgbClr val="FFCCFF"/>
    <a:srgbClr val="FFFF00"/>
    <a:srgbClr val="66FF66"/>
    <a:srgbClr val="FF9966"/>
    <a:srgbClr val="942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2" autoAdjust="0"/>
  </p:normalViewPr>
  <p:slideViewPr>
    <p:cSldViewPr>
      <p:cViewPr varScale="1">
        <p:scale>
          <a:sx n="79" d="100"/>
          <a:sy n="79" d="100"/>
        </p:scale>
        <p:origin x="108" y="1806"/>
      </p:cViewPr>
      <p:guideLst>
        <p:guide orient="horz" pos="2160"/>
        <p:guide pos="3840"/>
      </p:guideLst>
    </p:cSldViewPr>
  </p:slideViewPr>
  <p:outlineViewPr>
    <p:cViewPr>
      <p:scale>
        <a:sx n="50" d="100"/>
        <a:sy n="50" d="100"/>
      </p:scale>
      <p:origin x="0" y="-7385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33.xml"/><Relationship Id="rId13" Type="http://schemas.openxmlformats.org/officeDocument/2006/relationships/slide" Target="slides/slide40.xml"/><Relationship Id="rId3" Type="http://schemas.openxmlformats.org/officeDocument/2006/relationships/slide" Target="slides/slide20.xml"/><Relationship Id="rId7" Type="http://schemas.openxmlformats.org/officeDocument/2006/relationships/slide" Target="slides/slide29.xml"/><Relationship Id="rId12" Type="http://schemas.openxmlformats.org/officeDocument/2006/relationships/slide" Target="slides/slide38.xml"/><Relationship Id="rId2" Type="http://schemas.openxmlformats.org/officeDocument/2006/relationships/slide" Target="slides/slide19.xml"/><Relationship Id="rId16" Type="http://schemas.openxmlformats.org/officeDocument/2006/relationships/slide" Target="slides/slide43.xml"/><Relationship Id="rId1" Type="http://schemas.openxmlformats.org/officeDocument/2006/relationships/slide" Target="slides/slide1.xml"/><Relationship Id="rId6" Type="http://schemas.openxmlformats.org/officeDocument/2006/relationships/slide" Target="slides/slide28.xml"/><Relationship Id="rId11" Type="http://schemas.openxmlformats.org/officeDocument/2006/relationships/slide" Target="slides/slide37.xml"/><Relationship Id="rId5" Type="http://schemas.openxmlformats.org/officeDocument/2006/relationships/slide" Target="slides/slide27.xml"/><Relationship Id="rId15" Type="http://schemas.openxmlformats.org/officeDocument/2006/relationships/slide" Target="slides/slide42.xml"/><Relationship Id="rId10" Type="http://schemas.openxmlformats.org/officeDocument/2006/relationships/slide" Target="slides/slide36.xml"/><Relationship Id="rId4" Type="http://schemas.openxmlformats.org/officeDocument/2006/relationships/slide" Target="slides/slide26.xml"/><Relationship Id="rId9" Type="http://schemas.openxmlformats.org/officeDocument/2006/relationships/slide" Target="slides/slide35.xml"/><Relationship Id="rId14" Type="http://schemas.openxmlformats.org/officeDocument/2006/relationships/slide" Target="slides/slide41.xml"/></Relationships>
</file>

<file path=ppt/charts/_rels/chart1.xml.rels><?xml version="1.0" encoding="UTF-8" standalone="yes"?>
<Relationships xmlns="http://schemas.openxmlformats.org/package/2006/relationships"><Relationship Id="rId1" Type="http://schemas.openxmlformats.org/officeDocument/2006/relationships/oleObject" Target="file:///H:\&#9632;HB2022\&#38598;&#35336;&#32080;&#265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'2回後'!$B$61</c:f>
              <c:strCache>
                <c:ptCount val="1"/>
                <c:pt idx="0">
                  <c:v>KMB2回</c:v>
                </c:pt>
              </c:strCache>
            </c:strRef>
          </c:tx>
          <c:spPr>
            <a:solidFill>
              <a:srgbClr val="CFAFE7"/>
            </a:solidFill>
            <a:ln>
              <a:noFill/>
            </a:ln>
            <a:effectLst/>
          </c:spPr>
          <c:invertIfNegative val="0"/>
          <c:cat>
            <c:strRef>
              <c:f>'2回後'!$C$60:$I$60</c:f>
              <c:strCache>
                <c:ptCount val="7"/>
                <c:pt idx="0">
                  <c:v>0's</c:v>
                </c:pt>
                <c:pt idx="1">
                  <c:v>10's</c:v>
                </c:pt>
                <c:pt idx="2">
                  <c:v>20's</c:v>
                </c:pt>
                <c:pt idx="3">
                  <c:v>30's</c:v>
                </c:pt>
                <c:pt idx="4">
                  <c:v>40's</c:v>
                </c:pt>
                <c:pt idx="5">
                  <c:v>50's</c:v>
                </c:pt>
                <c:pt idx="6">
                  <c:v>60's</c:v>
                </c:pt>
              </c:strCache>
            </c:strRef>
          </c:cat>
          <c:val>
            <c:numRef>
              <c:f>'2回後'!$C$61:$I$61</c:f>
              <c:numCache>
                <c:formatCode>0.0%</c:formatCode>
                <c:ptCount val="7"/>
                <c:pt idx="0">
                  <c:v>0.93478260869565222</c:v>
                </c:pt>
                <c:pt idx="1">
                  <c:v>0.92</c:v>
                </c:pt>
                <c:pt idx="3">
                  <c:v>0.35714285714285715</c:v>
                </c:pt>
              </c:numCache>
            </c:numRef>
          </c:val>
          <c:extLst>
            <c:ext xmlns:c16="http://schemas.microsoft.com/office/drawing/2014/chart" uri="{C3380CC4-5D6E-409C-BE32-E72D297353CC}">
              <c16:uniqueId val="{00000000-42B6-4D3C-97C9-70F926F8E441}"/>
            </c:ext>
          </c:extLst>
        </c:ser>
        <c:ser>
          <c:idx val="1"/>
          <c:order val="1"/>
          <c:tx>
            <c:strRef>
              <c:f>'2回後'!$B$62</c:f>
              <c:strCache>
                <c:ptCount val="1"/>
                <c:pt idx="0">
                  <c:v>KMB3回</c:v>
                </c:pt>
              </c:strCache>
            </c:strRef>
          </c:tx>
          <c:spPr>
            <a:solidFill>
              <a:srgbClr val="7030A0"/>
            </a:solidFill>
            <a:ln>
              <a:noFill/>
            </a:ln>
            <a:effectLst/>
          </c:spPr>
          <c:invertIfNegative val="0"/>
          <c:cat>
            <c:strRef>
              <c:f>'2回後'!$C$60:$I$60</c:f>
              <c:strCache>
                <c:ptCount val="7"/>
                <c:pt idx="0">
                  <c:v>0's</c:v>
                </c:pt>
                <c:pt idx="1">
                  <c:v>10's</c:v>
                </c:pt>
                <c:pt idx="2">
                  <c:v>20's</c:v>
                </c:pt>
                <c:pt idx="3">
                  <c:v>30's</c:v>
                </c:pt>
                <c:pt idx="4">
                  <c:v>40's</c:v>
                </c:pt>
                <c:pt idx="5">
                  <c:v>50's</c:v>
                </c:pt>
                <c:pt idx="6">
                  <c:v>60's</c:v>
                </c:pt>
              </c:strCache>
            </c:strRef>
          </c:cat>
          <c:val>
            <c:numRef>
              <c:f>'2回後'!$C$62:$I$62</c:f>
              <c:numCache>
                <c:formatCode>0.0%</c:formatCode>
                <c:ptCount val="7"/>
                <c:pt idx="0">
                  <c:v>0.88834951456310685</c:v>
                </c:pt>
                <c:pt idx="1">
                  <c:v>0.94915254237288138</c:v>
                </c:pt>
                <c:pt idx="3">
                  <c:v>0.7142857142857143</c:v>
                </c:pt>
              </c:numCache>
            </c:numRef>
          </c:val>
          <c:extLst>
            <c:ext xmlns:c16="http://schemas.microsoft.com/office/drawing/2014/chart" uri="{C3380CC4-5D6E-409C-BE32-E72D297353CC}">
              <c16:uniqueId val="{00000001-42B6-4D3C-97C9-70F926F8E441}"/>
            </c:ext>
          </c:extLst>
        </c:ser>
        <c:ser>
          <c:idx val="3"/>
          <c:order val="3"/>
          <c:tx>
            <c:strRef>
              <c:f>'2回後'!$B$64</c:f>
              <c:strCache>
                <c:ptCount val="1"/>
                <c:pt idx="0">
                  <c:v>MSD2回</c:v>
                </c:pt>
              </c:strCache>
            </c:strRef>
          </c:tx>
          <c:spPr>
            <a:solidFill>
              <a:srgbClr val="FF6969"/>
            </a:solidFill>
            <a:ln>
              <a:noFill/>
            </a:ln>
            <a:effectLst/>
          </c:spPr>
          <c:invertIfNegative val="0"/>
          <c:cat>
            <c:strRef>
              <c:f>'2回後'!$C$60:$I$60</c:f>
              <c:strCache>
                <c:ptCount val="7"/>
                <c:pt idx="0">
                  <c:v>0's</c:v>
                </c:pt>
                <c:pt idx="1">
                  <c:v>10's</c:v>
                </c:pt>
                <c:pt idx="2">
                  <c:v>20's</c:v>
                </c:pt>
                <c:pt idx="3">
                  <c:v>30's</c:v>
                </c:pt>
                <c:pt idx="4">
                  <c:v>40's</c:v>
                </c:pt>
                <c:pt idx="5">
                  <c:v>50's</c:v>
                </c:pt>
                <c:pt idx="6">
                  <c:v>60's</c:v>
                </c:pt>
              </c:strCache>
            </c:strRef>
          </c:cat>
          <c:val>
            <c:numRef>
              <c:f>'2回後'!$C$64:$I$64</c:f>
              <c:numCache>
                <c:formatCode>0.0%</c:formatCode>
                <c:ptCount val="7"/>
                <c:pt idx="0">
                  <c:v>0.93062200956937802</c:v>
                </c:pt>
                <c:pt idx="1">
                  <c:v>0.72373540856031127</c:v>
                </c:pt>
                <c:pt idx="2">
                  <c:v>0.47222222222222221</c:v>
                </c:pt>
                <c:pt idx="3">
                  <c:v>0.46310737852429512</c:v>
                </c:pt>
                <c:pt idx="4">
                  <c:v>0.42304717710750195</c:v>
                </c:pt>
                <c:pt idx="5">
                  <c:v>0.34140969162995594</c:v>
                </c:pt>
                <c:pt idx="6">
                  <c:v>0.44444444444444442</c:v>
                </c:pt>
              </c:numCache>
            </c:numRef>
          </c:val>
          <c:extLst>
            <c:ext xmlns:c16="http://schemas.microsoft.com/office/drawing/2014/chart" uri="{C3380CC4-5D6E-409C-BE32-E72D297353CC}">
              <c16:uniqueId val="{00000003-42B6-4D3C-97C9-70F926F8E441}"/>
            </c:ext>
          </c:extLst>
        </c:ser>
        <c:ser>
          <c:idx val="4"/>
          <c:order val="4"/>
          <c:tx>
            <c:strRef>
              <c:f>'2回後'!$B$65</c:f>
              <c:strCache>
                <c:ptCount val="1"/>
                <c:pt idx="0">
                  <c:v>MSD3回</c:v>
                </c:pt>
              </c:strCache>
            </c:strRef>
          </c:tx>
          <c:spPr>
            <a:solidFill>
              <a:srgbClr val="C00000"/>
            </a:solidFill>
            <a:ln>
              <a:noFill/>
            </a:ln>
            <a:effectLst/>
          </c:spPr>
          <c:invertIfNegative val="0"/>
          <c:cat>
            <c:strRef>
              <c:f>'2回後'!$C$60:$I$60</c:f>
              <c:strCache>
                <c:ptCount val="7"/>
                <c:pt idx="0">
                  <c:v>0's</c:v>
                </c:pt>
                <c:pt idx="1">
                  <c:v>10's</c:v>
                </c:pt>
                <c:pt idx="2">
                  <c:v>20's</c:v>
                </c:pt>
                <c:pt idx="3">
                  <c:v>30's</c:v>
                </c:pt>
                <c:pt idx="4">
                  <c:v>40's</c:v>
                </c:pt>
                <c:pt idx="5">
                  <c:v>50's</c:v>
                </c:pt>
                <c:pt idx="6">
                  <c:v>60's</c:v>
                </c:pt>
              </c:strCache>
            </c:strRef>
          </c:cat>
          <c:val>
            <c:numRef>
              <c:f>'2回後'!$C$65:$I$65</c:f>
              <c:numCache>
                <c:formatCode>0.0%</c:formatCode>
                <c:ptCount val="7"/>
                <c:pt idx="0">
                  <c:v>1</c:v>
                </c:pt>
                <c:pt idx="1">
                  <c:v>0.948780487804878</c:v>
                </c:pt>
                <c:pt idx="2">
                  <c:v>0.86227544910179643</c:v>
                </c:pt>
                <c:pt idx="3">
                  <c:v>0.73913043478260865</c:v>
                </c:pt>
                <c:pt idx="4">
                  <c:v>0.72297297297297303</c:v>
                </c:pt>
                <c:pt idx="5">
                  <c:v>0.54385964912280704</c:v>
                </c:pt>
                <c:pt idx="6">
                  <c:v>0.625</c:v>
                </c:pt>
              </c:numCache>
            </c:numRef>
          </c:val>
          <c:extLst>
            <c:ext xmlns:c16="http://schemas.microsoft.com/office/drawing/2014/chart" uri="{C3380CC4-5D6E-409C-BE32-E72D297353CC}">
              <c16:uniqueId val="{00000004-42B6-4D3C-97C9-70F926F8E441}"/>
            </c:ext>
          </c:extLst>
        </c:ser>
        <c:ser>
          <c:idx val="6"/>
          <c:order val="6"/>
          <c:tx>
            <c:strRef>
              <c:f>'2回後'!$B$67</c:f>
              <c:strCache>
                <c:ptCount val="1"/>
                <c:pt idx="0">
                  <c:v>Twin2回</c:v>
                </c:pt>
              </c:strCache>
            </c:strRef>
          </c:tx>
          <c:spPr>
            <a:solidFill>
              <a:srgbClr val="92D050"/>
            </a:solidFill>
            <a:ln>
              <a:noFill/>
            </a:ln>
            <a:effectLst/>
          </c:spPr>
          <c:invertIfNegative val="0"/>
          <c:cat>
            <c:strRef>
              <c:f>'2回後'!$C$60:$I$60</c:f>
              <c:strCache>
                <c:ptCount val="7"/>
                <c:pt idx="0">
                  <c:v>0's</c:v>
                </c:pt>
                <c:pt idx="1">
                  <c:v>10's</c:v>
                </c:pt>
                <c:pt idx="2">
                  <c:v>20's</c:v>
                </c:pt>
                <c:pt idx="3">
                  <c:v>30's</c:v>
                </c:pt>
                <c:pt idx="4">
                  <c:v>40's</c:v>
                </c:pt>
                <c:pt idx="5">
                  <c:v>50's</c:v>
                </c:pt>
                <c:pt idx="6">
                  <c:v>60's</c:v>
                </c:pt>
              </c:strCache>
            </c:strRef>
          </c:cat>
          <c:val>
            <c:numRef>
              <c:f>'2回後'!$C$67:$I$67</c:f>
              <c:numCache>
                <c:formatCode>General</c:formatCode>
                <c:ptCount val="7"/>
                <c:pt idx="2" formatCode="0.0%">
                  <c:v>0.77685950413223104</c:v>
                </c:pt>
                <c:pt idx="3" formatCode="0.0%">
                  <c:v>0.77384196185286103</c:v>
                </c:pt>
                <c:pt idx="4" formatCode="0.0%">
                  <c:v>0.71935483870967742</c:v>
                </c:pt>
                <c:pt idx="5" formatCode="0.0%">
                  <c:v>0.5714285714285714</c:v>
                </c:pt>
                <c:pt idx="6" formatCode="0.0%">
                  <c:v>0.7142857142857143</c:v>
                </c:pt>
              </c:numCache>
            </c:numRef>
          </c:val>
          <c:extLst>
            <c:ext xmlns:c16="http://schemas.microsoft.com/office/drawing/2014/chart" uri="{C3380CC4-5D6E-409C-BE32-E72D297353CC}">
              <c16:uniqueId val="{00000006-42B6-4D3C-97C9-70F926F8E441}"/>
            </c:ext>
          </c:extLst>
        </c:ser>
        <c:ser>
          <c:idx val="7"/>
          <c:order val="7"/>
          <c:tx>
            <c:strRef>
              <c:f>'2回後'!$B$68</c:f>
              <c:strCache>
                <c:ptCount val="1"/>
                <c:pt idx="0">
                  <c:v>Twin3回</c:v>
                </c:pt>
              </c:strCache>
            </c:strRef>
          </c:tx>
          <c:spPr>
            <a:solidFill>
              <a:srgbClr val="00B050"/>
            </a:solidFill>
            <a:ln>
              <a:noFill/>
            </a:ln>
            <a:effectLst/>
          </c:spPr>
          <c:invertIfNegative val="0"/>
          <c:cat>
            <c:strRef>
              <c:f>'2回後'!$C$60:$I$60</c:f>
              <c:strCache>
                <c:ptCount val="7"/>
                <c:pt idx="0">
                  <c:v>0's</c:v>
                </c:pt>
                <c:pt idx="1">
                  <c:v>10's</c:v>
                </c:pt>
                <c:pt idx="2">
                  <c:v>20's</c:v>
                </c:pt>
                <c:pt idx="3">
                  <c:v>30's</c:v>
                </c:pt>
                <c:pt idx="4">
                  <c:v>40's</c:v>
                </c:pt>
                <c:pt idx="5">
                  <c:v>50's</c:v>
                </c:pt>
                <c:pt idx="6">
                  <c:v>60's</c:v>
                </c:pt>
              </c:strCache>
            </c:strRef>
          </c:cat>
          <c:val>
            <c:numRef>
              <c:f>'2回後'!$C$68:$I$68</c:f>
              <c:numCache>
                <c:formatCode>General</c:formatCode>
                <c:ptCount val="7"/>
                <c:pt idx="2" formatCode="0.0%">
                  <c:v>0.97674418604651159</c:v>
                </c:pt>
                <c:pt idx="3" formatCode="0.0%">
                  <c:v>0.91891891891891897</c:v>
                </c:pt>
                <c:pt idx="4" formatCode="0.0%">
                  <c:v>0.81818181818181823</c:v>
                </c:pt>
              </c:numCache>
            </c:numRef>
          </c:val>
          <c:extLst>
            <c:ext xmlns:c16="http://schemas.microsoft.com/office/drawing/2014/chart" uri="{C3380CC4-5D6E-409C-BE32-E72D297353CC}">
              <c16:uniqueId val="{0000000A-42B6-4D3C-97C9-70F926F8E441}"/>
            </c:ext>
          </c:extLst>
        </c:ser>
        <c:dLbls>
          <c:showLegendKey val="0"/>
          <c:showVal val="0"/>
          <c:showCatName val="0"/>
          <c:showSerName val="0"/>
          <c:showPercent val="0"/>
          <c:showBubbleSize val="0"/>
        </c:dLbls>
        <c:gapWidth val="219"/>
        <c:overlap val="-27"/>
        <c:axId val="62842752"/>
        <c:axId val="63453056"/>
        <c:extLst>
          <c:ext xmlns:c15="http://schemas.microsoft.com/office/drawing/2012/chart" uri="{02D57815-91ED-43cb-92C2-25804820EDAC}">
            <c15:filteredBarSeries>
              <c15:ser>
                <c:idx val="2"/>
                <c:order val="2"/>
                <c:tx>
                  <c:strRef>
                    <c:extLst>
                      <c:ext uri="{02D57815-91ED-43cb-92C2-25804820EDAC}">
                        <c15:formulaRef>
                          <c15:sqref>'2回後'!$B$63</c15:sqref>
                        </c15:formulaRef>
                      </c:ext>
                    </c:extLst>
                    <c:strCache>
                      <c:ptCount val="1"/>
                    </c:strCache>
                  </c:strRef>
                </c:tx>
                <c:spPr>
                  <a:solidFill>
                    <a:schemeClr val="accent3"/>
                  </a:solidFill>
                  <a:ln>
                    <a:noFill/>
                  </a:ln>
                  <a:effectLst/>
                </c:spPr>
                <c:invertIfNegative val="0"/>
                <c:cat>
                  <c:strRef>
                    <c:extLst>
                      <c:ext uri="{02D57815-91ED-43cb-92C2-25804820EDAC}">
                        <c15:formulaRef>
                          <c15:sqref>'2回後'!$C$60:$I$60</c15:sqref>
                        </c15:formulaRef>
                      </c:ext>
                    </c:extLst>
                    <c:strCache>
                      <c:ptCount val="7"/>
                      <c:pt idx="0">
                        <c:v>0's</c:v>
                      </c:pt>
                      <c:pt idx="1">
                        <c:v>10's</c:v>
                      </c:pt>
                      <c:pt idx="2">
                        <c:v>20's</c:v>
                      </c:pt>
                      <c:pt idx="3">
                        <c:v>30's</c:v>
                      </c:pt>
                      <c:pt idx="4">
                        <c:v>40's</c:v>
                      </c:pt>
                      <c:pt idx="5">
                        <c:v>50's</c:v>
                      </c:pt>
                      <c:pt idx="6">
                        <c:v>60's</c:v>
                      </c:pt>
                    </c:strCache>
                  </c:strRef>
                </c:cat>
                <c:val>
                  <c:numRef>
                    <c:extLst>
                      <c:ext uri="{02D57815-91ED-43cb-92C2-25804820EDAC}">
                        <c15:formulaRef>
                          <c15:sqref>'2回後'!$C$63:$I$63</c15:sqref>
                        </c15:formulaRef>
                      </c:ext>
                    </c:extLst>
                    <c:numCache>
                      <c:formatCode>General</c:formatCode>
                      <c:ptCount val="7"/>
                    </c:numCache>
                  </c:numRef>
                </c:val>
                <c:extLst>
                  <c:ext xmlns:c16="http://schemas.microsoft.com/office/drawing/2014/chart" uri="{C3380CC4-5D6E-409C-BE32-E72D297353CC}">
                    <c16:uniqueId val="{00000002-42B6-4D3C-97C9-70F926F8E441}"/>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'2回後'!$B$66</c15:sqref>
                        </c15:formulaRef>
                      </c:ext>
                    </c:extLst>
                    <c:strCache>
                      <c:ptCount val="1"/>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'2回後'!$C$60:$I$60</c15:sqref>
                        </c15:formulaRef>
                      </c:ext>
                    </c:extLst>
                    <c:strCache>
                      <c:ptCount val="7"/>
                      <c:pt idx="0">
                        <c:v>0's</c:v>
                      </c:pt>
                      <c:pt idx="1">
                        <c:v>10's</c:v>
                      </c:pt>
                      <c:pt idx="2">
                        <c:v>20's</c:v>
                      </c:pt>
                      <c:pt idx="3">
                        <c:v>30's</c:v>
                      </c:pt>
                      <c:pt idx="4">
                        <c:v>40's</c:v>
                      </c:pt>
                      <c:pt idx="5">
                        <c:v>50's</c:v>
                      </c:pt>
                      <c:pt idx="6">
                        <c:v>60's</c:v>
                      </c:pt>
                    </c:strCache>
                  </c:strRef>
                </c:cat>
                <c:val>
                  <c:numRef>
                    <c:extLst xmlns:c15="http://schemas.microsoft.com/office/drawing/2012/chart">
                      <c:ext xmlns:c15="http://schemas.microsoft.com/office/drawing/2012/chart" uri="{02D57815-91ED-43cb-92C2-25804820EDAC}">
                        <c15:formulaRef>
                          <c15:sqref>'2回後'!$C$66:$I$66</c15:sqref>
                        </c15:formulaRef>
                      </c:ext>
                    </c:extLst>
                    <c:numCache>
                      <c:formatCode>General</c:formatCode>
                      <c:ptCount val="7"/>
                    </c:numCache>
                  </c:numRef>
                </c:val>
                <c:extLst xmlns:c15="http://schemas.microsoft.com/office/drawing/2012/chart">
                  <c:ext xmlns:c16="http://schemas.microsoft.com/office/drawing/2014/chart" uri="{C3380CC4-5D6E-409C-BE32-E72D297353CC}">
                    <c16:uniqueId val="{00000005-42B6-4D3C-97C9-70F926F8E441}"/>
                  </c:ext>
                </c:extLst>
              </c15:ser>
            </c15:filteredBarSeries>
          </c:ext>
        </c:extLst>
      </c:barChart>
      <c:catAx>
        <c:axId val="6284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2400"/>
            </a:pPr>
            <a:endParaRPr lang="ja-JP"/>
          </a:p>
        </c:txPr>
        <c:crossAx val="63453056"/>
        <c:crosses val="autoZero"/>
        <c:auto val="1"/>
        <c:lblAlgn val="ctr"/>
        <c:lblOffset val="100"/>
        <c:noMultiLvlLbl val="0"/>
      </c:catAx>
      <c:valAx>
        <c:axId val="634530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vert="horz"/>
          <a:lstStyle/>
          <a:p>
            <a:pPr>
              <a:defRPr/>
            </a:pPr>
            <a:endParaRPr lang="ja-JP"/>
          </a:p>
        </c:txPr>
        <c:crossAx val="62842752"/>
        <c:crosses val="autoZero"/>
        <c:crossBetween val="between"/>
      </c:valAx>
      <c:spPr>
        <a:noFill/>
        <a:ln>
          <a:noFill/>
        </a:ln>
        <a:effectLst/>
      </c:spPr>
    </c:plotArea>
    <c:legend>
      <c:legendPos val="b"/>
      <c:overlay val="0"/>
      <c:spPr>
        <a:noFill/>
        <a:ln>
          <a:noFill/>
        </a:ln>
        <a:effectLst/>
      </c:spPr>
      <c:txPr>
        <a:bodyPr rot="0" vert="horz"/>
        <a:lstStyle/>
        <a:p>
          <a:pPr>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20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4278196" cy="337573"/>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8" eaLnBrk="1" fontAlgn="auto" hangingPunct="1">
              <a:spcBef>
                <a:spcPts val="0"/>
              </a:spcBef>
              <a:spcAft>
                <a:spcPts val="0"/>
              </a:spcAft>
              <a:defRPr sz="1200">
                <a:latin typeface="+mn-lt"/>
              </a:defRPr>
            </a:lvl1pPr>
          </a:lstStyle>
          <a:p>
            <a:pPr>
              <a:defRPr/>
            </a:pPr>
            <a:endParaRPr lang="en-US" altLang="ja-JP"/>
          </a:p>
        </p:txBody>
      </p:sp>
      <p:sp>
        <p:nvSpPr>
          <p:cNvPr id="190467" name="Rectangle 3"/>
          <p:cNvSpPr>
            <a:spLocks noGrp="1" noChangeArrowheads="1"/>
          </p:cNvSpPr>
          <p:nvPr>
            <p:ph type="dt" sz="quarter" idx="1"/>
          </p:nvPr>
        </p:nvSpPr>
        <p:spPr bwMode="auto">
          <a:xfrm>
            <a:off x="5588117" y="0"/>
            <a:ext cx="4278196" cy="337573"/>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8" eaLnBrk="1" fontAlgn="auto" hangingPunct="1">
              <a:spcBef>
                <a:spcPts val="0"/>
              </a:spcBef>
              <a:spcAft>
                <a:spcPts val="0"/>
              </a:spcAft>
              <a:defRPr sz="1200">
                <a:latin typeface="+mn-lt"/>
              </a:defRPr>
            </a:lvl1pPr>
          </a:lstStyle>
          <a:p>
            <a:pPr>
              <a:defRPr/>
            </a:pPr>
            <a:endParaRPr lang="en-US" altLang="ja-JP"/>
          </a:p>
        </p:txBody>
      </p:sp>
      <p:sp>
        <p:nvSpPr>
          <p:cNvPr id="190468" name="Rectangle 4"/>
          <p:cNvSpPr>
            <a:spLocks noGrp="1" noChangeArrowheads="1"/>
          </p:cNvSpPr>
          <p:nvPr>
            <p:ph type="ftr" sz="quarter" idx="2"/>
          </p:nvPr>
        </p:nvSpPr>
        <p:spPr bwMode="auto">
          <a:xfrm>
            <a:off x="0" y="6398192"/>
            <a:ext cx="4278196" cy="337573"/>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8" eaLnBrk="1" fontAlgn="auto" hangingPunct="1">
              <a:spcBef>
                <a:spcPts val="0"/>
              </a:spcBef>
              <a:spcAft>
                <a:spcPts val="0"/>
              </a:spcAft>
              <a:defRPr sz="1200">
                <a:latin typeface="+mn-lt"/>
              </a:defRPr>
            </a:lvl1pPr>
          </a:lstStyle>
          <a:p>
            <a:pPr>
              <a:defRPr/>
            </a:pPr>
            <a:endParaRPr lang="en-US" altLang="ja-JP"/>
          </a:p>
        </p:txBody>
      </p:sp>
      <p:sp>
        <p:nvSpPr>
          <p:cNvPr id="190469" name="Rectangle 5"/>
          <p:cNvSpPr>
            <a:spLocks noGrp="1" noChangeArrowheads="1"/>
          </p:cNvSpPr>
          <p:nvPr>
            <p:ph type="sldNum" sz="quarter" idx="3"/>
          </p:nvPr>
        </p:nvSpPr>
        <p:spPr bwMode="auto">
          <a:xfrm>
            <a:off x="5588117" y="6398192"/>
            <a:ext cx="4278196" cy="337573"/>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8" eaLnBrk="1" hangingPunct="1">
              <a:defRPr sz="1200">
                <a:latin typeface="游ゴシック" pitchFamily="50" charset="-128"/>
              </a:defRPr>
            </a:lvl1pPr>
          </a:lstStyle>
          <a:p>
            <a:fld id="{AA3F3BC3-703E-4F48-8AE4-6EDDEFBD6B65}" type="slidenum">
              <a:rPr lang="en-US" altLang="ja-JP"/>
              <a:pPr/>
              <a:t>‹#›</a:t>
            </a:fld>
            <a:endParaRPr lang="en-US" altLang="ja-JP"/>
          </a:p>
        </p:txBody>
      </p:sp>
    </p:spTree>
    <p:extLst>
      <p:ext uri="{BB962C8B-B14F-4D97-AF65-F5344CB8AC3E}">
        <p14:creationId xmlns:p14="http://schemas.microsoft.com/office/powerpoint/2010/main" val="2568646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8T09:52:57.263"/>
    </inkml:context>
    <inkml:brush xml:id="br0">
      <inkml:brushProperty name="width" value="0.08819" units="cm"/>
      <inkml:brushProperty name="height" value="0.35278" units="cm"/>
      <inkml:brushProperty name="tip" value="rectangle"/>
      <inkml:brushProperty name="rasterOp" value="maskPen"/>
    </inkml:brush>
  </inkml:definitions>
  <inkml:trace contextRef="#ctx0" brushRef="#br0">23819 17563 0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78196" cy="337573"/>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8" eaLnBrk="1" fontAlgn="auto" hangingPunct="1">
              <a:spcBef>
                <a:spcPts val="0"/>
              </a:spcBef>
              <a:spcAft>
                <a:spcPts val="0"/>
              </a:spcAft>
              <a:defRPr sz="1200">
                <a:latin typeface="+mn-lt"/>
              </a:defRPr>
            </a:lvl1pPr>
          </a:lstStyle>
          <a:p>
            <a:pPr>
              <a:defRPr/>
            </a:pPr>
            <a:endParaRPr lang="en-US" altLang="ja-JP"/>
          </a:p>
        </p:txBody>
      </p:sp>
      <p:sp>
        <p:nvSpPr>
          <p:cNvPr id="11267" name="Rectangle 3"/>
          <p:cNvSpPr>
            <a:spLocks noGrp="1" noChangeArrowheads="1"/>
          </p:cNvSpPr>
          <p:nvPr>
            <p:ph type="dt" idx="1"/>
          </p:nvPr>
        </p:nvSpPr>
        <p:spPr bwMode="auto">
          <a:xfrm>
            <a:off x="5588117" y="0"/>
            <a:ext cx="4278196" cy="337573"/>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8" eaLnBrk="1" fontAlgn="auto" hangingPunct="1">
              <a:spcBef>
                <a:spcPts val="0"/>
              </a:spcBef>
              <a:spcAft>
                <a:spcPts val="0"/>
              </a:spcAft>
              <a:defRPr sz="1200">
                <a:latin typeface="+mn-lt"/>
              </a:defRPr>
            </a:lvl1pPr>
          </a:lstStyle>
          <a:p>
            <a:pPr>
              <a:defRPr/>
            </a:pPr>
            <a:endParaRPr lang="en-US" altLang="ja-JP"/>
          </a:p>
        </p:txBody>
      </p:sp>
      <p:sp>
        <p:nvSpPr>
          <p:cNvPr id="9220" name="Rectangle 4"/>
          <p:cNvSpPr>
            <a:spLocks noGrp="1" noRot="1" noChangeAspect="1" noChangeArrowheads="1" noTextEdit="1"/>
          </p:cNvSpPr>
          <p:nvPr>
            <p:ph type="sldImg" idx="2"/>
          </p:nvPr>
        </p:nvSpPr>
        <p:spPr bwMode="auto">
          <a:xfrm>
            <a:off x="2689225" y="504825"/>
            <a:ext cx="4492625" cy="25273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1314333" y="3199096"/>
            <a:ext cx="7237649" cy="3031877"/>
          </a:xfrm>
          <a:prstGeom prst="rect">
            <a:avLst/>
          </a:prstGeom>
          <a:noFill/>
          <a:ln>
            <a:noFill/>
          </a:ln>
          <a:effectLst/>
        </p:spPr>
        <p:txBody>
          <a:bodyPr vert="horz" wrap="square" lIns="90723" tIns="45363" rIns="90723" bIns="4536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270" name="Rectangle 6"/>
          <p:cNvSpPr>
            <a:spLocks noGrp="1" noChangeArrowheads="1"/>
          </p:cNvSpPr>
          <p:nvPr>
            <p:ph type="ftr" sz="quarter" idx="4"/>
          </p:nvPr>
        </p:nvSpPr>
        <p:spPr bwMode="auto">
          <a:xfrm>
            <a:off x="0" y="6398192"/>
            <a:ext cx="4278196" cy="337573"/>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8" eaLnBrk="1" fontAlgn="auto" hangingPunct="1">
              <a:spcBef>
                <a:spcPts val="0"/>
              </a:spcBef>
              <a:spcAft>
                <a:spcPts val="0"/>
              </a:spcAft>
              <a:defRPr sz="1200">
                <a:latin typeface="+mn-lt"/>
              </a:defRPr>
            </a:lvl1pPr>
          </a:lstStyle>
          <a:p>
            <a:pPr>
              <a:defRPr/>
            </a:pPr>
            <a:endParaRPr lang="en-US" altLang="ja-JP"/>
          </a:p>
        </p:txBody>
      </p:sp>
      <p:sp>
        <p:nvSpPr>
          <p:cNvPr id="11271" name="Rectangle 7"/>
          <p:cNvSpPr>
            <a:spLocks noGrp="1" noChangeArrowheads="1"/>
          </p:cNvSpPr>
          <p:nvPr>
            <p:ph type="sldNum" sz="quarter" idx="5"/>
          </p:nvPr>
        </p:nvSpPr>
        <p:spPr bwMode="auto">
          <a:xfrm>
            <a:off x="5588117" y="6398192"/>
            <a:ext cx="4278196" cy="337573"/>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8" eaLnBrk="1" hangingPunct="1">
              <a:defRPr sz="1200">
                <a:latin typeface="游ゴシック" pitchFamily="50" charset="-128"/>
              </a:defRPr>
            </a:lvl1pPr>
          </a:lstStyle>
          <a:p>
            <a:fld id="{BC24A2B8-40ED-45EF-9C3A-DBF556C5607F}" type="slidenum">
              <a:rPr lang="en-US" altLang="ja-JP"/>
              <a:pPr/>
              <a:t>‹#›</a:t>
            </a:fld>
            <a:endParaRPr lang="en-US" altLang="ja-JP"/>
          </a:p>
        </p:txBody>
      </p:sp>
    </p:spTree>
    <p:extLst>
      <p:ext uri="{BB962C8B-B14F-4D97-AF65-F5344CB8AC3E}">
        <p14:creationId xmlns:p14="http://schemas.microsoft.com/office/powerpoint/2010/main" val="4127327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ChangeArrowheads="1" noTextEdit="1"/>
          </p:cNvSpPr>
          <p:nvPr>
            <p:ph type="sldImg"/>
          </p:nvPr>
        </p:nvSpPr>
        <p:spPr>
          <a:ln/>
        </p:spPr>
      </p:sp>
      <p:sp>
        <p:nvSpPr>
          <p:cNvPr id="12291" name="ノート プレースホルダー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
        <p:nvSpPr>
          <p:cNvPr id="12292" name="スライド番号プレースホルダー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128">
              <a:defRPr>
                <a:solidFill>
                  <a:schemeClr val="tx1"/>
                </a:solidFill>
                <a:latin typeface="Calibri" pitchFamily="34" charset="0"/>
              </a:defRPr>
            </a:lvl1pPr>
            <a:lvl2pPr marL="711523" indent="-273663" defTabSz="906128">
              <a:defRPr>
                <a:solidFill>
                  <a:schemeClr val="tx1"/>
                </a:solidFill>
                <a:latin typeface="Calibri" pitchFamily="34" charset="0"/>
              </a:defRPr>
            </a:lvl2pPr>
            <a:lvl3pPr marL="1094651" indent="-218930" defTabSz="906128">
              <a:defRPr>
                <a:solidFill>
                  <a:schemeClr val="tx1"/>
                </a:solidFill>
                <a:latin typeface="Calibri" pitchFamily="34" charset="0"/>
              </a:defRPr>
            </a:lvl3pPr>
            <a:lvl4pPr marL="1532512" indent="-218930" defTabSz="906128">
              <a:defRPr>
                <a:solidFill>
                  <a:schemeClr val="tx1"/>
                </a:solidFill>
                <a:latin typeface="Calibri" pitchFamily="34" charset="0"/>
              </a:defRPr>
            </a:lvl4pPr>
            <a:lvl5pPr marL="1970372" indent="-218930" defTabSz="906128">
              <a:defRPr>
                <a:solidFill>
                  <a:schemeClr val="tx1"/>
                </a:solidFill>
                <a:latin typeface="Calibri" pitchFamily="34" charset="0"/>
              </a:defRPr>
            </a:lvl5pPr>
            <a:lvl6pPr marL="2408232" indent="-218930" defTabSz="906128" eaLnBrk="0" fontAlgn="base" hangingPunct="0">
              <a:spcBef>
                <a:spcPct val="0"/>
              </a:spcBef>
              <a:spcAft>
                <a:spcPct val="0"/>
              </a:spcAft>
              <a:defRPr>
                <a:solidFill>
                  <a:schemeClr val="tx1"/>
                </a:solidFill>
                <a:latin typeface="Calibri" pitchFamily="34" charset="0"/>
              </a:defRPr>
            </a:lvl6pPr>
            <a:lvl7pPr marL="2846093" indent="-218930" defTabSz="906128" eaLnBrk="0" fontAlgn="base" hangingPunct="0">
              <a:spcBef>
                <a:spcPct val="0"/>
              </a:spcBef>
              <a:spcAft>
                <a:spcPct val="0"/>
              </a:spcAft>
              <a:defRPr>
                <a:solidFill>
                  <a:schemeClr val="tx1"/>
                </a:solidFill>
                <a:latin typeface="Calibri" pitchFamily="34" charset="0"/>
              </a:defRPr>
            </a:lvl7pPr>
            <a:lvl8pPr marL="3283953" indent="-218930" defTabSz="906128" eaLnBrk="0" fontAlgn="base" hangingPunct="0">
              <a:spcBef>
                <a:spcPct val="0"/>
              </a:spcBef>
              <a:spcAft>
                <a:spcPct val="0"/>
              </a:spcAft>
              <a:defRPr>
                <a:solidFill>
                  <a:schemeClr val="tx1"/>
                </a:solidFill>
                <a:latin typeface="Calibri" pitchFamily="34" charset="0"/>
              </a:defRPr>
            </a:lvl8pPr>
            <a:lvl9pPr marL="3721814" indent="-218930" defTabSz="906128" eaLnBrk="0" fontAlgn="base" hangingPunct="0">
              <a:spcBef>
                <a:spcPct val="0"/>
              </a:spcBef>
              <a:spcAft>
                <a:spcPct val="0"/>
              </a:spcAft>
              <a:defRPr>
                <a:solidFill>
                  <a:schemeClr val="tx1"/>
                </a:solidFill>
                <a:latin typeface="Calibri" pitchFamily="34" charset="0"/>
              </a:defRPr>
            </a:lvl9pPr>
          </a:lstStyle>
          <a:p>
            <a:fld id="{7FD66D63-1C76-40F9-94DF-E42B4A0400A0}" type="slidenum">
              <a:rPr lang="en-US" altLang="ja-JP">
                <a:latin typeface="游ゴシック" pitchFamily="50" charset="-128"/>
              </a:rPr>
              <a:pPr/>
              <a:t>1</a:t>
            </a:fld>
            <a:endParaRPr lang="en-US" altLang="ja-JP">
              <a:latin typeface="游ゴシック"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C24A2B8-40ED-45EF-9C3A-DBF556C5607F}" type="slidenum">
              <a:rPr lang="en-US" altLang="ja-JP" smtClean="0"/>
              <a:pPr/>
              <a:t>39</a:t>
            </a:fld>
            <a:endParaRPr lang="en-US" altLang="ja-JP"/>
          </a:p>
        </p:txBody>
      </p:sp>
    </p:spTree>
    <p:extLst>
      <p:ext uri="{BB962C8B-B14F-4D97-AF65-F5344CB8AC3E}">
        <p14:creationId xmlns:p14="http://schemas.microsoft.com/office/powerpoint/2010/main" val="202492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3</a:t>
            </a:fld>
            <a:endParaRPr lang="en-US" altLang="ja-JP"/>
          </a:p>
        </p:txBody>
      </p:sp>
    </p:spTree>
    <p:extLst>
      <p:ext uri="{BB962C8B-B14F-4D97-AF65-F5344CB8AC3E}">
        <p14:creationId xmlns:p14="http://schemas.microsoft.com/office/powerpoint/2010/main" val="3886399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ln/>
        </p:spPr>
      </p:sp>
      <p:sp>
        <p:nvSpPr>
          <p:cNvPr id="18435" name="ノート プレースホルダー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8436" name="スライド番号プレースホルダー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128">
              <a:defRPr>
                <a:solidFill>
                  <a:schemeClr val="tx1"/>
                </a:solidFill>
                <a:latin typeface="Calibri" pitchFamily="34" charset="0"/>
              </a:defRPr>
            </a:lvl1pPr>
            <a:lvl2pPr marL="711523" indent="-273663" defTabSz="906128">
              <a:defRPr>
                <a:solidFill>
                  <a:schemeClr val="tx1"/>
                </a:solidFill>
                <a:latin typeface="Calibri" pitchFamily="34" charset="0"/>
              </a:defRPr>
            </a:lvl2pPr>
            <a:lvl3pPr marL="1094651" indent="-218930" defTabSz="906128">
              <a:defRPr>
                <a:solidFill>
                  <a:schemeClr val="tx1"/>
                </a:solidFill>
                <a:latin typeface="Calibri" pitchFamily="34" charset="0"/>
              </a:defRPr>
            </a:lvl3pPr>
            <a:lvl4pPr marL="1532512" indent="-218930" defTabSz="906128">
              <a:defRPr>
                <a:solidFill>
                  <a:schemeClr val="tx1"/>
                </a:solidFill>
                <a:latin typeface="Calibri" pitchFamily="34" charset="0"/>
              </a:defRPr>
            </a:lvl4pPr>
            <a:lvl5pPr marL="1970372" indent="-218930" defTabSz="906128">
              <a:defRPr>
                <a:solidFill>
                  <a:schemeClr val="tx1"/>
                </a:solidFill>
                <a:latin typeface="Calibri" pitchFamily="34" charset="0"/>
              </a:defRPr>
            </a:lvl5pPr>
            <a:lvl6pPr marL="2408232" indent="-218930" defTabSz="906128" eaLnBrk="0" fontAlgn="base" hangingPunct="0">
              <a:spcBef>
                <a:spcPct val="0"/>
              </a:spcBef>
              <a:spcAft>
                <a:spcPct val="0"/>
              </a:spcAft>
              <a:defRPr>
                <a:solidFill>
                  <a:schemeClr val="tx1"/>
                </a:solidFill>
                <a:latin typeface="Calibri" pitchFamily="34" charset="0"/>
              </a:defRPr>
            </a:lvl6pPr>
            <a:lvl7pPr marL="2846093" indent="-218930" defTabSz="906128" eaLnBrk="0" fontAlgn="base" hangingPunct="0">
              <a:spcBef>
                <a:spcPct val="0"/>
              </a:spcBef>
              <a:spcAft>
                <a:spcPct val="0"/>
              </a:spcAft>
              <a:defRPr>
                <a:solidFill>
                  <a:schemeClr val="tx1"/>
                </a:solidFill>
                <a:latin typeface="Calibri" pitchFamily="34" charset="0"/>
              </a:defRPr>
            </a:lvl7pPr>
            <a:lvl8pPr marL="3283953" indent="-218930" defTabSz="906128" eaLnBrk="0" fontAlgn="base" hangingPunct="0">
              <a:spcBef>
                <a:spcPct val="0"/>
              </a:spcBef>
              <a:spcAft>
                <a:spcPct val="0"/>
              </a:spcAft>
              <a:defRPr>
                <a:solidFill>
                  <a:schemeClr val="tx1"/>
                </a:solidFill>
                <a:latin typeface="Calibri" pitchFamily="34" charset="0"/>
              </a:defRPr>
            </a:lvl8pPr>
            <a:lvl9pPr marL="3721814" indent="-218930" defTabSz="906128" eaLnBrk="0" fontAlgn="base" hangingPunct="0">
              <a:spcBef>
                <a:spcPct val="0"/>
              </a:spcBef>
              <a:spcAft>
                <a:spcPct val="0"/>
              </a:spcAft>
              <a:defRPr>
                <a:solidFill>
                  <a:schemeClr val="tx1"/>
                </a:solidFill>
                <a:latin typeface="Calibri" pitchFamily="34" charset="0"/>
              </a:defRPr>
            </a:lvl9pPr>
          </a:lstStyle>
          <a:p>
            <a:fld id="{516BBA39-FDEB-44C8-B876-9ACFAA3CA3D1}" type="slidenum">
              <a:rPr lang="en-US" altLang="ja-JP">
                <a:latin typeface="游ゴシック" pitchFamily="50" charset="-128"/>
              </a:rPr>
              <a:pPr/>
              <a:t>17</a:t>
            </a:fld>
            <a:endParaRPr lang="en-US" altLang="ja-JP">
              <a:latin typeface="游ゴシック"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19</a:t>
            </a:fld>
            <a:endParaRPr lang="en-US" altLang="ja-JP"/>
          </a:p>
        </p:txBody>
      </p:sp>
    </p:spTree>
    <p:extLst>
      <p:ext uri="{BB962C8B-B14F-4D97-AF65-F5344CB8AC3E}">
        <p14:creationId xmlns:p14="http://schemas.microsoft.com/office/powerpoint/2010/main" val="386756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23</a:t>
            </a:fld>
            <a:endParaRPr lang="en-US" altLang="ja-JP"/>
          </a:p>
        </p:txBody>
      </p:sp>
    </p:spTree>
    <p:extLst>
      <p:ext uri="{BB962C8B-B14F-4D97-AF65-F5344CB8AC3E}">
        <p14:creationId xmlns:p14="http://schemas.microsoft.com/office/powerpoint/2010/main" val="159486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25</a:t>
            </a:fld>
            <a:endParaRPr lang="en-US" altLang="ja-JP"/>
          </a:p>
        </p:txBody>
      </p:sp>
    </p:spTree>
    <p:extLst>
      <p:ext uri="{BB962C8B-B14F-4D97-AF65-F5344CB8AC3E}">
        <p14:creationId xmlns:p14="http://schemas.microsoft.com/office/powerpoint/2010/main" val="144632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30</a:t>
            </a:fld>
            <a:endParaRPr lang="en-US" altLang="ja-JP"/>
          </a:p>
        </p:txBody>
      </p:sp>
    </p:spTree>
    <p:extLst>
      <p:ext uri="{BB962C8B-B14F-4D97-AF65-F5344CB8AC3E}">
        <p14:creationId xmlns:p14="http://schemas.microsoft.com/office/powerpoint/2010/main" val="213110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201">
              <a:defRPr>
                <a:solidFill>
                  <a:schemeClr val="tx1"/>
                </a:solidFill>
                <a:latin typeface="Calibri" pitchFamily="34" charset="0"/>
              </a:defRPr>
            </a:lvl1pPr>
            <a:lvl2pPr marL="706963" indent="-272143" defTabSz="874201">
              <a:defRPr>
                <a:solidFill>
                  <a:schemeClr val="tx1"/>
                </a:solidFill>
                <a:latin typeface="Calibri" pitchFamily="34" charset="0"/>
              </a:defRPr>
            </a:lvl2pPr>
            <a:lvl3pPr marL="1087050" indent="-217410" defTabSz="874201">
              <a:defRPr>
                <a:solidFill>
                  <a:schemeClr val="tx1"/>
                </a:solidFill>
                <a:latin typeface="Calibri" pitchFamily="34" charset="0"/>
              </a:defRPr>
            </a:lvl3pPr>
            <a:lvl4pPr marL="1521870" indent="-217410" defTabSz="874201">
              <a:defRPr>
                <a:solidFill>
                  <a:schemeClr val="tx1"/>
                </a:solidFill>
                <a:latin typeface="Calibri" pitchFamily="34" charset="0"/>
              </a:defRPr>
            </a:lvl4pPr>
            <a:lvl5pPr marL="1955168" indent="-217410" defTabSz="874201">
              <a:defRPr>
                <a:solidFill>
                  <a:schemeClr val="tx1"/>
                </a:solidFill>
                <a:latin typeface="Calibri" pitchFamily="34" charset="0"/>
              </a:defRPr>
            </a:lvl5pPr>
            <a:lvl6pPr marL="2393029" indent="-217410" defTabSz="874201" eaLnBrk="0" fontAlgn="base" hangingPunct="0">
              <a:spcBef>
                <a:spcPct val="0"/>
              </a:spcBef>
              <a:spcAft>
                <a:spcPct val="0"/>
              </a:spcAft>
              <a:defRPr>
                <a:solidFill>
                  <a:schemeClr val="tx1"/>
                </a:solidFill>
                <a:latin typeface="Calibri" pitchFamily="34" charset="0"/>
              </a:defRPr>
            </a:lvl6pPr>
            <a:lvl7pPr marL="2830889" indent="-217410" defTabSz="874201" eaLnBrk="0" fontAlgn="base" hangingPunct="0">
              <a:spcBef>
                <a:spcPct val="0"/>
              </a:spcBef>
              <a:spcAft>
                <a:spcPct val="0"/>
              </a:spcAft>
              <a:defRPr>
                <a:solidFill>
                  <a:schemeClr val="tx1"/>
                </a:solidFill>
                <a:latin typeface="Calibri" pitchFamily="34" charset="0"/>
              </a:defRPr>
            </a:lvl7pPr>
            <a:lvl8pPr marL="3268750" indent="-217410" defTabSz="874201" eaLnBrk="0" fontAlgn="base" hangingPunct="0">
              <a:spcBef>
                <a:spcPct val="0"/>
              </a:spcBef>
              <a:spcAft>
                <a:spcPct val="0"/>
              </a:spcAft>
              <a:defRPr>
                <a:solidFill>
                  <a:schemeClr val="tx1"/>
                </a:solidFill>
                <a:latin typeface="Calibri" pitchFamily="34" charset="0"/>
              </a:defRPr>
            </a:lvl8pPr>
            <a:lvl9pPr marL="3706610" indent="-217410" defTabSz="874201" eaLnBrk="0" fontAlgn="base" hangingPunct="0">
              <a:spcBef>
                <a:spcPct val="0"/>
              </a:spcBef>
              <a:spcAft>
                <a:spcPct val="0"/>
              </a:spcAft>
              <a:defRPr>
                <a:solidFill>
                  <a:schemeClr val="tx1"/>
                </a:solidFill>
                <a:latin typeface="Calibri" pitchFamily="34" charset="0"/>
              </a:defRPr>
            </a:lvl9pPr>
          </a:lstStyle>
          <a:p>
            <a:fld id="{8B73D87C-63F7-40AC-957C-31607EA6C0CD}" type="slidenum">
              <a:rPr kumimoji="1" lang="en-US" altLang="ja-JP" sz="1100">
                <a:latin typeface="ＭＳ Ｐゴシック" pitchFamily="50" charset="-128"/>
                <a:ea typeface="ＭＳ Ｐゴシック" pitchFamily="50" charset="-128"/>
              </a:rPr>
              <a:pPr/>
              <a:t>31</a:t>
            </a:fld>
            <a:endParaRPr kumimoji="1" lang="en-US" altLang="ja-JP" sz="1100">
              <a:latin typeface="ＭＳ Ｐゴシック" pitchFamily="50" charset="-128"/>
              <a:ea typeface="ＭＳ Ｐゴシック" pitchFamily="50" charset="-128"/>
            </a:endParaRPr>
          </a:p>
        </p:txBody>
      </p:sp>
      <p:sp>
        <p:nvSpPr>
          <p:cNvPr id="65539" name="スライド イメージ プレースホルダー 1"/>
          <p:cNvSpPr>
            <a:spLocks noGrp="1" noRot="1" noChangeAspect="1" noChangeArrowheads="1" noTextEdit="1"/>
          </p:cNvSpPr>
          <p:nvPr>
            <p:ph type="sldImg"/>
          </p:nvPr>
        </p:nvSpPr>
        <p:spPr>
          <a:xfrm>
            <a:off x="1952625" y="169863"/>
            <a:ext cx="5457825" cy="3070225"/>
          </a:xfrm>
          <a:ln/>
        </p:spPr>
      </p:sp>
      <p:sp>
        <p:nvSpPr>
          <p:cNvPr id="65540" name="ノート プレースホルダー 2"/>
          <p:cNvSpPr>
            <a:spLocks noGrp="1" noChangeArrowheads="1"/>
          </p:cNvSpPr>
          <p:nvPr>
            <p:ph type="body" idx="1"/>
          </p:nvPr>
        </p:nvSpPr>
        <p:spPr>
          <a:xfrm>
            <a:off x="935030" y="3400803"/>
            <a:ext cx="7478022" cy="29158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796" tIns="43398" rIns="86796" bIns="43398"/>
          <a:lstStyle/>
          <a:p>
            <a:pPr eaLnBrk="1" hangingPunct="1">
              <a:spcBef>
                <a:spcPct val="0"/>
              </a:spcBef>
            </a:pPr>
            <a:r>
              <a:rPr lang="ja-JP" altLang="en-US"/>
              <a:t>典型的な麻痺型症状は次のとおりです。</a:t>
            </a:r>
          </a:p>
          <a:p>
            <a:pPr eaLnBrk="1" hangingPunct="1">
              <a:spcBef>
                <a:spcPct val="0"/>
              </a:spcBef>
            </a:pPr>
            <a:r>
              <a:rPr lang="ja-JP" altLang="en-US"/>
              <a:t>数日間のかぜ症状の後、ポリオウイルスの中枢神経感染により、筋力が低下した急性の弛緩性麻痺（</a:t>
            </a:r>
            <a:r>
              <a:rPr lang="en-US" altLang="ja-JP"/>
              <a:t>AFP</a:t>
            </a:r>
            <a:r>
              <a:rPr lang="ja-JP" altLang="en-US"/>
              <a:t>）が出現します。</a:t>
            </a:r>
          </a:p>
          <a:p>
            <a:pPr eaLnBrk="1" hangingPunct="1">
              <a:spcBef>
                <a:spcPct val="0"/>
              </a:spcBef>
            </a:pPr>
            <a:r>
              <a:rPr lang="ja-JP" altLang="en-US"/>
              <a:t>約</a:t>
            </a:r>
            <a:r>
              <a:rPr lang="en-US" altLang="ja-JP"/>
              <a:t>50</a:t>
            </a:r>
            <a:r>
              <a:rPr lang="ja-JP" altLang="en-US"/>
              <a:t>％で運動障害などの永続的麻痺が生じ、嚥下障害、発語障害、呼吸障害といった球麻痺（きゅうまひ）</a:t>
            </a:r>
            <a:r>
              <a:rPr lang="ja-JP" altLang="en-US" baseline="30000"/>
              <a:t>＊</a:t>
            </a:r>
            <a:r>
              <a:rPr lang="ja-JP" altLang="en-US"/>
              <a:t>を生じることもあります。</a:t>
            </a:r>
          </a:p>
          <a:p>
            <a:pPr eaLnBrk="1" hangingPunct="1">
              <a:spcBef>
                <a:spcPct val="0"/>
              </a:spcBef>
            </a:pPr>
            <a:r>
              <a:rPr lang="ja-JP" altLang="en-US"/>
              <a:t>患者全体での致死率は、小児で</a:t>
            </a:r>
            <a:r>
              <a:rPr lang="en-US" altLang="ja-JP"/>
              <a:t>2〜5</a:t>
            </a:r>
            <a:r>
              <a:rPr lang="ja-JP" altLang="en-US"/>
              <a:t>％、成人では</a:t>
            </a:r>
            <a:r>
              <a:rPr lang="en-US" altLang="ja-JP"/>
              <a:t>15〜30</a:t>
            </a:r>
            <a:r>
              <a:rPr lang="ja-JP" altLang="en-US"/>
              <a:t>％、球麻痺合併例では</a:t>
            </a:r>
            <a:r>
              <a:rPr lang="en-US" altLang="ja-JP"/>
              <a:t>25〜75</a:t>
            </a:r>
            <a:r>
              <a:rPr lang="ja-JP" altLang="en-US"/>
              <a:t>％で、成人期に初感染を受けると、乳幼児期に感染した場合に比べて重篤化しやすくなります。</a:t>
            </a:r>
          </a:p>
          <a:p>
            <a:pPr eaLnBrk="1" hangingPunct="1">
              <a:spcBef>
                <a:spcPct val="0"/>
              </a:spcBef>
            </a:pPr>
            <a:endParaRPr lang="ja-JP" altLang="en-US"/>
          </a:p>
          <a:p>
            <a:pPr eaLnBrk="1" hangingPunct="1">
              <a:spcBef>
                <a:spcPct val="0"/>
              </a:spcBef>
            </a:pPr>
            <a:r>
              <a:rPr lang="ja-JP" altLang="en-US"/>
              <a:t>また、ポリオ麻痺患者の約</a:t>
            </a:r>
            <a:r>
              <a:rPr lang="en-US" altLang="ja-JP"/>
              <a:t>3</a:t>
            </a:r>
            <a:r>
              <a:rPr lang="ja-JP" altLang="en-US"/>
              <a:t>分の</a:t>
            </a:r>
            <a:r>
              <a:rPr lang="en-US" altLang="ja-JP"/>
              <a:t>1</a:t>
            </a:r>
            <a:r>
              <a:rPr lang="ja-JP" altLang="en-US"/>
              <a:t>はポストポリオ症候群となります。ポストポリオ症候群とは、発症から数十年を経て筋力の低下、萎縮、手足のしびれ、筋肉痛などの症状が現れることです。</a:t>
            </a:r>
          </a:p>
          <a:p>
            <a:pPr eaLnBrk="1" hangingPunct="1">
              <a:spcBef>
                <a:spcPct val="0"/>
              </a:spcBef>
            </a:pPr>
            <a:endParaRPr lang="ja-JP" altLang="en-US"/>
          </a:p>
          <a:p>
            <a:pPr eaLnBrk="1" hangingPunct="1">
              <a:spcBef>
                <a:spcPct val="0"/>
              </a:spcBef>
            </a:pPr>
            <a:r>
              <a:rPr lang="ja-JP" altLang="en-US"/>
              <a:t>＊「球」は延髄の慣用語で、球麻痺とは延髄の運動性脳神経核の障害のこと。</a:t>
            </a:r>
          </a:p>
          <a:p>
            <a:pPr eaLnBrk="1" hangingPunct="1">
              <a:spcBef>
                <a:spcPct val="0"/>
              </a:spcBef>
            </a:pPr>
            <a:endParaRPr lang="ja-JP" altLang="en-US"/>
          </a:p>
          <a:p>
            <a:pPr eaLnBrk="1" hangingPunct="1">
              <a:spcBef>
                <a:spcPct val="0"/>
              </a:spcBef>
            </a:pPr>
            <a:r>
              <a:rPr lang="en-US" altLang="ja-JP"/>
              <a:t>〈</a:t>
            </a:r>
            <a:r>
              <a:rPr lang="ja-JP" altLang="en-US"/>
              <a:t>研修テキスト</a:t>
            </a:r>
            <a:r>
              <a:rPr lang="en-US" altLang="ja-JP"/>
              <a:t>20</a:t>
            </a:r>
            <a:r>
              <a:rPr lang="ja-JP" altLang="en-US"/>
              <a:t>ページ参照</a:t>
            </a:r>
            <a:r>
              <a:rPr lang="en-US" altLang="ja-JP"/>
              <a:t>〉</a:t>
            </a:r>
          </a:p>
          <a:p>
            <a:pPr eaLnBrk="1" hangingPunct="1">
              <a:spcBef>
                <a:spcPct val="0"/>
              </a:spcBef>
            </a:pPr>
            <a:endParaRPr lang="en-US" altLang="ja-JP">
              <a:latin typeface="Meiryo UI" pitchFamily="50" charset="-128"/>
              <a:ea typeface="Meiryo UI" pitchFamily="50" charset="-128"/>
            </a:endParaRPr>
          </a:p>
        </p:txBody>
      </p:sp>
      <p:sp>
        <p:nvSpPr>
          <p:cNvPr id="65541" name="スライド番号プレースホルダー 3"/>
          <p:cNvSpPr txBox="1">
            <a:spLocks noGrp="1"/>
          </p:cNvSpPr>
          <p:nvPr/>
        </p:nvSpPr>
        <p:spPr bwMode="auto">
          <a:xfrm>
            <a:off x="5301435" y="6169311"/>
            <a:ext cx="4053260" cy="32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796" tIns="43398" rIns="86796" bIns="43398" anchor="b"/>
          <a:lstStyle>
            <a:lvl1pPr defTabSz="906463">
              <a:defRPr>
                <a:solidFill>
                  <a:schemeClr val="tx1"/>
                </a:solidFill>
                <a:latin typeface="Calibri" pitchFamily="34" charset="0"/>
              </a:defRPr>
            </a:lvl1pPr>
            <a:lvl2pPr marL="736600" indent="-284163" defTabSz="906463">
              <a:defRPr>
                <a:solidFill>
                  <a:schemeClr val="tx1"/>
                </a:solidFill>
                <a:latin typeface="Calibri" pitchFamily="34" charset="0"/>
              </a:defRPr>
            </a:lvl2pPr>
            <a:lvl3pPr marL="1133475" indent="-227013" defTabSz="906463">
              <a:defRPr>
                <a:solidFill>
                  <a:schemeClr val="tx1"/>
                </a:solidFill>
                <a:latin typeface="Calibri" pitchFamily="34" charset="0"/>
              </a:defRPr>
            </a:lvl3pPr>
            <a:lvl4pPr marL="1585913" indent="-227013" defTabSz="906463">
              <a:defRPr>
                <a:solidFill>
                  <a:schemeClr val="tx1"/>
                </a:solidFill>
                <a:latin typeface="Calibri" pitchFamily="34" charset="0"/>
              </a:defRPr>
            </a:lvl4pPr>
            <a:lvl5pPr marL="2038350" indent="-227013" defTabSz="906463">
              <a:defRPr>
                <a:solidFill>
                  <a:schemeClr val="tx1"/>
                </a:solidFill>
                <a:latin typeface="Calibri" pitchFamily="34" charset="0"/>
              </a:defRPr>
            </a:lvl5pPr>
            <a:lvl6pPr marL="2495550" indent="-227013" defTabSz="906463" eaLnBrk="0" fontAlgn="base" hangingPunct="0">
              <a:spcBef>
                <a:spcPct val="0"/>
              </a:spcBef>
              <a:spcAft>
                <a:spcPct val="0"/>
              </a:spcAft>
              <a:defRPr>
                <a:solidFill>
                  <a:schemeClr val="tx1"/>
                </a:solidFill>
                <a:latin typeface="Calibri" pitchFamily="34" charset="0"/>
              </a:defRPr>
            </a:lvl6pPr>
            <a:lvl7pPr marL="2952750" indent="-227013" defTabSz="906463" eaLnBrk="0" fontAlgn="base" hangingPunct="0">
              <a:spcBef>
                <a:spcPct val="0"/>
              </a:spcBef>
              <a:spcAft>
                <a:spcPct val="0"/>
              </a:spcAft>
              <a:defRPr>
                <a:solidFill>
                  <a:schemeClr val="tx1"/>
                </a:solidFill>
                <a:latin typeface="Calibri" pitchFamily="34" charset="0"/>
              </a:defRPr>
            </a:lvl7pPr>
            <a:lvl8pPr marL="3409950" indent="-227013" defTabSz="906463" eaLnBrk="0" fontAlgn="base" hangingPunct="0">
              <a:spcBef>
                <a:spcPct val="0"/>
              </a:spcBef>
              <a:spcAft>
                <a:spcPct val="0"/>
              </a:spcAft>
              <a:defRPr>
                <a:solidFill>
                  <a:schemeClr val="tx1"/>
                </a:solidFill>
                <a:latin typeface="Calibri" pitchFamily="34" charset="0"/>
              </a:defRPr>
            </a:lvl8pPr>
            <a:lvl9pPr marL="3867150" indent="-227013" defTabSz="906463" eaLnBrk="0" fontAlgn="base" hangingPunct="0">
              <a:spcBef>
                <a:spcPct val="0"/>
              </a:spcBef>
              <a:spcAft>
                <a:spcPct val="0"/>
              </a:spcAft>
              <a:defRPr>
                <a:solidFill>
                  <a:schemeClr val="tx1"/>
                </a:solidFill>
                <a:latin typeface="Calibri" pitchFamily="34" charset="0"/>
              </a:defRPr>
            </a:lvl9pPr>
          </a:lstStyle>
          <a:p>
            <a:pPr algn="r" eaLnBrk="1" hangingPunct="1"/>
            <a:fld id="{ADF556DA-C431-4E2F-9E48-936E1EB37A15}" type="slidenum">
              <a:rPr kumimoji="1" lang="en-US" altLang="ja-JP" sz="1100">
                <a:ea typeface="ＭＳ Ｐゴシック" pitchFamily="50" charset="-128"/>
              </a:rPr>
              <a:pPr algn="r" eaLnBrk="1" hangingPunct="1"/>
              <a:t>31</a:t>
            </a:fld>
            <a:endParaRPr kumimoji="1" lang="en-US" altLang="ja-JP" sz="1100">
              <a:ea typeface="ＭＳ Ｐゴシック"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32</a:t>
            </a:fld>
            <a:endParaRPr lang="en-US" altLang="ja-JP"/>
          </a:p>
        </p:txBody>
      </p:sp>
    </p:spTree>
    <p:extLst>
      <p:ext uri="{BB962C8B-B14F-4D97-AF65-F5344CB8AC3E}">
        <p14:creationId xmlns:p14="http://schemas.microsoft.com/office/powerpoint/2010/main" val="2117442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088" y="2532063"/>
            <a:ext cx="92503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FBE14F5A-9CD7-46E7-9356-76E22CCE2F43}" type="slidenum">
              <a:rPr lang="en-US" altLang="ja-JP"/>
              <a:pPr/>
              <a:t>‹#›</a:t>
            </a:fld>
            <a:endParaRPr lang="en-US" altLang="ja-JP"/>
          </a:p>
        </p:txBody>
      </p:sp>
    </p:spTree>
    <p:extLst>
      <p:ext uri="{BB962C8B-B14F-4D97-AF65-F5344CB8AC3E}">
        <p14:creationId xmlns:p14="http://schemas.microsoft.com/office/powerpoint/2010/main" val="1230425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E6EA1B89-4C72-43D2-976C-26200A06A9EB}" type="slidenum">
              <a:rPr lang="en-US" altLang="ja-JP"/>
              <a:pPr/>
              <a:t>‹#›</a:t>
            </a:fld>
            <a:endParaRPr lang="en-US" altLang="ja-JP"/>
          </a:p>
        </p:txBody>
      </p:sp>
    </p:spTree>
    <p:extLst>
      <p:ext uri="{BB962C8B-B14F-4D97-AF65-F5344CB8AC3E}">
        <p14:creationId xmlns:p14="http://schemas.microsoft.com/office/powerpoint/2010/main" val="293210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F10582EA-FE05-4172-86D7-CAF65E626620}" type="slidenum">
              <a:rPr lang="en-US" altLang="ja-JP"/>
              <a:pPr/>
              <a:t>‹#›</a:t>
            </a:fld>
            <a:endParaRPr lang="en-US" altLang="ja-JP"/>
          </a:p>
        </p:txBody>
      </p:sp>
    </p:spTree>
    <p:extLst>
      <p:ext uri="{BB962C8B-B14F-4D97-AF65-F5344CB8AC3E}">
        <p14:creationId xmlns:p14="http://schemas.microsoft.com/office/powerpoint/2010/main" val="1878940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Rectangle 6"/>
          <p:cNvSpPr txBox="1">
            <a:spLocks noChangeArrowheads="1"/>
          </p:cNvSpPr>
          <p:nvPr userDrawn="1"/>
        </p:nvSpPr>
        <p:spPr bwMode="auto">
          <a:xfrm>
            <a:off x="0" y="6434138"/>
            <a:ext cx="334963" cy="246062"/>
          </a:xfrm>
          <a:prstGeom prst="rect">
            <a:avLst/>
          </a:prstGeom>
          <a:noFill/>
          <a:ln w="9525">
            <a:noFill/>
            <a:miter lim="800000"/>
            <a:headEnd/>
            <a:tailEnd/>
          </a:ln>
          <a:effectLst/>
        </p:spPr>
        <p:txBody>
          <a:bodyPr wrap="none"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9B382A64-FF7F-4C69-AE47-BAE3B1533A7F}" type="slidenum">
              <a:rPr kumimoji="1" lang="en-US" altLang="ja-JP" sz="1000">
                <a:solidFill>
                  <a:srgbClr val="000000"/>
                </a:solidFill>
                <a:ea typeface="ＭＳ Ｐゴシック" pitchFamily="50" charset="-128"/>
              </a:rPr>
              <a:pPr defTabSz="914400" eaLnBrk="1" hangingPunct="1"/>
              <a:t>‹#›</a:t>
            </a:fld>
            <a:endParaRPr kumimoji="1" lang="en-US" altLang="ja-JP" sz="1000">
              <a:solidFill>
                <a:srgbClr val="000000"/>
              </a:solidFill>
              <a:ea typeface="ＭＳ Ｐゴシック" pitchFamily="50" charset="-128"/>
            </a:endParaRPr>
          </a:p>
        </p:txBody>
      </p:sp>
      <p:sp>
        <p:nvSpPr>
          <p:cNvPr id="9" name="タイトル 1"/>
          <p:cNvSpPr>
            <a:spLocks noGrp="1"/>
          </p:cNvSpPr>
          <p:nvPr>
            <p:ph type="title"/>
          </p:nvPr>
        </p:nvSpPr>
        <p:spPr>
          <a:xfrm>
            <a:off x="336000" y="144000"/>
            <a:ext cx="11524800" cy="856800"/>
          </a:xfrm>
        </p:spPr>
        <p:txBody>
          <a:bodyPr/>
          <a:lstStyle>
            <a:lvl1pPr algn="l">
              <a:defRPr sz="2800"/>
            </a:lvl1pPr>
          </a:lstStyle>
          <a:p>
            <a:r>
              <a:rPr lang="ja-JP" altLang="en-US"/>
              <a:t>マスター タイトルの書式設定</a:t>
            </a:r>
          </a:p>
        </p:txBody>
      </p:sp>
      <p:sp>
        <p:nvSpPr>
          <p:cNvPr id="7" name="コンテンツ プレースホルダー 6"/>
          <p:cNvSpPr>
            <a:spLocks noGrp="1"/>
          </p:cNvSpPr>
          <p:nvPr>
            <p:ph sz="quarter" idx="13"/>
          </p:nvPr>
        </p:nvSpPr>
        <p:spPr>
          <a:xfrm>
            <a:off x="336000" y="1126800"/>
            <a:ext cx="11524800" cy="4525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8926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4" name="図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6063"/>
            <a:ext cx="92503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1464" y="0"/>
            <a:ext cx="10515600" cy="980727"/>
          </a:xfrm>
        </p:spPr>
        <p:txBody>
          <a:bodyPr anchor="b">
            <a:normAutofit/>
          </a:bodyPr>
          <a:lstStyle>
            <a:lvl1pPr>
              <a:defRPr sz="3600"/>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1271464" y="1291222"/>
            <a:ext cx="10515600" cy="4908203"/>
          </a:xfrm>
          <a:noFill/>
        </p:spPr>
        <p:txBody>
          <a:bodyPr>
            <a:normAutofit/>
          </a:bodyPr>
          <a:lstStyle>
            <a:lvl1pPr>
              <a:defRPr sz="3200" baseline="0">
                <a:solidFill>
                  <a:schemeClr val="accent6">
                    <a:lumMod val="50000"/>
                  </a:schemeClr>
                </a:solidFill>
              </a:defRPr>
            </a:lvl1pPr>
            <a:lvl2pPr>
              <a:defRPr sz="2800"/>
            </a:lvl2pPr>
            <a:lvl3pPr>
              <a:defRPr sz="2400"/>
            </a:lvl3pPr>
            <a:lvl4pPr>
              <a:defRPr sz="2000"/>
            </a:lvl4pPr>
            <a:lvl5pPr>
              <a:defRPr sz="2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DC3BDB29-CCEF-4381-8BC0-ED74EB6E84DA}" type="slidenum">
              <a:rPr lang="en-US" altLang="ja-JP"/>
              <a:pPr/>
              <a:t>‹#›</a:t>
            </a:fld>
            <a:endParaRPr lang="en-US" altLang="ja-JP"/>
          </a:p>
        </p:txBody>
      </p:sp>
    </p:spTree>
    <p:extLst>
      <p:ext uri="{BB962C8B-B14F-4D97-AF65-F5344CB8AC3E}">
        <p14:creationId xmlns:p14="http://schemas.microsoft.com/office/powerpoint/2010/main" val="358701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4" name="図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40150"/>
            <a:ext cx="92503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02728" y="1717132"/>
            <a:ext cx="10515600" cy="2852737"/>
          </a:xfrm>
        </p:spPr>
        <p:txBody>
          <a:bodyPr anchor="b"/>
          <a:lstStyle>
            <a:lvl1pPr>
              <a:defRPr sz="6000"/>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487488"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4A3CAC37-ACE8-4F8F-8F60-E22A7266E586}" type="slidenum">
              <a:rPr lang="en-US" altLang="ja-JP"/>
              <a:pPr/>
              <a:t>‹#›</a:t>
            </a:fld>
            <a:endParaRPr lang="en-US" altLang="ja-JP"/>
          </a:p>
        </p:txBody>
      </p:sp>
    </p:spTree>
    <p:extLst>
      <p:ext uri="{BB962C8B-B14F-4D97-AF65-F5344CB8AC3E}">
        <p14:creationId xmlns:p14="http://schemas.microsoft.com/office/powerpoint/2010/main" val="1186551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5" name="図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6525"/>
            <a:ext cx="92503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7448" y="19473"/>
            <a:ext cx="10226352" cy="977602"/>
          </a:xfrm>
        </p:spPr>
        <p:txBody>
          <a:bodyPr anchor="b"/>
          <a:lstStyle/>
          <a:p>
            <a:r>
              <a:rPr lang="ja-JP" altLang="en-US" dirty="0"/>
              <a:t>マスター タイトルの書式設定</a:t>
            </a:r>
            <a:endParaRPr lang="en-US" dirty="0"/>
          </a:p>
        </p:txBody>
      </p:sp>
      <p:sp>
        <p:nvSpPr>
          <p:cNvPr id="3" name="Content Placeholder 2"/>
          <p:cNvSpPr>
            <a:spLocks noGrp="1"/>
          </p:cNvSpPr>
          <p:nvPr>
            <p:ph sz="half" idx="1"/>
          </p:nvPr>
        </p:nvSpPr>
        <p:spPr>
          <a:xfrm>
            <a:off x="191344" y="1226023"/>
            <a:ext cx="5828456" cy="4950940"/>
          </a:xfrm>
        </p:spPr>
        <p:txBody>
          <a:bodyPr/>
          <a:lstStyle>
            <a:lvl1pPr>
              <a:defRPr baseline="0">
                <a:solidFill>
                  <a:schemeClr val="accent1">
                    <a:lumMod val="75000"/>
                  </a:schemeClr>
                </a:solidFill>
              </a:defRPr>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6172200" y="1201783"/>
            <a:ext cx="5828456" cy="4975180"/>
          </a:xfrm>
        </p:spPr>
        <p:txBody>
          <a:bodyPr/>
          <a:lstStyle>
            <a:lvl1pPr>
              <a:defRPr baseline="0">
                <a:solidFill>
                  <a:schemeClr val="accent1">
                    <a:lumMod val="75000"/>
                  </a:schemeClr>
                </a:solidFill>
              </a:defRPr>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Date Placeholder 4"/>
          <p:cNvSpPr>
            <a:spLocks noGrp="1"/>
          </p:cNvSpPr>
          <p:nvPr>
            <p:ph type="dt" sz="half" idx="10"/>
          </p:nvPr>
        </p:nvSpPr>
        <p:spPr/>
        <p:txBody>
          <a:bodyPr/>
          <a:lstStyle>
            <a:lvl1pPr>
              <a:defRPr/>
            </a:lvl1pPr>
          </a:lstStyle>
          <a:p>
            <a:pPr>
              <a:defRPr/>
            </a:pPr>
            <a:endParaRPr lang="en-US" altLang="ja-JP"/>
          </a:p>
        </p:txBody>
      </p:sp>
      <p:sp>
        <p:nvSpPr>
          <p:cNvPr id="7" name="Footer Placeholder 5"/>
          <p:cNvSpPr>
            <a:spLocks noGrp="1"/>
          </p:cNvSpPr>
          <p:nvPr>
            <p:ph type="ftr" sz="quarter" idx="11"/>
          </p:nvPr>
        </p:nvSpPr>
        <p:spPr/>
        <p:txBody>
          <a:bodyPr/>
          <a:lstStyle>
            <a:lvl1pPr>
              <a:defRPr/>
            </a:lvl1pPr>
          </a:lstStyle>
          <a:p>
            <a:pPr>
              <a:defRPr/>
            </a:pPr>
            <a:endParaRPr lang="en-US" altLang="ja-JP"/>
          </a:p>
        </p:txBody>
      </p:sp>
      <p:sp>
        <p:nvSpPr>
          <p:cNvPr id="8" name="Slide Number Placeholder 6"/>
          <p:cNvSpPr>
            <a:spLocks noGrp="1"/>
          </p:cNvSpPr>
          <p:nvPr>
            <p:ph type="sldNum" sz="quarter" idx="12"/>
          </p:nvPr>
        </p:nvSpPr>
        <p:spPr/>
        <p:txBody>
          <a:bodyPr/>
          <a:lstStyle>
            <a:lvl1pPr>
              <a:defRPr/>
            </a:lvl1pPr>
          </a:lstStyle>
          <a:p>
            <a:fld id="{1129E3F7-9182-4F1E-BDD5-00E2D62E7BBB}" type="slidenum">
              <a:rPr lang="en-US" altLang="ja-JP"/>
              <a:pPr/>
              <a:t>‹#›</a:t>
            </a:fld>
            <a:endParaRPr lang="en-US" altLang="ja-JP"/>
          </a:p>
        </p:txBody>
      </p:sp>
    </p:spTree>
    <p:extLst>
      <p:ext uri="{BB962C8B-B14F-4D97-AF65-F5344CB8AC3E}">
        <p14:creationId xmlns:p14="http://schemas.microsoft.com/office/powerpoint/2010/main" val="137935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7" name="図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75" y="757238"/>
            <a:ext cx="92503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1464" y="365125"/>
            <a:ext cx="10083924"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ltLang="ja-JP"/>
          </a:p>
        </p:txBody>
      </p:sp>
      <p:sp>
        <p:nvSpPr>
          <p:cNvPr id="9" name="Footer Placeholder 7"/>
          <p:cNvSpPr>
            <a:spLocks noGrp="1"/>
          </p:cNvSpPr>
          <p:nvPr>
            <p:ph type="ftr" sz="quarter" idx="11"/>
          </p:nvPr>
        </p:nvSpPr>
        <p:spPr/>
        <p:txBody>
          <a:bodyPr/>
          <a:lstStyle>
            <a:lvl1pPr>
              <a:defRPr/>
            </a:lvl1pPr>
          </a:lstStyle>
          <a:p>
            <a:pPr>
              <a:defRPr/>
            </a:pPr>
            <a:endParaRPr lang="en-US" altLang="ja-JP"/>
          </a:p>
        </p:txBody>
      </p:sp>
      <p:sp>
        <p:nvSpPr>
          <p:cNvPr id="10" name="Slide Number Placeholder 8"/>
          <p:cNvSpPr>
            <a:spLocks noGrp="1"/>
          </p:cNvSpPr>
          <p:nvPr>
            <p:ph type="sldNum" sz="quarter" idx="12"/>
          </p:nvPr>
        </p:nvSpPr>
        <p:spPr/>
        <p:txBody>
          <a:bodyPr/>
          <a:lstStyle>
            <a:lvl1pPr>
              <a:defRPr/>
            </a:lvl1pPr>
          </a:lstStyle>
          <a:p>
            <a:fld id="{F4E45FA8-120C-4E09-8D63-0A90A7170ABB}" type="slidenum">
              <a:rPr lang="en-US" altLang="ja-JP"/>
              <a:pPr/>
              <a:t>‹#›</a:t>
            </a:fld>
            <a:endParaRPr lang="en-US" altLang="ja-JP"/>
          </a:p>
        </p:txBody>
      </p:sp>
    </p:spTree>
    <p:extLst>
      <p:ext uri="{BB962C8B-B14F-4D97-AF65-F5344CB8AC3E}">
        <p14:creationId xmlns:p14="http://schemas.microsoft.com/office/powerpoint/2010/main" val="15831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3" name="図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908050"/>
            <a:ext cx="9250362"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99456" y="365125"/>
            <a:ext cx="10154344" cy="1325563"/>
          </a:xfrm>
        </p:spPr>
        <p:txBody>
          <a:bodyPr/>
          <a:lstStyle/>
          <a:p>
            <a:r>
              <a:rPr lang="ja-JP" altLang="en-US" dirty="0"/>
              <a:t>マスター タイトルの書式設定</a:t>
            </a:r>
            <a:endParaRPr lang="en-US" dirty="0"/>
          </a:p>
        </p:txBody>
      </p:sp>
      <p:sp>
        <p:nvSpPr>
          <p:cNvPr id="4" name="Date Placeholder 2"/>
          <p:cNvSpPr>
            <a:spLocks noGrp="1"/>
          </p:cNvSpPr>
          <p:nvPr>
            <p:ph type="dt" sz="half" idx="10"/>
          </p:nvPr>
        </p:nvSpPr>
        <p:spPr/>
        <p:txBody>
          <a:bodyPr/>
          <a:lstStyle>
            <a:lvl1pPr>
              <a:defRPr/>
            </a:lvl1pPr>
          </a:lstStyle>
          <a:p>
            <a:pPr>
              <a:defRPr/>
            </a:pPr>
            <a:endParaRPr lang="en-US" altLang="ja-JP"/>
          </a:p>
        </p:txBody>
      </p:sp>
      <p:sp>
        <p:nvSpPr>
          <p:cNvPr id="5" name="Footer Placeholder 3"/>
          <p:cNvSpPr>
            <a:spLocks noGrp="1"/>
          </p:cNvSpPr>
          <p:nvPr>
            <p:ph type="ftr" sz="quarter" idx="11"/>
          </p:nvPr>
        </p:nvSpPr>
        <p:spPr/>
        <p:txBody>
          <a:bodyPr/>
          <a:lstStyle>
            <a:lvl1pPr>
              <a:defRPr/>
            </a:lvl1pPr>
          </a:lstStyle>
          <a:p>
            <a:pPr>
              <a:defRPr/>
            </a:pPr>
            <a:endParaRPr lang="en-US" altLang="ja-JP"/>
          </a:p>
        </p:txBody>
      </p:sp>
      <p:sp>
        <p:nvSpPr>
          <p:cNvPr id="6" name="Slide Number Placeholder 4"/>
          <p:cNvSpPr>
            <a:spLocks noGrp="1"/>
          </p:cNvSpPr>
          <p:nvPr>
            <p:ph type="sldNum" sz="quarter" idx="12"/>
          </p:nvPr>
        </p:nvSpPr>
        <p:spPr/>
        <p:txBody>
          <a:bodyPr/>
          <a:lstStyle>
            <a:lvl1pPr>
              <a:defRPr/>
            </a:lvl1pPr>
          </a:lstStyle>
          <a:p>
            <a:fld id="{BAAE99C2-1171-4F14-A9ED-774FC026A04E}" type="slidenum">
              <a:rPr lang="en-US" altLang="ja-JP"/>
              <a:pPr/>
              <a:t>‹#›</a:t>
            </a:fld>
            <a:endParaRPr lang="en-US" altLang="ja-JP"/>
          </a:p>
        </p:txBody>
      </p:sp>
    </p:spTree>
    <p:extLst>
      <p:ext uri="{BB962C8B-B14F-4D97-AF65-F5344CB8AC3E}">
        <p14:creationId xmlns:p14="http://schemas.microsoft.com/office/powerpoint/2010/main" val="280265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fld id="{3CFDB2A9-92A4-4E9E-8C46-224ECAD7B8EC}" type="slidenum">
              <a:rPr lang="en-US" altLang="ja-JP"/>
              <a:pPr/>
              <a:t>‹#›</a:t>
            </a:fld>
            <a:endParaRPr lang="en-US" altLang="ja-JP"/>
          </a:p>
        </p:txBody>
      </p:sp>
    </p:spTree>
    <p:extLst>
      <p:ext uri="{BB962C8B-B14F-4D97-AF65-F5344CB8AC3E}">
        <p14:creationId xmlns:p14="http://schemas.microsoft.com/office/powerpoint/2010/main" val="2353545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9902BA71-1991-4DC4-8643-4342BF577FDB}" type="slidenum">
              <a:rPr lang="en-US" altLang="ja-JP"/>
              <a:pPr/>
              <a:t>‹#›</a:t>
            </a:fld>
            <a:endParaRPr lang="en-US" altLang="ja-JP"/>
          </a:p>
        </p:txBody>
      </p:sp>
    </p:spTree>
    <p:extLst>
      <p:ext uri="{BB962C8B-B14F-4D97-AF65-F5344CB8AC3E}">
        <p14:creationId xmlns:p14="http://schemas.microsoft.com/office/powerpoint/2010/main" val="2288795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F1494B19-81E2-4AC8-8E92-5747286F36E6}" type="slidenum">
              <a:rPr lang="en-US" altLang="ja-JP"/>
              <a:pPr/>
              <a:t>‹#›</a:t>
            </a:fld>
            <a:endParaRPr lang="en-US" altLang="ja-JP"/>
          </a:p>
        </p:txBody>
      </p:sp>
    </p:spTree>
    <p:extLst>
      <p:ext uri="{BB962C8B-B14F-4D97-AF65-F5344CB8AC3E}">
        <p14:creationId xmlns:p14="http://schemas.microsoft.com/office/powerpoint/2010/main" val="93861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ja-JP"/>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1DF13BB-907A-44FB-90B1-11A6C874C8A4}"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01" r:id="rId7"/>
    <p:sldLayoutId id="2147484002" r:id="rId8"/>
    <p:sldLayoutId id="2147484003" r:id="rId9"/>
    <p:sldLayoutId id="2147484004" r:id="rId10"/>
    <p:sldLayoutId id="2147484005" r:id="rId11"/>
    <p:sldLayoutId id="2147484012" r:id="rId12"/>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1.xml"/><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3.bin"/><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343025" y="2065338"/>
            <a:ext cx="9937750" cy="1143000"/>
          </a:xfrm>
        </p:spPr>
        <p:txBody>
          <a:bodyPr/>
          <a:lstStyle/>
          <a:p>
            <a:pPr eaLnBrk="1" hangingPunct="1"/>
            <a:r>
              <a:rPr lang="ja-JP" altLang="en-US" sz="4400" dirty="0">
                <a:latin typeface="ＭＳ ゴシック" pitchFamily="49" charset="-128"/>
                <a:ea typeface="ＭＳ ゴシック" pitchFamily="49" charset="-128"/>
              </a:rPr>
              <a:t>乳幼児のワクチンの注意点 </a:t>
            </a:r>
            <a:br>
              <a:rPr lang="en-US" altLang="ja-JP" sz="4400" dirty="0">
                <a:latin typeface="ＭＳ ゴシック" pitchFamily="49" charset="-128"/>
                <a:ea typeface="ＭＳ ゴシック" pitchFamily="49" charset="-128"/>
              </a:rPr>
            </a:br>
            <a:r>
              <a:rPr lang="ja-JP" altLang="en-US" sz="4400" dirty="0">
                <a:latin typeface="ＭＳ ゴシック" pitchFamily="49" charset="-128"/>
                <a:ea typeface="ＭＳ ゴシック" pitchFamily="49" charset="-128"/>
              </a:rPr>
              <a:t>～ワクチンの種類と打ち方、考え方～</a:t>
            </a:r>
          </a:p>
        </p:txBody>
      </p:sp>
      <p:sp>
        <p:nvSpPr>
          <p:cNvPr id="11267" name="Rectangle 3"/>
          <p:cNvSpPr>
            <a:spLocks noGrp="1" noChangeArrowheads="1"/>
          </p:cNvSpPr>
          <p:nvPr>
            <p:ph type="subTitle" idx="1"/>
          </p:nvPr>
        </p:nvSpPr>
        <p:spPr>
          <a:xfrm>
            <a:off x="2895600" y="3505200"/>
            <a:ext cx="6400800" cy="2133600"/>
          </a:xfrm>
        </p:spPr>
        <p:txBody>
          <a:bodyPr/>
          <a:lstStyle/>
          <a:p>
            <a:pPr eaLnBrk="1" hangingPunct="1"/>
            <a:r>
              <a:rPr lang="ja-JP" altLang="en-US" dirty="0"/>
              <a:t>菊池　均</a:t>
            </a:r>
          </a:p>
          <a:p>
            <a:pPr eaLnBrk="1" hangingPunct="1"/>
            <a:r>
              <a:rPr lang="en-US" altLang="ja-JP" sz="3200" dirty="0">
                <a:latin typeface="ＭＳ ゴシック" pitchFamily="49" charset="-128"/>
                <a:ea typeface="ＭＳ ゴシック" pitchFamily="49" charset="-128"/>
              </a:rPr>
              <a:t>y@kkch.net</a:t>
            </a:r>
          </a:p>
          <a:p>
            <a:pPr eaLnBrk="1" hangingPunct="1"/>
            <a:r>
              <a:rPr lang="ja-JP" altLang="en-US" dirty="0"/>
              <a:t>　名鉄病院 予防接種センター</a:t>
            </a:r>
          </a:p>
          <a:p>
            <a:pPr eaLnBrk="1" hangingPunct="1"/>
            <a:endParaRPr lang="en-US" altLang="ja-JP" dirty="0"/>
          </a:p>
        </p:txBody>
      </p:sp>
      <p:sp>
        <p:nvSpPr>
          <p:cNvPr id="11268" name="Text Box 4"/>
          <p:cNvSpPr txBox="1">
            <a:spLocks noChangeArrowheads="1"/>
          </p:cNvSpPr>
          <p:nvPr/>
        </p:nvSpPr>
        <p:spPr bwMode="auto">
          <a:xfrm>
            <a:off x="4295800" y="5949280"/>
            <a:ext cx="71287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a:defRPr kumimoji="1" sz="2800">
                <a:solidFill>
                  <a:schemeClr val="tx1"/>
                </a:solidFill>
                <a:latin typeface="Calibri" pitchFamily="34" charset="0"/>
              </a:defRPr>
            </a:lvl1pPr>
            <a:lvl2pPr marL="742950" indent="-285750" defTabSz="457200">
              <a:defRPr kumimoji="1" sz="2400">
                <a:solidFill>
                  <a:schemeClr val="tx1"/>
                </a:solidFill>
                <a:latin typeface="Calibri" pitchFamily="34" charset="0"/>
              </a:defRPr>
            </a:lvl2pPr>
            <a:lvl3pPr defTabSz="457200">
              <a:defRPr kumimoji="1" sz="2000">
                <a:solidFill>
                  <a:schemeClr val="tx1"/>
                </a:solidFill>
                <a:latin typeface="Calibri" pitchFamily="34" charset="0"/>
              </a:defRPr>
            </a:lvl3pPr>
            <a:lvl4pPr defTabSz="457200">
              <a:defRPr kumimoji="1">
                <a:solidFill>
                  <a:schemeClr val="tx1"/>
                </a:solidFill>
                <a:latin typeface="Calibri" pitchFamily="34" charset="0"/>
              </a:defRPr>
            </a:lvl4pPr>
            <a:lvl5pPr defTabSz="457200">
              <a:defRPr kumimoji="1">
                <a:solidFill>
                  <a:schemeClr val="tx1"/>
                </a:solidFill>
                <a:latin typeface="Calibri" pitchFamily="34" charset="0"/>
              </a:defRPr>
            </a:lvl5pPr>
            <a:lvl6pPr defTabSz="457200" eaLnBrk="0" fontAlgn="base" hangingPunct="0">
              <a:spcAft>
                <a:spcPct val="0"/>
              </a:spcAft>
              <a:defRPr kumimoji="1">
                <a:solidFill>
                  <a:schemeClr val="tx1"/>
                </a:solidFill>
                <a:latin typeface="Calibri" pitchFamily="34" charset="0"/>
              </a:defRPr>
            </a:lvl6pPr>
            <a:lvl7pPr defTabSz="457200" eaLnBrk="0" fontAlgn="base" hangingPunct="0">
              <a:spcAft>
                <a:spcPct val="0"/>
              </a:spcAft>
              <a:defRPr kumimoji="1">
                <a:solidFill>
                  <a:schemeClr val="tx1"/>
                </a:solidFill>
                <a:latin typeface="Calibri" pitchFamily="34" charset="0"/>
              </a:defRPr>
            </a:lvl7pPr>
            <a:lvl8pPr defTabSz="457200" eaLnBrk="0" fontAlgn="base" hangingPunct="0">
              <a:spcAft>
                <a:spcPct val="0"/>
              </a:spcAft>
              <a:defRPr kumimoji="1">
                <a:solidFill>
                  <a:schemeClr val="tx1"/>
                </a:solidFill>
                <a:latin typeface="Calibri" pitchFamily="34" charset="0"/>
              </a:defRPr>
            </a:lvl8pPr>
            <a:lvl9pPr defTabSz="457200" eaLnBrk="0" fontAlgn="base" hangingPunct="0">
              <a:spcAft>
                <a:spcPct val="0"/>
              </a:spcAft>
              <a:defRPr kumimoji="1">
                <a:solidFill>
                  <a:schemeClr val="tx1"/>
                </a:solidFill>
                <a:latin typeface="Calibri" pitchFamily="34" charset="0"/>
              </a:defRPr>
            </a:lvl9pPr>
          </a:lstStyle>
          <a:p>
            <a:pPr eaLnBrk="1" hangingPunct="1">
              <a:spcBef>
                <a:spcPct val="50000"/>
              </a:spcBef>
            </a:pPr>
            <a:r>
              <a:rPr lang="en-US" altLang="ja-JP" sz="2400" dirty="0">
                <a:latin typeface="ＭＳ Ｐゴシック" pitchFamily="50" charset="-128"/>
                <a:ea typeface="ＭＳ Ｐゴシック" pitchFamily="50" charset="-128"/>
              </a:rPr>
              <a:t>2025/1/11</a:t>
            </a:r>
            <a:r>
              <a:rPr lang="ja-JP" altLang="en-US" sz="2400" dirty="0">
                <a:latin typeface="ＭＳ Ｐゴシック" pitchFamily="50" charset="-128"/>
                <a:ea typeface="ＭＳ Ｐゴシック" pitchFamily="50" charset="-128"/>
              </a:rPr>
              <a:t>　</a:t>
            </a:r>
            <a:r>
              <a:rPr lang="zh-TW" altLang="en-US" sz="2400" dirty="0">
                <a:latin typeface="ＭＳ Ｐゴシック" pitchFamily="50" charset="-128"/>
                <a:ea typeface="ＭＳ Ｐゴシック" pitchFamily="50" charset="-128"/>
              </a:rPr>
              <a:t>日本保育保健協議会</a:t>
            </a:r>
            <a:r>
              <a:rPr lang="ja-JP" altLang="en-US" sz="2400" dirty="0">
                <a:latin typeface="ＭＳ Ｐゴシック" pitchFamily="50" charset="-128"/>
                <a:ea typeface="ＭＳ Ｐゴシック" pitchFamily="50" charset="-128"/>
              </a:rPr>
              <a:t>　ウェブ講演会　</a:t>
            </a:r>
          </a:p>
        </p:txBody>
      </p:sp>
    </p:spTree>
  </p:cSld>
  <p:clrMapOvr>
    <a:masterClrMapping/>
  </p:clrMapOvr>
  <p:transition spd="slow"/>
  <p:extLst>
    <p:ext uri="{3A86A75C-4F4B-4683-9AE1-C65F6400EC91}">
      <p14:laserTraceLst xmlns:p14="http://schemas.microsoft.com/office/powerpoint/2010/main">
        <p14:tracePtLst>
          <p14:tracePt t="2733" x="1619250" y="25717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F4C935-AA37-430E-596D-15CC0B4B761B}"/>
              </a:ext>
            </a:extLst>
          </p:cNvPr>
          <p:cNvSpPr>
            <a:spLocks noGrp="1"/>
          </p:cNvSpPr>
          <p:nvPr>
            <p:ph type="title"/>
          </p:nvPr>
        </p:nvSpPr>
        <p:spPr/>
        <p:txBody>
          <a:bodyPr/>
          <a:lstStyle/>
          <a:p>
            <a:pPr lvl="0"/>
            <a:r>
              <a:rPr kumimoji="1" lang="ja-JP" altLang="en-US" dirty="0"/>
              <a:t>海外赴任前、帰国後の接種</a:t>
            </a:r>
          </a:p>
        </p:txBody>
      </p:sp>
      <p:sp>
        <p:nvSpPr>
          <p:cNvPr id="3" name="コンテンツ プレースホルダー 2">
            <a:extLst>
              <a:ext uri="{FF2B5EF4-FFF2-40B4-BE49-F238E27FC236}">
                <a16:creationId xmlns:a16="http://schemas.microsoft.com/office/drawing/2014/main" id="{99E146C2-89FE-2B2D-28FE-D20E84A069C1}"/>
              </a:ext>
            </a:extLst>
          </p:cNvPr>
          <p:cNvSpPr>
            <a:spLocks noGrp="1"/>
          </p:cNvSpPr>
          <p:nvPr>
            <p:ph idx="1"/>
          </p:nvPr>
        </p:nvSpPr>
        <p:spPr/>
        <p:txBody>
          <a:bodyPr>
            <a:normAutofit fontScale="92500" lnSpcReduction="20000"/>
          </a:bodyPr>
          <a:lstStyle/>
          <a:p>
            <a:r>
              <a:rPr kumimoji="1" lang="ja-JP" altLang="en-US" dirty="0"/>
              <a:t>赴任前には、トラベルクリニックに相談する。渡航先で要求されるワクチンを接種し、必要なら予防接種証明書の作成を依頼する。特に米国が厳しい。</a:t>
            </a:r>
            <a:endParaRPr kumimoji="1" lang="en-US" altLang="ja-JP" dirty="0"/>
          </a:p>
          <a:p>
            <a:r>
              <a:rPr lang="ja-JP" altLang="en-US" dirty="0"/>
              <a:t>帰国後は、接種もれ分の接種を検討する。</a:t>
            </a:r>
            <a:endParaRPr kumimoji="1" lang="en-US" altLang="ja-JP" dirty="0"/>
          </a:p>
          <a:p>
            <a:r>
              <a:rPr kumimoji="1" lang="ja-JP" altLang="en-US" dirty="0"/>
              <a:t>海外赴任に帯同後、現地で接種を行い、日本に帰国した場合の継続スケジュールは、市の保健センターか予防接種センターに相談。</a:t>
            </a:r>
            <a:endParaRPr kumimoji="1" lang="en-US" altLang="ja-JP" dirty="0"/>
          </a:p>
          <a:p>
            <a:r>
              <a:rPr kumimoji="1" lang="ja-JP" altLang="en-US" dirty="0"/>
              <a:t>定期予防接種としては、日本で認可されたワクチンを、日本で規定された時期に接種した場合のみ、定期接種を行ったとみなされる。</a:t>
            </a:r>
            <a:endParaRPr kumimoji="1" lang="en-US" altLang="ja-JP" dirty="0"/>
          </a:p>
          <a:p>
            <a:r>
              <a:rPr kumimoji="1" lang="ja-JP" altLang="en-US" dirty="0"/>
              <a:t>赴任先で、日本で未承認のワクチンを接種した場合は、接種していないとみなすことができるので、帰国後に日本で定期接種を打つことができる。</a:t>
            </a:r>
            <a:endParaRPr kumimoji="1" lang="en-US" altLang="ja-JP" dirty="0"/>
          </a:p>
          <a:p>
            <a:endParaRPr kumimoji="1" lang="ja-JP" altLang="en-US" dirty="0"/>
          </a:p>
        </p:txBody>
      </p:sp>
    </p:spTree>
    <p:extLst>
      <p:ext uri="{BB962C8B-B14F-4D97-AF65-F5344CB8AC3E}">
        <p14:creationId xmlns:p14="http://schemas.microsoft.com/office/powerpoint/2010/main" val="2591660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A67F4A-A6F0-4B91-3B1D-AA3EF59C8C27}"/>
              </a:ext>
            </a:extLst>
          </p:cNvPr>
          <p:cNvSpPr>
            <a:spLocks noGrp="1"/>
          </p:cNvSpPr>
          <p:nvPr>
            <p:ph type="title"/>
          </p:nvPr>
        </p:nvSpPr>
        <p:spPr/>
        <p:txBody>
          <a:bodyPr/>
          <a:lstStyle/>
          <a:p>
            <a:pPr lvl="0"/>
            <a:r>
              <a:rPr lang="ja-JP" altLang="en-US" dirty="0"/>
              <a:t>接種前の注意、気を付ける持病</a:t>
            </a:r>
            <a:endParaRPr kumimoji="1" lang="ja-JP" altLang="en-US" dirty="0"/>
          </a:p>
        </p:txBody>
      </p:sp>
      <p:sp>
        <p:nvSpPr>
          <p:cNvPr id="3" name="コンテンツ プレースホルダー 2">
            <a:extLst>
              <a:ext uri="{FF2B5EF4-FFF2-40B4-BE49-F238E27FC236}">
                <a16:creationId xmlns:a16="http://schemas.microsoft.com/office/drawing/2014/main" id="{D51F5995-96B4-6439-AAE1-0BFDE1473098}"/>
              </a:ext>
            </a:extLst>
          </p:cNvPr>
          <p:cNvSpPr>
            <a:spLocks noGrp="1"/>
          </p:cNvSpPr>
          <p:nvPr>
            <p:ph idx="1"/>
          </p:nvPr>
        </p:nvSpPr>
        <p:spPr/>
        <p:txBody>
          <a:bodyPr>
            <a:normAutofit fontScale="92500" lnSpcReduction="10000"/>
          </a:bodyPr>
          <a:lstStyle/>
          <a:p>
            <a:r>
              <a:rPr lang="en-US" altLang="ja-JP" dirty="0"/>
              <a:t>37.5</a:t>
            </a:r>
            <a:r>
              <a:rPr lang="ja-JP" altLang="en-US" dirty="0"/>
              <a:t>度以上の発熱は原則接種できない。</a:t>
            </a:r>
            <a:endParaRPr lang="en-US" altLang="ja-JP" dirty="0"/>
          </a:p>
          <a:p>
            <a:r>
              <a:rPr lang="ja-JP" altLang="en-US" dirty="0"/>
              <a:t>川崎病などでガンマグロブリン投与後は、生ワクチンは接種間隔をあける必要がある。特に麻疹は</a:t>
            </a:r>
            <a:r>
              <a:rPr lang="en-US" altLang="ja-JP" dirty="0"/>
              <a:t>11</a:t>
            </a:r>
            <a:r>
              <a:rPr lang="ja-JP" altLang="en-US" dirty="0"/>
              <a:t>カ月以上あける</a:t>
            </a:r>
            <a:endParaRPr lang="en-US" altLang="ja-JP" dirty="0"/>
          </a:p>
          <a:p>
            <a:endParaRPr lang="en-US" altLang="ja-JP" dirty="0"/>
          </a:p>
          <a:p>
            <a:r>
              <a:rPr lang="ja-JP" altLang="en-US" dirty="0"/>
              <a:t>接種注意：</a:t>
            </a:r>
            <a:endParaRPr lang="en-US" altLang="ja-JP" dirty="0"/>
          </a:p>
          <a:p>
            <a:pPr lvl="1"/>
            <a:r>
              <a:rPr lang="ja-JP" altLang="en-US" dirty="0"/>
              <a:t>いままでに注射後ショックを起こしたことがある人</a:t>
            </a:r>
            <a:endParaRPr lang="en-US" altLang="ja-JP" dirty="0"/>
          </a:p>
          <a:p>
            <a:pPr lvl="1"/>
            <a:r>
              <a:rPr lang="ja-JP" altLang="en-US" dirty="0"/>
              <a:t>卵アレルギーと</a:t>
            </a:r>
            <a:r>
              <a:rPr lang="en-US" altLang="ja-JP" dirty="0"/>
              <a:t>MR</a:t>
            </a:r>
            <a:r>
              <a:rPr lang="ja-JP" altLang="en-US" dirty="0"/>
              <a:t>ワクチン、インフルエンザワクチン</a:t>
            </a:r>
            <a:endParaRPr lang="en-US" altLang="ja-JP" dirty="0"/>
          </a:p>
          <a:p>
            <a:pPr lvl="2"/>
            <a:r>
              <a:rPr lang="ja-JP" altLang="en-US" dirty="0"/>
              <a:t>加熱卵を食べることができれば接種可能。</a:t>
            </a:r>
            <a:endParaRPr lang="en-US" altLang="ja-JP" dirty="0"/>
          </a:p>
          <a:p>
            <a:pPr lvl="1"/>
            <a:r>
              <a:rPr lang="ja-JP" altLang="en-US" dirty="0"/>
              <a:t>免疫を抑制する治療中</a:t>
            </a:r>
            <a:endParaRPr lang="en-US" altLang="ja-JP" dirty="0"/>
          </a:p>
          <a:p>
            <a:pPr lvl="2"/>
            <a:r>
              <a:rPr lang="ja-JP" altLang="en-US" dirty="0"/>
              <a:t>生ワクチンを接種不可</a:t>
            </a:r>
            <a:endParaRPr lang="en-US" altLang="ja-JP" dirty="0"/>
          </a:p>
          <a:p>
            <a:pPr lvl="2"/>
            <a:r>
              <a:rPr lang="ja-JP" altLang="en-US" dirty="0"/>
              <a:t>ステロイド長期内服、免疫抑制剤、生物学的製剤、抗がん剤など。　→　予約時に申告を。</a:t>
            </a:r>
            <a:endParaRPr lang="en-US" altLang="ja-JP" dirty="0"/>
          </a:p>
          <a:p>
            <a:pPr lvl="2"/>
            <a:endParaRPr lang="en-US" altLang="ja-JP" dirty="0"/>
          </a:p>
          <a:p>
            <a:pPr lvl="1"/>
            <a:endParaRPr lang="en-US" altLang="ja-JP" dirty="0"/>
          </a:p>
        </p:txBody>
      </p:sp>
    </p:spTree>
    <p:extLst>
      <p:ext uri="{BB962C8B-B14F-4D97-AF65-F5344CB8AC3E}">
        <p14:creationId xmlns:p14="http://schemas.microsoft.com/office/powerpoint/2010/main" val="242886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20B3EF-2FF1-F85A-E91A-F483714D2D56}"/>
              </a:ext>
            </a:extLst>
          </p:cNvPr>
          <p:cNvSpPr>
            <a:spLocks noGrp="1"/>
          </p:cNvSpPr>
          <p:nvPr>
            <p:ph type="title"/>
          </p:nvPr>
        </p:nvSpPr>
        <p:spPr/>
        <p:txBody>
          <a:bodyPr/>
          <a:lstStyle/>
          <a:p>
            <a:pPr lvl="0"/>
            <a:r>
              <a:rPr lang="ja-JP" altLang="en-US" dirty="0"/>
              <a:t>接種後の注意</a:t>
            </a:r>
            <a:endParaRPr kumimoji="1" lang="ja-JP" altLang="en-US" dirty="0"/>
          </a:p>
        </p:txBody>
      </p:sp>
      <p:sp>
        <p:nvSpPr>
          <p:cNvPr id="3" name="コンテンツ プレースホルダー 2">
            <a:extLst>
              <a:ext uri="{FF2B5EF4-FFF2-40B4-BE49-F238E27FC236}">
                <a16:creationId xmlns:a16="http://schemas.microsoft.com/office/drawing/2014/main" id="{62076525-301D-3DA4-509F-9D3DE22FE4A2}"/>
              </a:ext>
            </a:extLst>
          </p:cNvPr>
          <p:cNvSpPr>
            <a:spLocks noGrp="1"/>
          </p:cNvSpPr>
          <p:nvPr>
            <p:ph idx="1"/>
          </p:nvPr>
        </p:nvSpPr>
        <p:spPr/>
        <p:txBody>
          <a:bodyPr>
            <a:normAutofit fontScale="70000" lnSpcReduction="20000"/>
          </a:bodyPr>
          <a:lstStyle/>
          <a:p>
            <a:r>
              <a:rPr lang="ja-JP" altLang="en-US" dirty="0"/>
              <a:t>接種</a:t>
            </a:r>
            <a:r>
              <a:rPr lang="en-US" altLang="ja-JP" dirty="0"/>
              <a:t>30</a:t>
            </a:r>
            <a:r>
              <a:rPr lang="ja-JP" altLang="en-US" dirty="0"/>
              <a:t>分以内　アナフィラキシーショック</a:t>
            </a:r>
            <a:endParaRPr lang="en-US" altLang="ja-JP" dirty="0"/>
          </a:p>
          <a:p>
            <a:pPr lvl="1"/>
            <a:r>
              <a:rPr lang="ja-JP" altLang="en-US" dirty="0"/>
              <a:t>息苦しい、ゼーゼー言う、のどがイガイガする、全身にかゆみやむくみが出だす、など→すぐ処置が必要。アドレナリン注射</a:t>
            </a:r>
            <a:endParaRPr lang="en-US" altLang="ja-JP" dirty="0"/>
          </a:p>
          <a:p>
            <a:pPr lvl="1"/>
            <a:endParaRPr lang="en-US" altLang="ja-JP" dirty="0"/>
          </a:p>
          <a:p>
            <a:r>
              <a:rPr lang="ja-JP" altLang="en-US" dirty="0"/>
              <a:t>接種</a:t>
            </a:r>
            <a:r>
              <a:rPr lang="en-US" altLang="ja-JP" dirty="0"/>
              <a:t>30</a:t>
            </a:r>
            <a:r>
              <a:rPr lang="ja-JP" altLang="en-US" dirty="0"/>
              <a:t>分以内　迷走神経反射</a:t>
            </a:r>
            <a:endParaRPr lang="en-US" altLang="ja-JP" dirty="0"/>
          </a:p>
          <a:p>
            <a:pPr lvl="1"/>
            <a:r>
              <a:rPr lang="ja-JP" altLang="en-US" dirty="0"/>
              <a:t>針刺し刺激で人によって起きる。</a:t>
            </a:r>
            <a:endParaRPr lang="en-US" altLang="ja-JP" dirty="0"/>
          </a:p>
          <a:p>
            <a:pPr lvl="1"/>
            <a:r>
              <a:rPr lang="ja-JP" altLang="en-US" dirty="0"/>
              <a:t>脈が遅くなって、脳が血流不足で転倒。</a:t>
            </a:r>
            <a:endParaRPr lang="en-US" altLang="ja-JP" dirty="0"/>
          </a:p>
          <a:p>
            <a:pPr lvl="1"/>
            <a:r>
              <a:rPr lang="ja-JP" altLang="en-US" dirty="0"/>
              <a:t>思春期以降の女性に多い。</a:t>
            </a:r>
            <a:endParaRPr lang="en-US" altLang="ja-JP" dirty="0"/>
          </a:p>
          <a:p>
            <a:pPr lvl="1"/>
            <a:r>
              <a:rPr lang="ja-JP" altLang="en-US" dirty="0"/>
              <a:t>横臥で注射すると防げる。</a:t>
            </a:r>
            <a:endParaRPr lang="en-US" altLang="ja-JP" dirty="0"/>
          </a:p>
          <a:p>
            <a:pPr lvl="1"/>
            <a:endParaRPr lang="en-US" altLang="ja-JP" dirty="0"/>
          </a:p>
          <a:p>
            <a:r>
              <a:rPr lang="ja-JP" altLang="en-US" dirty="0"/>
              <a:t>接種部位の発赤、腫脹　→　冷やすのが一番効果的。</a:t>
            </a:r>
            <a:endParaRPr lang="en-US" altLang="ja-JP" dirty="0"/>
          </a:p>
          <a:p>
            <a:endParaRPr lang="en-US" altLang="ja-JP" dirty="0"/>
          </a:p>
          <a:p>
            <a:r>
              <a:rPr lang="ja-JP" altLang="en-US" dirty="0"/>
              <a:t>接種後、数時間から数日以内の発熱</a:t>
            </a:r>
            <a:endParaRPr lang="en-US" altLang="ja-JP" dirty="0"/>
          </a:p>
          <a:p>
            <a:pPr lvl="1"/>
            <a:r>
              <a:rPr lang="ja-JP" altLang="en-US" dirty="0"/>
              <a:t>肺炎球菌、日本脳炎が発熱しやすい。</a:t>
            </a:r>
            <a:endParaRPr lang="en-US" altLang="ja-JP" dirty="0"/>
          </a:p>
          <a:p>
            <a:pPr lvl="1"/>
            <a:r>
              <a:rPr lang="ja-JP" altLang="en-US" dirty="0"/>
              <a:t>麻疹、風疹、おたふくかぜ、水痘は、生ワクチン。感染症状として、</a:t>
            </a:r>
            <a:r>
              <a:rPr lang="en-US" altLang="ja-JP" dirty="0"/>
              <a:t>2</a:t>
            </a:r>
            <a:r>
              <a:rPr lang="ja-JP" altLang="en-US" dirty="0"/>
              <a:t>週間後頃に感染症状で発熱、発疹が出る事あり。</a:t>
            </a:r>
            <a:endParaRPr lang="en-US" altLang="ja-JP" dirty="0"/>
          </a:p>
          <a:p>
            <a:pPr lvl="1"/>
            <a:endParaRPr lang="en-US" altLang="ja-JP" dirty="0"/>
          </a:p>
          <a:p>
            <a:pPr lvl="1"/>
            <a:endParaRPr lang="en-US" altLang="ja-JP" dirty="0"/>
          </a:p>
        </p:txBody>
      </p:sp>
    </p:spTree>
    <p:extLst>
      <p:ext uri="{BB962C8B-B14F-4D97-AF65-F5344CB8AC3E}">
        <p14:creationId xmlns:p14="http://schemas.microsoft.com/office/powerpoint/2010/main" val="190895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8DD4C-BF13-8AFC-5BF1-63FACBFF7D95}"/>
              </a:ext>
            </a:extLst>
          </p:cNvPr>
          <p:cNvSpPr>
            <a:spLocks noGrp="1"/>
          </p:cNvSpPr>
          <p:nvPr>
            <p:ph type="ctrTitle"/>
          </p:nvPr>
        </p:nvSpPr>
        <p:spPr/>
        <p:txBody>
          <a:bodyPr/>
          <a:lstStyle/>
          <a:p>
            <a:pPr lvl="0"/>
            <a:r>
              <a:rPr lang="ja-JP" altLang="en-US" dirty="0"/>
              <a:t>ワクチン各論</a:t>
            </a:r>
            <a:endParaRPr kumimoji="1" lang="ja-JP" altLang="en-US" dirty="0"/>
          </a:p>
        </p:txBody>
      </p:sp>
      <p:sp>
        <p:nvSpPr>
          <p:cNvPr id="4" name="字幕 3">
            <a:extLst>
              <a:ext uri="{FF2B5EF4-FFF2-40B4-BE49-F238E27FC236}">
                <a16:creationId xmlns:a16="http://schemas.microsoft.com/office/drawing/2014/main" id="{7451924E-0C96-B554-C7DA-8269F7EB87A0}"/>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4048228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4FB33-7C8B-B437-DBB5-9200440EB721}"/>
              </a:ext>
            </a:extLst>
          </p:cNvPr>
          <p:cNvSpPr>
            <a:spLocks noGrp="1"/>
          </p:cNvSpPr>
          <p:nvPr>
            <p:ph type="title"/>
          </p:nvPr>
        </p:nvSpPr>
        <p:spPr/>
        <p:txBody>
          <a:bodyPr/>
          <a:lstStyle/>
          <a:p>
            <a:r>
              <a:rPr kumimoji="1" lang="ja-JP" altLang="en-US" dirty="0"/>
              <a:t>ワクチンの種類と特性</a:t>
            </a:r>
          </a:p>
        </p:txBody>
      </p:sp>
      <p:sp>
        <p:nvSpPr>
          <p:cNvPr id="3" name="コンテンツ プレースホルダー 2">
            <a:extLst>
              <a:ext uri="{FF2B5EF4-FFF2-40B4-BE49-F238E27FC236}">
                <a16:creationId xmlns:a16="http://schemas.microsoft.com/office/drawing/2014/main" id="{15E352B6-F881-F712-A66A-D042482F1CDB}"/>
              </a:ext>
            </a:extLst>
          </p:cNvPr>
          <p:cNvSpPr>
            <a:spLocks noGrp="1"/>
          </p:cNvSpPr>
          <p:nvPr>
            <p:ph sz="half" idx="1"/>
          </p:nvPr>
        </p:nvSpPr>
        <p:spPr/>
        <p:txBody>
          <a:bodyPr/>
          <a:lstStyle/>
          <a:p>
            <a:r>
              <a:rPr lang="ja-JP" altLang="en-US" dirty="0"/>
              <a:t>生ワクチン</a:t>
            </a:r>
            <a:endParaRPr lang="en-US" altLang="ja-JP" dirty="0"/>
          </a:p>
          <a:p>
            <a:pPr lvl="1"/>
            <a:r>
              <a:rPr kumimoji="1" lang="ja-JP" altLang="en-US" dirty="0"/>
              <a:t>増殖能力のある弱毒病原体</a:t>
            </a:r>
            <a:endParaRPr kumimoji="1" lang="en-US" altLang="ja-JP" dirty="0"/>
          </a:p>
          <a:p>
            <a:pPr lvl="2"/>
            <a:r>
              <a:rPr kumimoji="1" lang="ja-JP" altLang="en-US" dirty="0"/>
              <a:t>麻疹、風疹、おたふくかぜ、水痘</a:t>
            </a:r>
            <a:r>
              <a:rPr lang="ja-JP" altLang="en-US" dirty="0"/>
              <a:t>など</a:t>
            </a:r>
            <a:endParaRPr kumimoji="1" lang="en-US" altLang="ja-JP" dirty="0"/>
          </a:p>
          <a:p>
            <a:r>
              <a:rPr lang="ja-JP" altLang="en-US" dirty="0"/>
              <a:t>不活化ワクチン（広義）</a:t>
            </a:r>
            <a:endParaRPr lang="en-US" altLang="ja-JP" dirty="0"/>
          </a:p>
          <a:p>
            <a:pPr lvl="1"/>
            <a:r>
              <a:rPr lang="ja-JP" altLang="en-US" dirty="0"/>
              <a:t>増殖能力のない抗原</a:t>
            </a:r>
            <a:endParaRPr lang="en-US" altLang="ja-JP" dirty="0"/>
          </a:p>
          <a:p>
            <a:pPr lvl="1"/>
            <a:r>
              <a:rPr kumimoji="1" lang="ja-JP" altLang="en-US" dirty="0"/>
              <a:t>蛋白のワクチン</a:t>
            </a:r>
            <a:endParaRPr kumimoji="1" lang="en-US" altLang="ja-JP" dirty="0"/>
          </a:p>
          <a:p>
            <a:pPr lvl="2"/>
            <a:r>
              <a:rPr lang="ja-JP" altLang="en-US" dirty="0"/>
              <a:t>不活化ワクチン（狭義）</a:t>
            </a:r>
            <a:endParaRPr lang="en-US" altLang="ja-JP" dirty="0"/>
          </a:p>
          <a:p>
            <a:pPr lvl="3"/>
            <a:r>
              <a:rPr lang="ja-JP" altLang="en-US" dirty="0"/>
              <a:t>Ａ型肝炎、Ｂ型肝炎、狂犬病など</a:t>
            </a:r>
            <a:endParaRPr lang="en-US" altLang="ja-JP" dirty="0"/>
          </a:p>
          <a:p>
            <a:pPr lvl="2"/>
            <a:r>
              <a:rPr kumimoji="1" lang="ja-JP" altLang="en-US" dirty="0"/>
              <a:t>トキソイド</a:t>
            </a:r>
            <a:endParaRPr kumimoji="1" lang="en-US" altLang="ja-JP" dirty="0"/>
          </a:p>
          <a:p>
            <a:pPr lvl="3"/>
            <a:r>
              <a:rPr kumimoji="1" lang="ja-JP" altLang="en-US" dirty="0"/>
              <a:t>破傷風、ジフテリア、百日咳など</a:t>
            </a:r>
            <a:endParaRPr kumimoji="1" lang="en-US" altLang="ja-JP" dirty="0"/>
          </a:p>
          <a:p>
            <a:pPr lvl="1"/>
            <a:r>
              <a:rPr kumimoji="1" lang="ja-JP" altLang="en-US" dirty="0"/>
              <a:t>多糖類のワクチン</a:t>
            </a:r>
            <a:endParaRPr kumimoji="1" lang="en-US" altLang="ja-JP" dirty="0"/>
          </a:p>
          <a:p>
            <a:pPr lvl="2"/>
            <a:r>
              <a:rPr lang="ja-JP" altLang="en-US" dirty="0"/>
              <a:t>ポリサッカライドワクチン</a:t>
            </a:r>
            <a:endParaRPr lang="en-US" altLang="ja-JP" dirty="0"/>
          </a:p>
          <a:p>
            <a:pPr lvl="3"/>
            <a:r>
              <a:rPr lang="ja-JP" altLang="en-US" dirty="0"/>
              <a:t>２３価肺炎球菌</a:t>
            </a:r>
            <a:endParaRPr lang="en-US" altLang="ja-JP" dirty="0"/>
          </a:p>
          <a:p>
            <a:pPr lvl="2"/>
            <a:r>
              <a:rPr kumimoji="1" lang="ja-JP" altLang="en-US" dirty="0"/>
              <a:t>結合型ワクチン</a:t>
            </a:r>
            <a:endParaRPr kumimoji="1" lang="en-US" altLang="ja-JP" dirty="0"/>
          </a:p>
          <a:p>
            <a:pPr lvl="3"/>
            <a:r>
              <a:rPr kumimoji="1" lang="ja-JP" altLang="en-US" dirty="0"/>
              <a:t>１３価肺炎球菌、Ｈｉｂ、髄膜炎菌</a:t>
            </a:r>
            <a:endParaRPr kumimoji="1" lang="en-US" altLang="ja-JP" dirty="0"/>
          </a:p>
          <a:p>
            <a:endParaRPr lang="en-US" altLang="ja-JP" dirty="0"/>
          </a:p>
          <a:p>
            <a:pPr lvl="2"/>
            <a:endParaRPr kumimoji="1" lang="ja-JP" altLang="en-US" dirty="0"/>
          </a:p>
        </p:txBody>
      </p:sp>
      <p:sp>
        <p:nvSpPr>
          <p:cNvPr id="4" name="コンテンツ プレースホルダー 3">
            <a:extLst>
              <a:ext uri="{FF2B5EF4-FFF2-40B4-BE49-F238E27FC236}">
                <a16:creationId xmlns:a16="http://schemas.microsoft.com/office/drawing/2014/main" id="{BC702307-56F6-A91D-86A3-D7871FBF41C9}"/>
              </a:ext>
            </a:extLst>
          </p:cNvPr>
          <p:cNvSpPr>
            <a:spLocks noGrp="1"/>
          </p:cNvSpPr>
          <p:nvPr>
            <p:ph sz="half" idx="2"/>
          </p:nvPr>
        </p:nvSpPr>
        <p:spPr/>
        <p:txBody>
          <a:bodyPr/>
          <a:lstStyle/>
          <a:p>
            <a:r>
              <a:rPr lang="ja-JP" altLang="en-US" dirty="0"/>
              <a:t>遺伝子組み換えワクチン</a:t>
            </a:r>
            <a:endParaRPr lang="en-US" altLang="ja-JP" dirty="0"/>
          </a:p>
          <a:p>
            <a:pPr lvl="1"/>
            <a:r>
              <a:rPr lang="ja-JP" altLang="en-US" dirty="0"/>
              <a:t>組換えウイルスワクチン</a:t>
            </a:r>
            <a:endParaRPr lang="en-US" altLang="ja-JP" dirty="0"/>
          </a:p>
          <a:p>
            <a:pPr lvl="2"/>
            <a:r>
              <a:rPr lang="ja-JP" altLang="en-US" dirty="0"/>
              <a:t>遺伝子組換え技術で外来遺伝子を組込んだ改変ウイルス（組換えウイルス）をヒトに接種し、体内で抗原</a:t>
            </a:r>
            <a:r>
              <a:rPr lang="ja-JP" altLang="en-US" b="1" dirty="0"/>
              <a:t>蛋白</a:t>
            </a:r>
            <a:r>
              <a:rPr lang="ja-JP" altLang="en-US" dirty="0"/>
              <a:t>を発現するもの</a:t>
            </a:r>
            <a:endParaRPr lang="en-US" altLang="ja-JP" dirty="0"/>
          </a:p>
          <a:p>
            <a:pPr lvl="2"/>
            <a:r>
              <a:rPr kumimoji="1" lang="ja-JP" altLang="en-US" dirty="0"/>
              <a:t>ベクターワクチン</a:t>
            </a:r>
            <a:endParaRPr kumimoji="1" lang="en-US" altLang="ja-JP" dirty="0"/>
          </a:p>
          <a:p>
            <a:pPr lvl="2"/>
            <a:r>
              <a:rPr lang="ja-JP" altLang="en-US" dirty="0"/>
              <a:t>ＤＮＡワクチン</a:t>
            </a:r>
            <a:endParaRPr lang="en-US" altLang="ja-JP" dirty="0"/>
          </a:p>
          <a:p>
            <a:pPr lvl="2"/>
            <a:r>
              <a:rPr kumimoji="1" lang="ja-JP" altLang="en-US" dirty="0"/>
              <a:t>ＲＮＡワクチン</a:t>
            </a:r>
            <a:endParaRPr kumimoji="1" lang="en-US" altLang="ja-JP" dirty="0"/>
          </a:p>
          <a:p>
            <a:pPr lvl="1"/>
            <a:endParaRPr kumimoji="1" lang="en-US" altLang="ja-JP" dirty="0"/>
          </a:p>
          <a:p>
            <a:pPr lvl="1"/>
            <a:r>
              <a:rPr lang="ja-JP" altLang="en-US" dirty="0"/>
              <a:t>組換え蛋白ワクチン</a:t>
            </a:r>
            <a:endParaRPr lang="en-US" altLang="ja-JP" dirty="0"/>
          </a:p>
          <a:p>
            <a:pPr lvl="2"/>
            <a:r>
              <a:rPr kumimoji="1" lang="ja-JP" altLang="en-US" dirty="0"/>
              <a:t>培養細胞に組み換えウイルスワクチンを感染させて生産した抗原</a:t>
            </a:r>
            <a:r>
              <a:rPr kumimoji="1" lang="ja-JP" altLang="en-US" b="1" dirty="0"/>
              <a:t>蛋白</a:t>
            </a:r>
            <a:r>
              <a:rPr kumimoji="1" lang="ja-JP" altLang="en-US" dirty="0"/>
              <a:t>を精製したもの。</a:t>
            </a:r>
            <a:endParaRPr kumimoji="1" lang="en-US" altLang="ja-JP" dirty="0"/>
          </a:p>
          <a:p>
            <a:pPr lvl="2"/>
            <a:r>
              <a:rPr lang="ja-JP" altLang="en-US" dirty="0"/>
              <a:t>不活化ワクチンの製造方法のひとつ。</a:t>
            </a:r>
            <a:endParaRPr kumimoji="1" lang="en-US" altLang="ja-JP" dirty="0"/>
          </a:p>
          <a:p>
            <a:pPr lvl="2"/>
            <a:endParaRPr kumimoji="1" lang="ja-JP" altLang="en-US" dirty="0"/>
          </a:p>
        </p:txBody>
      </p:sp>
    </p:spTree>
    <p:extLst>
      <p:ext uri="{BB962C8B-B14F-4D97-AF65-F5344CB8AC3E}">
        <p14:creationId xmlns:p14="http://schemas.microsoft.com/office/powerpoint/2010/main" val="3673771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43025" y="454025"/>
            <a:ext cx="7427913" cy="501650"/>
          </a:xfrm>
        </p:spPr>
        <p:txBody>
          <a:bodyPr>
            <a:normAutofit fontScale="90000"/>
          </a:bodyPr>
          <a:lstStyle/>
          <a:p>
            <a:pPr eaLnBrk="1" hangingPunct="1">
              <a:defRPr/>
            </a:pPr>
            <a:r>
              <a:rPr lang="ja-JP" altLang="en-US" dirty="0"/>
              <a:t>生ワクチン</a:t>
            </a:r>
          </a:p>
        </p:txBody>
      </p:sp>
      <p:sp>
        <p:nvSpPr>
          <p:cNvPr id="8195" name="Rectangle 3"/>
          <p:cNvSpPr>
            <a:spLocks noGrp="1" noChangeArrowheads="1"/>
          </p:cNvSpPr>
          <p:nvPr>
            <p:ph type="body" idx="1"/>
          </p:nvPr>
        </p:nvSpPr>
        <p:spPr>
          <a:xfrm>
            <a:off x="479425" y="1406525"/>
            <a:ext cx="11377613" cy="4775200"/>
          </a:xfrm>
        </p:spPr>
        <p:txBody>
          <a:bodyPr>
            <a:normAutofit lnSpcReduction="10000"/>
          </a:bodyPr>
          <a:lstStyle/>
          <a:p>
            <a:pPr eaLnBrk="1" hangingPunct="1">
              <a:defRPr/>
            </a:pPr>
            <a:r>
              <a:rPr lang="ja-JP" altLang="en-US" dirty="0"/>
              <a:t>生ワクチン：　＝　病原体の弱毒株　</a:t>
            </a:r>
          </a:p>
          <a:p>
            <a:pPr lvl="1" eaLnBrk="1" hangingPunct="1">
              <a:defRPr/>
            </a:pPr>
            <a:r>
              <a:rPr lang="ja-JP" altLang="en-US" u="sng" dirty="0"/>
              <a:t>増殖能力がある</a:t>
            </a:r>
            <a:r>
              <a:rPr lang="ja-JP" altLang="en-US" dirty="0"/>
              <a:t>。弱毒</a:t>
            </a:r>
            <a:r>
              <a:rPr lang="en-US" altLang="ja-JP" dirty="0"/>
              <a:t>/</a:t>
            </a:r>
            <a:r>
              <a:rPr lang="ja-JP" altLang="en-US" dirty="0"/>
              <a:t>無毒の病原体。</a:t>
            </a:r>
          </a:p>
          <a:p>
            <a:pPr lvl="1" eaLnBrk="1" hangingPunct="1">
              <a:defRPr/>
            </a:pPr>
            <a:r>
              <a:rPr lang="ja-JP" altLang="en-US" dirty="0"/>
              <a:t>免疫原性は</a:t>
            </a:r>
            <a:r>
              <a:rPr lang="ja-JP" altLang="en-US" u="sng" dirty="0"/>
              <a:t>強く長期間の免疫</a:t>
            </a:r>
            <a:r>
              <a:rPr lang="ja-JP" altLang="en-US" dirty="0"/>
              <a:t>が付く。</a:t>
            </a:r>
          </a:p>
          <a:p>
            <a:pPr lvl="1" eaLnBrk="1" hangingPunct="1">
              <a:defRPr/>
            </a:pPr>
            <a:r>
              <a:rPr lang="ja-JP" altLang="en-US" dirty="0"/>
              <a:t>増殖する際に</a:t>
            </a:r>
            <a:r>
              <a:rPr lang="ja-JP" altLang="en-US" u="sng" dirty="0"/>
              <a:t>副反応（感染症状）がおきることがある</a:t>
            </a:r>
            <a:r>
              <a:rPr lang="ja-JP" altLang="en-US" dirty="0"/>
              <a:t>。</a:t>
            </a:r>
          </a:p>
          <a:p>
            <a:pPr lvl="1" eaLnBrk="1" hangingPunct="1">
              <a:defRPr/>
            </a:pPr>
            <a:r>
              <a:rPr lang="ja-JP" altLang="en-US" dirty="0"/>
              <a:t>初期の病原体の量は微量。</a:t>
            </a:r>
            <a:r>
              <a:rPr lang="en-US" altLang="ja-JP" dirty="0"/>
              <a:t>γ</a:t>
            </a:r>
            <a:r>
              <a:rPr lang="ja-JP" altLang="en-US" dirty="0"/>
              <a:t>グロブリン接種後は接種注意。</a:t>
            </a:r>
          </a:p>
          <a:p>
            <a:pPr lvl="1" eaLnBrk="1" hangingPunct="1">
              <a:defRPr/>
            </a:pPr>
            <a:r>
              <a:rPr lang="ja-JP" altLang="en-US" dirty="0"/>
              <a:t>かつては１回接種で一生</a:t>
            </a:r>
            <a:br>
              <a:rPr lang="en-US" altLang="ja-JP" dirty="0"/>
            </a:br>
            <a:r>
              <a:rPr lang="ja-JP" altLang="en-US" dirty="0"/>
              <a:t>有効と考えられていたが、</a:t>
            </a:r>
            <a:br>
              <a:rPr lang="en-US" altLang="ja-JP" dirty="0"/>
            </a:br>
            <a:r>
              <a:rPr lang="ja-JP" altLang="en-US" dirty="0"/>
              <a:t>自然暴露が無い環境では</a:t>
            </a:r>
            <a:br>
              <a:rPr lang="en-US" altLang="ja-JP" dirty="0"/>
            </a:br>
            <a:r>
              <a:rPr lang="ja-JP" altLang="en-US" dirty="0"/>
              <a:t>１０年～２０年程度で減弱</a:t>
            </a:r>
            <a:br>
              <a:rPr lang="en-US" altLang="ja-JP" dirty="0"/>
            </a:br>
            <a:r>
              <a:rPr lang="ja-JP" altLang="en-US" dirty="0"/>
              <a:t>する。</a:t>
            </a:r>
            <a:endParaRPr lang="en-US" altLang="ja-JP" dirty="0"/>
          </a:p>
          <a:p>
            <a:pPr lvl="1" eaLnBrk="1" hangingPunct="1">
              <a:defRPr/>
            </a:pPr>
            <a:r>
              <a:rPr lang="ja-JP" altLang="en-US" dirty="0"/>
              <a:t>麻疹、風疹、おたふくかぜ、</a:t>
            </a:r>
            <a:endParaRPr lang="en-US" altLang="ja-JP" dirty="0"/>
          </a:p>
          <a:p>
            <a:pPr lvl="1" eaLnBrk="1" hangingPunct="1">
              <a:defRPr/>
            </a:pPr>
            <a:r>
              <a:rPr lang="ja-JP" altLang="en-US" dirty="0"/>
              <a:t>水痘、ＢＣＧ、ロタなど</a:t>
            </a:r>
          </a:p>
          <a:p>
            <a:pPr lvl="1" eaLnBrk="1" hangingPunct="1">
              <a:defRPr/>
            </a:pPr>
            <a:endParaRPr lang="en-US" altLang="ja-JP" dirty="0"/>
          </a:p>
        </p:txBody>
      </p:sp>
      <p:graphicFrame>
        <p:nvGraphicFramePr>
          <p:cNvPr id="15364" name="Object 4"/>
          <p:cNvGraphicFramePr>
            <a:graphicFrameLocks noChangeAspect="1"/>
          </p:cNvGraphicFramePr>
          <p:nvPr/>
        </p:nvGraphicFramePr>
        <p:xfrm>
          <a:off x="6038850" y="4119563"/>
          <a:ext cx="6132513" cy="2514600"/>
        </p:xfrm>
        <a:graphic>
          <a:graphicData uri="http://schemas.openxmlformats.org/presentationml/2006/ole">
            <mc:AlternateContent xmlns:mc="http://schemas.openxmlformats.org/markup-compatibility/2006">
              <mc:Choice xmlns:v="urn:schemas-microsoft-com:vml" Requires="v">
                <p:oleObj name="VISIO" r:id="rId4" imgW="6132600" imgH="3735360" progId="Visio.Drawing.6">
                  <p:embed/>
                </p:oleObj>
              </mc:Choice>
              <mc:Fallback>
                <p:oleObj name="VISIO" r:id="rId4" imgW="6132600" imgH="3735360" progId="Visio.Drawing.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4119563"/>
                        <a:ext cx="613251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オーディオ 2">
            <a:hlinkClick r:id="" action="ppaction://media"/>
            <a:extLst>
              <a:ext uri="{FF2B5EF4-FFF2-40B4-BE49-F238E27FC236}">
                <a16:creationId xmlns:a16="http://schemas.microsoft.com/office/drawing/2014/main" id="{0940F269-7325-E753-EEA3-9710BAD85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88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80" x="9029700" y="5575300"/>
          <p14:tracePt t="661" x="9023350" y="5575300"/>
          <p14:tracePt t="701" x="9023350" y="5568950"/>
          <p14:tracePt t="1436" x="9017000" y="5562600"/>
          <p14:tracePt t="1445" x="9017000" y="5556250"/>
          <p14:tracePt t="1484" x="9010650" y="5556250"/>
          <p14:tracePt t="1493" x="9004300" y="5556250"/>
          <p14:tracePt t="1502" x="8997950" y="5549900"/>
          <p14:tracePt t="1518" x="8978900" y="5549900"/>
          <p14:tracePt t="1535" x="8890000" y="5549900"/>
          <p14:tracePt t="1551" x="8782050" y="5549900"/>
          <p14:tracePt t="1568" x="8648700" y="5549900"/>
          <p14:tracePt t="1585" x="8534400" y="5537200"/>
          <p14:tracePt t="1599" x="8483600" y="5537200"/>
          <p14:tracePt t="1618" x="8420100" y="5530850"/>
          <p14:tracePt t="1632" x="8388350" y="5524500"/>
          <p14:tracePt t="1651" x="8382000" y="5524500"/>
          <p14:tracePt t="1668" x="8362950" y="5524500"/>
          <p14:tracePt t="1685" x="8350250" y="5524500"/>
          <p14:tracePt t="1701" x="8331200" y="5530850"/>
          <p14:tracePt t="1718" x="8312150" y="5530850"/>
          <p14:tracePt t="1734" x="8299450" y="5530850"/>
          <p14:tracePt t="1751" x="8293100" y="5530850"/>
          <p14:tracePt t="1768" x="8286750" y="5524500"/>
          <p14:tracePt t="1784" x="8274050" y="5518150"/>
          <p14:tracePt t="1801" x="8255000" y="5511800"/>
          <p14:tracePt t="1817" x="8185150" y="5480050"/>
          <p14:tracePt t="1832" x="8007350" y="5416550"/>
          <p14:tracePt t="1851" x="7607300" y="5207000"/>
          <p14:tracePt t="1867" x="6985000" y="4857750"/>
          <p14:tracePt t="1884" x="5638800" y="4273550"/>
          <p14:tracePt t="1900" x="4699000" y="3829050"/>
          <p14:tracePt t="1917" x="3975100" y="3460750"/>
          <p14:tracePt t="1934" x="3435350" y="3073400"/>
          <p14:tracePt t="1950" x="3136900" y="2787650"/>
          <p14:tracePt t="1967" x="3041650" y="2628900"/>
          <p14:tracePt t="1984" x="3016250" y="2527300"/>
          <p14:tracePt t="2000" x="3016250" y="2413000"/>
          <p14:tracePt t="2017" x="3016250" y="2336800"/>
          <p14:tracePt t="2033" x="3035300" y="2266950"/>
          <p14:tracePt t="2050" x="3048000" y="2178050"/>
          <p14:tracePt t="2067" x="3054350" y="2095500"/>
          <p14:tracePt t="2083" x="3048000" y="2019300"/>
          <p14:tracePt t="2085" x="3035300" y="1974850"/>
          <p14:tracePt t="2098" x="3003550" y="1930400"/>
          <p14:tracePt t="2114" x="2978150" y="1879600"/>
          <p14:tracePt t="2133" x="2863850" y="1720850"/>
          <p14:tracePt t="2150" x="2774950" y="1593850"/>
          <p14:tracePt t="2166" x="2654300" y="1454150"/>
          <p14:tracePt t="2183" x="2476500" y="1270000"/>
          <p14:tracePt t="2200" x="2247900" y="1054100"/>
          <p14:tracePt t="2216" x="1974850" y="831850"/>
          <p14:tracePt t="2233" x="1708150" y="622300"/>
          <p14:tracePt t="2250" x="1549400" y="520700"/>
          <p14:tracePt t="2266" x="1435100" y="438150"/>
          <p14:tracePt t="2283" x="1371600" y="381000"/>
          <p14:tracePt t="2300" x="1320800" y="323850"/>
          <p14:tracePt t="2316" x="1314450" y="304800"/>
          <p14:tracePt t="2331" x="1314450" y="298450"/>
          <p14:tracePt t="2350" x="1314450" y="285750"/>
          <p14:tracePt t="2564" x="1320800" y="285750"/>
          <p14:tracePt t="2572" x="1339850" y="285750"/>
          <p14:tracePt t="2588" x="1358900" y="285750"/>
          <p14:tracePt t="2597" x="1390650" y="285750"/>
          <p14:tracePt t="2613" x="1479550" y="285750"/>
          <p14:tracePt t="2631" x="1568450" y="304800"/>
          <p14:tracePt t="2648" x="1631950" y="336550"/>
          <p14:tracePt t="2665" x="1676400" y="368300"/>
          <p14:tracePt t="2681" x="1708150" y="393700"/>
          <p14:tracePt t="2698" x="1714500" y="406400"/>
          <p14:tracePt t="2713" x="1720850" y="412750"/>
          <p14:tracePt t="3021" x="1727200" y="412750"/>
          <p14:tracePt t="3173" x="1733550" y="412750"/>
          <p14:tracePt t="3181" x="1746250" y="400050"/>
          <p14:tracePt t="3196" x="1758950" y="387350"/>
          <p14:tracePt t="3204" x="1784350" y="368300"/>
          <p14:tracePt t="3212" x="1803400" y="349250"/>
          <p14:tracePt t="3231" x="1841500" y="317500"/>
          <p14:tracePt t="3247" x="1866900" y="292100"/>
          <p14:tracePt t="3264" x="1892300" y="260350"/>
          <p14:tracePt t="3280" x="1936750" y="222250"/>
          <p14:tracePt t="3297" x="1981200" y="177800"/>
          <p14:tracePt t="3314" x="2006600" y="146050"/>
          <p14:tracePt t="3330" x="2019300" y="133350"/>
          <p14:tracePt t="3347" x="2019300" y="127000"/>
          <p14:tracePt t="4245" x="2019300" y="133350"/>
          <p14:tracePt t="4261" x="2006600" y="158750"/>
          <p14:tracePt t="4276" x="2006600" y="171450"/>
          <p14:tracePt t="4295" x="2000250" y="196850"/>
          <p14:tracePt t="4312" x="1993900" y="222250"/>
          <p14:tracePt t="4328" x="1993900" y="241300"/>
          <p14:tracePt t="4345" x="1993900" y="273050"/>
          <p14:tracePt t="4361" x="1987550" y="298450"/>
          <p14:tracePt t="4378" x="1987550" y="317500"/>
          <p14:tracePt t="4394" x="1987550" y="349250"/>
          <p14:tracePt t="4411" x="1981200" y="368300"/>
          <p14:tracePt t="4428" x="1981200" y="387350"/>
          <p14:tracePt t="4445" x="1974850" y="393700"/>
          <p14:tracePt t="4597" x="1974850" y="387350"/>
          <p14:tracePt t="4604" x="1974850" y="381000"/>
          <p14:tracePt t="4612" x="1974850" y="374650"/>
          <p14:tracePt t="4628" x="1974850" y="368300"/>
          <p14:tracePt t="4644" x="1981200" y="361950"/>
          <p14:tracePt t="4660" x="1993900" y="355600"/>
          <p14:tracePt t="4675" x="2006600" y="349250"/>
          <p14:tracePt t="4693" x="2133600" y="330200"/>
          <p14:tracePt t="4710" x="2273300" y="330200"/>
          <p14:tracePt t="4727" x="2419350" y="361950"/>
          <p14:tracePt t="4744" x="2540000" y="419100"/>
          <p14:tracePt t="4760" x="2603500" y="469900"/>
          <p14:tracePt t="4777" x="2647950" y="533400"/>
          <p14:tracePt t="4793" x="2654300" y="609600"/>
          <p14:tracePt t="4810" x="2654300" y="723900"/>
          <p14:tracePt t="4827" x="2622550" y="819150"/>
          <p14:tracePt t="4844" x="2520950" y="952500"/>
          <p14:tracePt t="4858" x="2482850" y="984250"/>
          <p14:tracePt t="4877" x="2343150" y="1054100"/>
          <p14:tracePt t="4893" x="2247900" y="1073150"/>
          <p14:tracePt t="4910" x="2152650" y="1073150"/>
          <p14:tracePt t="4924" x="2063750" y="1035050"/>
          <p14:tracePt t="4943" x="1987550" y="990600"/>
          <p14:tracePt t="4960" x="1949450" y="952500"/>
          <p14:tracePt t="4976" x="1943100" y="939800"/>
          <p14:tracePt t="4993" x="1943100" y="920750"/>
          <p14:tracePt t="5010" x="1974850" y="895350"/>
          <p14:tracePt t="5024" x="2063750" y="869950"/>
          <p14:tracePt t="5043" x="2197100" y="844550"/>
          <p14:tracePt t="5060" x="2432050" y="838200"/>
          <p14:tracePt t="5074" x="2514600" y="838200"/>
          <p14:tracePt t="5093" x="2736850" y="857250"/>
          <p14:tracePt t="5109" x="2844800" y="889000"/>
          <p14:tracePt t="5127" x="2901950" y="927100"/>
          <p14:tracePt t="5140" x="2921000" y="952500"/>
          <p14:tracePt t="5157" x="2933700" y="984250"/>
          <p14:tracePt t="5176" x="2933700" y="1003300"/>
          <p14:tracePt t="5193" x="2927350" y="1035050"/>
          <p14:tracePt t="5209" x="2901950" y="1079500"/>
          <p14:tracePt t="5226" x="2870200" y="1123950"/>
          <p14:tracePt t="5242" x="2806700" y="1168400"/>
          <p14:tracePt t="5259" x="2724150" y="1206500"/>
          <p14:tracePt t="5276" x="2565400" y="1238250"/>
          <p14:tracePt t="5292" x="2425700" y="1244600"/>
          <p14:tracePt t="5309" x="2235200" y="1212850"/>
          <p14:tracePt t="5323" x="2019300" y="1149350"/>
          <p14:tracePt t="5342" x="1828800" y="1060450"/>
          <p14:tracePt t="5357" x="1701800" y="965200"/>
          <p14:tracePt t="5376" x="1606550" y="869950"/>
          <p14:tracePt t="5390" x="1568450" y="774700"/>
          <p14:tracePt t="5406" x="1555750" y="654050"/>
          <p14:tracePt t="5423" x="1568450" y="527050"/>
          <p14:tracePt t="5442" x="1631950" y="374650"/>
          <p14:tracePt t="5456" x="1739900" y="241300"/>
          <p14:tracePt t="5475" x="1879600" y="114300"/>
          <p14:tracePt t="5492" x="2127250" y="0"/>
          <p14:tracePt t="5508" x="2311400" y="0"/>
          <p14:tracePt t="5525" x="2482850" y="0"/>
          <p14:tracePt t="5542" x="2641600" y="0"/>
          <p14:tracePt t="5558" x="2781300" y="0"/>
          <p14:tracePt t="5575" x="2914650" y="0"/>
          <p14:tracePt t="5592" x="3041650" y="38100"/>
          <p14:tracePt t="5609" x="3155950" y="114300"/>
          <p14:tracePt t="5625" x="3276600" y="234950"/>
          <p14:tracePt t="5641" x="3384550" y="368300"/>
          <p14:tracePt t="5658" x="3448050" y="508000"/>
          <p14:tracePt t="5675" x="3473450" y="609600"/>
          <p14:tracePt t="5692" x="3479800" y="749300"/>
          <p14:tracePt t="5708" x="3454400" y="806450"/>
          <p14:tracePt t="5724" x="3403600" y="869950"/>
          <p14:tracePt t="5741" x="3346450" y="914400"/>
          <p14:tracePt t="5757" x="3295650" y="933450"/>
          <p14:tracePt t="5772" x="3251200" y="952500"/>
          <p14:tracePt t="5790" x="3225800" y="958850"/>
          <p14:tracePt t="5807" x="3206750" y="958850"/>
          <p14:tracePt t="5981" x="3206750" y="952500"/>
          <p14:tracePt t="5997" x="3206750" y="946150"/>
          <p14:tracePt t="6021" x="3206750" y="939800"/>
          <p14:tracePt t="6036" x="3213100" y="939800"/>
          <p14:tracePt t="6045" x="3213100" y="933450"/>
          <p14:tracePt t="6149" x="3219450" y="933450"/>
          <p14:tracePt t="6157" x="3219450" y="939800"/>
          <p14:tracePt t="6165" x="3219450" y="965200"/>
          <p14:tracePt t="6172" x="3232150" y="1016000"/>
          <p14:tracePt t="6190" x="3238500" y="1079500"/>
          <p14:tracePt t="6207" x="3263900" y="1289050"/>
          <p14:tracePt t="6223" x="3282950" y="1657350"/>
          <p14:tracePt t="6240" x="3295650" y="2368550"/>
          <p14:tracePt t="6257" x="3333750" y="3194050"/>
          <p14:tracePt t="6273" x="3371850" y="4095750"/>
          <p14:tracePt t="6290" x="3416300" y="5010150"/>
          <p14:tracePt t="6306" x="3429000" y="5816600"/>
          <p14:tracePt t="6324" x="3473450" y="6635750"/>
          <p14:tracePt t="6340" x="3479800" y="6851650"/>
          <p14:tracePt t="6445" x="3479800" y="6845300"/>
          <p14:tracePt t="6461" x="3479800" y="6838950"/>
          <p14:tracePt t="6477" x="3467100" y="6832600"/>
          <p14:tracePt t="6484" x="3460750" y="6826250"/>
          <p14:tracePt t="6492" x="3448050" y="6819900"/>
          <p14:tracePt t="6506" x="3429000" y="6819900"/>
          <p14:tracePt t="6520" x="3409950" y="6813550"/>
          <p14:tracePt t="6539" x="3346450" y="6800850"/>
          <p14:tracePt t="6554" x="3232150" y="6775450"/>
          <p14:tracePt t="6573" x="3009900" y="6750050"/>
          <p14:tracePt t="6589" x="2851150" y="6731000"/>
          <p14:tracePt t="6606" x="2698750" y="6731000"/>
          <p14:tracePt t="6622" x="2571750" y="6737350"/>
          <p14:tracePt t="6639" x="2470150" y="6769100"/>
          <p14:tracePt t="6656" x="2387600" y="6788150"/>
          <p14:tracePt t="6673" x="2311400" y="6813550"/>
          <p14:tracePt t="6687" x="2247900" y="6826250"/>
          <p14:tracePt t="6706" x="2165350" y="6832600"/>
          <p14:tracePt t="6722" x="2089150" y="6832600"/>
          <p14:tracePt t="6739" x="1987550" y="6819900"/>
          <p14:tracePt t="6756" x="1854200" y="6781800"/>
          <p14:tracePt t="6772" x="1797050" y="6769100"/>
          <p14:tracePt t="6789" x="1758950" y="6750050"/>
          <p14:tracePt t="6805" x="1746250" y="6731000"/>
          <p14:tracePt t="6822" x="1727200" y="6673850"/>
          <p14:tracePt t="6838" x="1714500" y="6610350"/>
          <p14:tracePt t="6853" x="1695450" y="6527800"/>
          <p14:tracePt t="6870" x="1676400" y="6432550"/>
          <p14:tracePt t="6888" x="1651000" y="6343650"/>
          <p14:tracePt t="6905" x="1625600" y="6254750"/>
          <p14:tracePt t="6922" x="1600200" y="6184900"/>
          <p14:tracePt t="6936" x="1593850" y="6134100"/>
          <p14:tracePt t="6953" x="1587500" y="6070600"/>
          <p14:tracePt t="6972" x="1587500" y="5969000"/>
          <p14:tracePt t="6988" x="1587500" y="5899150"/>
          <p14:tracePt t="7005" x="1587500" y="5835650"/>
          <p14:tracePt t="7021" x="1587500" y="5791200"/>
          <p14:tracePt t="7038" x="1587500" y="5759450"/>
          <p14:tracePt t="7052" x="1593850" y="5746750"/>
          <p14:tracePt t="7071" x="1619250" y="5721350"/>
          <p14:tracePt t="7088" x="1663700" y="5695950"/>
          <p14:tracePt t="7104" x="1720850" y="5664200"/>
          <p14:tracePt t="7121" x="1790700" y="5626100"/>
          <p14:tracePt t="7138" x="1847850" y="5607050"/>
          <p14:tracePt t="7154" x="1905000" y="5581650"/>
          <p14:tracePt t="7171" x="1962150" y="5562600"/>
          <p14:tracePt t="7188" x="2051050" y="5556250"/>
          <p14:tracePt t="7204" x="2133600" y="5549900"/>
          <p14:tracePt t="7219" x="2184400" y="5549900"/>
          <p14:tracePt t="7238" x="2362200" y="5524500"/>
          <p14:tracePt t="7254" x="2514600" y="5505450"/>
          <p14:tracePt t="7271" x="2692400" y="5492750"/>
          <p14:tracePt t="7287" x="2844800" y="5467350"/>
          <p14:tracePt t="7302" x="2997200" y="5448300"/>
          <p14:tracePt t="7321" x="3111500" y="5429250"/>
          <p14:tracePt t="7337" x="3213100" y="5422900"/>
          <p14:tracePt t="7354" x="3302000" y="5410200"/>
          <p14:tracePt t="7370" x="3397250" y="5391150"/>
          <p14:tracePt t="7387" x="3460750" y="5384800"/>
          <p14:tracePt t="7404" x="3568700" y="5378450"/>
          <p14:tracePt t="7421" x="3638550" y="5378450"/>
          <p14:tracePt t="7437" x="3727450" y="5378450"/>
          <p14:tracePt t="7454" x="3803650" y="5378450"/>
          <p14:tracePt t="7468" x="3879850" y="5384800"/>
          <p14:tracePt t="7487" x="3962400" y="5391150"/>
          <p14:tracePt t="7504" x="4044950" y="5391150"/>
          <p14:tracePt t="7520" x="4121150" y="5391150"/>
          <p14:tracePt t="7537" x="4210050" y="5384800"/>
          <p14:tracePt t="7551" x="4292600" y="5378450"/>
          <p14:tracePt t="7570" x="4400550" y="5378450"/>
          <p14:tracePt t="7587" x="4470400" y="5365750"/>
          <p14:tracePt t="7589" x="4502150" y="5365750"/>
          <p14:tracePt t="7604" x="4546600" y="5365750"/>
          <p14:tracePt t="7620" x="4565650" y="5365750"/>
          <p14:tracePt t="7636" x="4572000" y="5372100"/>
          <p14:tracePt t="7677" x="4552950" y="5384800"/>
          <p14:tracePt t="7686" x="4527550" y="5391150"/>
          <p14:tracePt t="7703" x="4495800" y="5403850"/>
          <p14:tracePt t="7720" x="4438650" y="5429250"/>
          <p14:tracePt t="7736" x="4387850" y="5454650"/>
          <p14:tracePt t="7753" x="4324350" y="5486400"/>
          <p14:tracePt t="7770" x="4286250" y="5505450"/>
          <p14:tracePt t="7784" x="4254500" y="5524500"/>
          <p14:tracePt t="7803" x="4235450" y="5530850"/>
          <p14:tracePt t="7819" x="4203700" y="5549900"/>
          <p14:tracePt t="7836" x="4102100" y="5600700"/>
          <p14:tracePt t="7850" x="4032250" y="5626100"/>
          <p14:tracePt t="7869" x="3714750" y="5734050"/>
          <p14:tracePt t="7886" x="3314700" y="5861050"/>
          <p14:tracePt t="7903" x="2901950" y="5969000"/>
          <p14:tracePt t="7919" x="2489200" y="6076950"/>
          <p14:tracePt t="7936" x="2165350" y="6165850"/>
          <p14:tracePt t="7953" x="1981200" y="6242050"/>
          <p14:tracePt t="7969" x="1873250" y="6311900"/>
          <p14:tracePt t="7986" x="1835150" y="6356350"/>
          <p14:tracePt t="8002" x="1816100" y="6375400"/>
          <p14:tracePt t="8019" x="1809750" y="6381750"/>
          <p14:tracePt t="8133" x="1816100" y="6375400"/>
          <p14:tracePt t="8148" x="1828800" y="6375400"/>
          <p14:tracePt t="8157" x="1835150" y="6362700"/>
          <p14:tracePt t="8168" x="1847850" y="6362700"/>
          <p14:tracePt t="8185" x="1860550" y="6350000"/>
          <p14:tracePt t="8202" x="1905000" y="6343650"/>
          <p14:tracePt t="8219" x="1968500" y="6324600"/>
          <p14:tracePt t="8235" x="2070100" y="6311900"/>
          <p14:tracePt t="8249" x="2114550" y="6299200"/>
          <p14:tracePt t="8266" x="2235200" y="6292850"/>
          <p14:tracePt t="8285" x="2362200" y="6286500"/>
          <p14:tracePt t="8302" x="2425700" y="6286500"/>
          <p14:tracePt t="8318" x="2463800" y="6286500"/>
          <p14:tracePt t="8335" x="2495550" y="6286500"/>
          <p14:tracePt t="8351" x="2514600" y="6280150"/>
          <p14:tracePt t="8368" x="2540000" y="6280150"/>
          <p14:tracePt t="8385" x="2565400" y="6273800"/>
          <p14:tracePt t="8401" x="2603500" y="6273800"/>
          <p14:tracePt t="8418" x="2635250" y="6273800"/>
          <p14:tracePt t="8434" x="2647950" y="6273800"/>
          <p14:tracePt t="8451" x="2654300" y="6273800"/>
          <p14:tracePt t="8677" x="2660650" y="6273800"/>
          <p14:tracePt t="8685" x="2667000" y="6273800"/>
          <p14:tracePt t="8693" x="2679700" y="6267450"/>
          <p14:tracePt t="8700" x="2692400" y="6261100"/>
          <p14:tracePt t="8715" x="2705100" y="6254750"/>
          <p14:tracePt t="8734" x="2749550" y="6242050"/>
          <p14:tracePt t="8750" x="2838450" y="6229350"/>
          <p14:tracePt t="8767" x="2952750" y="6210300"/>
          <p14:tracePt t="8784" x="3073400" y="6197600"/>
          <p14:tracePt t="8800" x="3200400" y="6184900"/>
          <p14:tracePt t="8817" x="3302000" y="6172200"/>
          <p14:tracePt t="8834" x="3378200" y="6159500"/>
          <p14:tracePt t="8850" x="3409950" y="6159500"/>
          <p14:tracePt t="8884" x="3416300" y="6159500"/>
          <p14:tracePt t="9293" x="3435350" y="6165850"/>
          <p14:tracePt t="9301" x="3448050" y="6165850"/>
          <p14:tracePt t="9314" x="3467100" y="6172200"/>
          <p14:tracePt t="9333" x="3600450" y="6191250"/>
          <p14:tracePt t="9347" x="3676650" y="6203950"/>
          <p14:tracePt t="9366" x="3956050" y="6216650"/>
          <p14:tracePt t="9383" x="4178300" y="6216650"/>
          <p14:tracePt t="9398" x="4349750" y="6210300"/>
          <p14:tracePt t="9415" x="4489450" y="6184900"/>
          <p14:tracePt t="9431" x="4565650" y="6165850"/>
          <p14:tracePt t="9448" x="4578350" y="6165850"/>
          <p14:tracePt t="9492" x="4584700" y="6159500"/>
          <p14:tracePt t="9597" x="4578350" y="6159500"/>
          <p14:tracePt t="9621" x="4572000" y="6165850"/>
          <p14:tracePt t="9717" x="4559300" y="6165850"/>
          <p14:tracePt t="9724" x="4552950" y="6172200"/>
          <p14:tracePt t="9732" x="4540250" y="6172200"/>
          <p14:tracePt t="9748" x="4489450" y="6184900"/>
          <p14:tracePt t="9765" x="4438650" y="6191250"/>
          <p14:tracePt t="9782" x="4394200" y="6197600"/>
          <p14:tracePt t="9798" x="4356100" y="6197600"/>
          <p14:tracePt t="9815" x="4330700" y="6197600"/>
          <p14:tracePt t="9831" x="4311650" y="6197600"/>
          <p14:tracePt t="9848" x="4298950" y="6197600"/>
          <p14:tracePt t="9864" x="4286250" y="6191250"/>
          <p14:tracePt t="9957" x="4286250" y="6184900"/>
          <p14:tracePt t="9965" x="4286250" y="6172200"/>
          <p14:tracePt t="9973" x="4286250" y="6165850"/>
          <p14:tracePt t="9988" x="4298950" y="6159500"/>
          <p14:tracePt t="9996" x="4298950" y="6153150"/>
          <p14:tracePt t="10014" x="4330700" y="6140450"/>
          <p14:tracePt t="10029" x="4356100" y="6121400"/>
          <p14:tracePt t="10047" x="4387850" y="6115050"/>
          <p14:tracePt t="10064" x="4413250" y="6102350"/>
          <p14:tracePt t="10081" x="4425950" y="6102350"/>
          <p14:tracePt t="10133" x="4432300" y="6102350"/>
          <p14:tracePt t="10461" x="4432300" y="6096000"/>
          <p14:tracePt t="10468" x="4438650" y="6096000"/>
          <p14:tracePt t="10484" x="4451350" y="6096000"/>
          <p14:tracePt t="10496" x="4457700" y="6096000"/>
          <p14:tracePt t="10511" x="4470400" y="6096000"/>
          <p14:tracePt t="10549" x="4476750" y="6096000"/>
          <p14:tracePt t="10636" x="4476750" y="6102350"/>
          <p14:tracePt t="10660" x="4476750" y="6108700"/>
          <p14:tracePt t="10677" x="4470400" y="6115050"/>
          <p14:tracePt t="10693" x="4464050" y="6115050"/>
          <p14:tracePt t="10700" x="4457700" y="6121400"/>
          <p14:tracePt t="10710" x="4451350" y="6121400"/>
          <p14:tracePt t="12244" x="4438650" y="6134100"/>
          <p14:tracePt t="12252" x="4419600" y="6140450"/>
          <p14:tracePt t="12260" x="4400550" y="6140450"/>
          <p14:tracePt t="12273" x="4381500" y="6153150"/>
          <p14:tracePt t="12292" x="4343400" y="6159500"/>
          <p14:tracePt t="12306" x="4324350" y="6159500"/>
          <p14:tracePt t="12325" x="4222750" y="6153150"/>
          <p14:tracePt t="12342" x="4095750" y="6083300"/>
          <p14:tracePt t="12358" x="3886200" y="5892800"/>
          <p14:tracePt t="12375" x="3498850" y="5397500"/>
          <p14:tracePt t="12392" x="2984500" y="4756150"/>
          <p14:tracePt t="12408" x="2470150" y="4000500"/>
          <p14:tracePt t="12425" x="2025650" y="3314700"/>
          <p14:tracePt t="12441" x="1644650" y="2749550"/>
          <p14:tracePt t="12458" x="1416050" y="2311400"/>
          <p14:tracePt t="12475" x="1282700" y="1987550"/>
          <p14:tracePt t="12492" x="1231900" y="1784350"/>
          <p14:tracePt t="12508" x="1225550" y="1746250"/>
          <p14:tracePt t="12525" x="1225550" y="1727200"/>
          <p14:tracePt t="12542" x="1225550" y="1720850"/>
          <p14:tracePt t="12558" x="1225550" y="1714500"/>
          <p14:tracePt t="12575" x="1238250" y="1689100"/>
          <p14:tracePt t="12589" x="1250950" y="1663700"/>
          <p14:tracePt t="12608" x="1270000" y="1631950"/>
          <p14:tracePt t="12625" x="1289050" y="1593850"/>
          <p14:tracePt t="12639" x="1314450" y="1543050"/>
          <p14:tracePt t="12658" x="1339850" y="1485900"/>
          <p14:tracePt t="12674" x="1365250" y="1403350"/>
          <p14:tracePt t="12689" x="1390650" y="1289050"/>
          <p14:tracePt t="12708" x="1409700" y="1111250"/>
          <p14:tracePt t="12724" x="1409700" y="1047750"/>
          <p14:tracePt t="12741" x="1416050" y="1028700"/>
          <p14:tracePt t="12774" x="1416050" y="1022350"/>
          <p14:tracePt t="12791" x="1428750" y="1022350"/>
          <p14:tracePt t="12808" x="1454150" y="1041400"/>
          <p14:tracePt t="12824" x="1524000" y="1066800"/>
          <p14:tracePt t="12841" x="1562100" y="1085850"/>
          <p14:tracePt t="12857" x="1657350" y="1130300"/>
          <p14:tracePt t="12874" x="1758950" y="1206500"/>
          <p14:tracePt t="12891" x="1847850" y="1295400"/>
          <p14:tracePt t="12905" x="1905000" y="1397000"/>
          <p14:tracePt t="12924" x="1930400" y="1536700"/>
          <p14:tracePt t="12941" x="1930400" y="1606550"/>
          <p14:tracePt t="12957" x="1885950" y="1670050"/>
          <p14:tracePt t="12974" x="1822450" y="1720850"/>
          <p14:tracePt t="12990" x="1727200" y="1771650"/>
          <p14:tracePt t="13007" x="1600200" y="1803400"/>
          <p14:tracePt t="13021" x="1447800" y="1822450"/>
          <p14:tracePt t="13040" x="1282700" y="1828800"/>
          <p14:tracePt t="13057" x="1117600" y="1809750"/>
          <p14:tracePt t="13073" x="946150" y="1739900"/>
          <p14:tracePt t="13090" x="819150" y="1657350"/>
          <p14:tracePt t="13092" x="768350" y="1619250"/>
          <p14:tracePt t="13104" x="730250" y="1562100"/>
          <p14:tracePt t="13124" x="679450" y="1403350"/>
          <p14:tracePt t="13140" x="698500" y="1289050"/>
          <p14:tracePt t="13154" x="723900" y="1225550"/>
          <p14:tracePt t="13174" x="876300" y="1047750"/>
          <p14:tracePt t="13190" x="1079500" y="914400"/>
          <p14:tracePt t="13206" x="1384300" y="781050"/>
          <p14:tracePt t="13223" x="1733550" y="679450"/>
          <p14:tracePt t="13240" x="2120900" y="596900"/>
          <p14:tracePt t="13256" x="2495550" y="565150"/>
          <p14:tracePt t="13273" x="2794000" y="558800"/>
          <p14:tracePt t="13290" x="3041650" y="558800"/>
          <p14:tracePt t="13306" x="3213100" y="609600"/>
          <p14:tracePt t="13323" x="3346450" y="704850"/>
          <p14:tracePt t="13340" x="3448050" y="857250"/>
          <p14:tracePt t="13356" x="3479800" y="977900"/>
          <p14:tracePt t="13373" x="3479800" y="1079500"/>
          <p14:tracePt t="13390" x="3473450" y="1187450"/>
          <p14:tracePt t="13406" x="3460750" y="1257300"/>
          <p14:tracePt t="13423" x="3448050" y="1295400"/>
          <p14:tracePt t="13439" x="3429000" y="1327150"/>
          <p14:tracePt t="13456" x="3409950" y="1352550"/>
          <p14:tracePt t="13472" x="3390900" y="1371600"/>
          <p14:tracePt t="13487" x="3378200" y="1384300"/>
          <p14:tracePt t="13504" x="3371850" y="1390650"/>
          <p14:tracePt t="13522" x="3365500" y="1397000"/>
          <p14:tracePt t="13565" x="3365500" y="1403350"/>
          <p14:tracePt t="13637" x="3365500" y="1397000"/>
          <p14:tracePt t="13645" x="3371850" y="1397000"/>
          <p14:tracePt t="13653" x="3384550" y="1384300"/>
          <p14:tracePt t="13672" x="3435350" y="1358900"/>
          <p14:tracePt t="13689" x="3524250" y="1333500"/>
          <p14:tracePt t="13705" x="3683000" y="1301750"/>
          <p14:tracePt t="13722" x="3898900" y="1276350"/>
          <p14:tracePt t="13738" x="4140200" y="1250950"/>
          <p14:tracePt t="13753" x="4375150" y="1250950"/>
          <p14:tracePt t="13772" x="4648200" y="1250950"/>
          <p14:tracePt t="13788" x="4756150" y="1276350"/>
          <p14:tracePt t="13805" x="4845050" y="1320800"/>
          <p14:tracePt t="13822" x="4864100" y="1346200"/>
          <p14:tracePt t="13836" x="4902200" y="1403350"/>
          <p14:tracePt t="13855" x="4933950" y="1473200"/>
          <p14:tracePt t="13870" x="4953000" y="1530350"/>
          <p14:tracePt t="13888" x="4965700" y="1555750"/>
          <p14:tracePt t="13905" x="4965700" y="1568450"/>
          <p14:tracePt t="14013" x="4965700" y="1574800"/>
          <p14:tracePt t="14093" x="4978400" y="1574800"/>
          <p14:tracePt t="14100" x="4991100" y="1574800"/>
          <p14:tracePt t="14108" x="5016500" y="1574800"/>
          <p14:tracePt t="14120" x="5035550" y="1574800"/>
          <p14:tracePt t="14137" x="5067300" y="1581150"/>
          <p14:tracePt t="14153" x="5137150" y="1600200"/>
          <p14:tracePt t="14170" x="5219700" y="1619250"/>
          <p14:tracePt t="14187" x="5283200" y="1644650"/>
          <p14:tracePt t="14202" x="5340350" y="1670050"/>
          <p14:tracePt t="14220" x="5416550" y="1695450"/>
          <p14:tracePt t="14235" x="5441950" y="1708150"/>
          <p14:tracePt t="14253" x="5486400" y="1714500"/>
          <p14:tracePt t="14270" x="5499100" y="1714500"/>
          <p14:tracePt t="14303" x="5505450" y="1720850"/>
          <p14:tracePt t="15325" x="5511800" y="1720850"/>
          <p14:tracePt t="15716" x="5524500" y="1720850"/>
          <p14:tracePt t="15724" x="5543550" y="1720850"/>
          <p14:tracePt t="15741" x="5568950" y="1720850"/>
          <p14:tracePt t="15750" x="5607050" y="1720850"/>
          <p14:tracePt t="15767" x="5689600" y="1720850"/>
          <p14:tracePt t="15783" x="5784850" y="1720850"/>
          <p14:tracePt t="15800" x="5892800" y="1720850"/>
          <p14:tracePt t="15817" x="5988050" y="1720850"/>
          <p14:tracePt t="15833" x="6083300" y="1720850"/>
          <p14:tracePt t="15850" x="6165850" y="1720850"/>
          <p14:tracePt t="15866" x="6229350" y="1720850"/>
          <p14:tracePt t="15883" x="6280150" y="1727200"/>
          <p14:tracePt t="15900" x="6343650" y="1727200"/>
          <p14:tracePt t="15917" x="6388100" y="1727200"/>
          <p14:tracePt t="15933" x="6438900" y="1727200"/>
          <p14:tracePt t="15950" x="6496050" y="1727200"/>
          <p14:tracePt t="15966" x="6546850" y="1727200"/>
          <p14:tracePt t="15983" x="6623050" y="1727200"/>
          <p14:tracePt t="16000" x="6711950" y="1727200"/>
          <p14:tracePt t="16016" x="6813550" y="1727200"/>
          <p14:tracePt t="16033" x="6915150" y="1727200"/>
          <p14:tracePt t="16049" x="7023100" y="1727200"/>
          <p14:tracePt t="16066" x="7118350" y="1720850"/>
          <p14:tracePt t="16083" x="7219950" y="1714500"/>
          <p14:tracePt t="16084" x="7270750" y="1714500"/>
          <p14:tracePt t="16097" x="7315200" y="1708150"/>
          <p14:tracePt t="16116" x="7448550" y="1701800"/>
          <p14:tracePt t="16133" x="7524750" y="1701800"/>
          <p14:tracePt t="16149" x="7594600" y="1701800"/>
          <p14:tracePt t="16166" x="7651750" y="1695450"/>
          <p14:tracePt t="16183" x="7702550" y="1695450"/>
          <p14:tracePt t="16199" x="7753350" y="1689100"/>
          <p14:tracePt t="16214" x="7797800" y="1676400"/>
          <p14:tracePt t="16232" x="7848600" y="1676400"/>
          <p14:tracePt t="16248" x="7924800" y="1670050"/>
          <p14:tracePt t="16265" x="8001000" y="1670050"/>
          <p14:tracePt t="16282" x="8077200" y="1670050"/>
          <p14:tracePt t="16299" x="8159750" y="1670050"/>
          <p14:tracePt t="16316" x="8248650" y="1663700"/>
          <p14:tracePt t="16332" x="8286750" y="1663700"/>
          <p14:tracePt t="16349" x="8312150" y="1657350"/>
          <p14:tracePt t="16388" x="8312150" y="1651000"/>
          <p14:tracePt t="16477" x="8312150" y="1657350"/>
          <p14:tracePt t="16484" x="8299450" y="1657350"/>
          <p14:tracePt t="16496" x="8286750" y="1663700"/>
          <p14:tracePt t="16515" x="8255000" y="1676400"/>
          <p14:tracePt t="16532" x="8210550" y="1689100"/>
          <p14:tracePt t="16548" x="8159750" y="1695450"/>
          <p14:tracePt t="16565" x="8089900" y="1701800"/>
          <p14:tracePt t="16582" x="7994650" y="1708150"/>
          <p14:tracePt t="16598" x="7848600" y="1720850"/>
          <p14:tracePt t="16615" x="7696200" y="1727200"/>
          <p14:tracePt t="16631" x="7512050" y="1727200"/>
          <p14:tracePt t="16648" x="7327900" y="1727200"/>
          <p14:tracePt t="16665" x="7137400" y="1727200"/>
          <p14:tracePt t="16681" x="6959600" y="1727200"/>
          <p14:tracePt t="16698" x="6800850" y="1727200"/>
          <p14:tracePt t="16715" x="6673850" y="1733550"/>
          <p14:tracePt t="16732" x="6508750" y="1739900"/>
          <p14:tracePt t="16748" x="6413500" y="1739900"/>
          <p14:tracePt t="16765" x="6337300" y="1746250"/>
          <p14:tracePt t="16781" x="6242050" y="1746250"/>
          <p14:tracePt t="16798" x="6159500" y="1746250"/>
          <p14:tracePt t="16814" x="6070600" y="1746250"/>
          <p14:tracePt t="16831" x="5994400" y="1746250"/>
          <p14:tracePt t="16848" x="5911850" y="1746250"/>
          <p14:tracePt t="16864" x="5816600" y="1746250"/>
          <p14:tracePt t="16879" x="5708650" y="1746250"/>
          <p14:tracePt t="16897" x="5588000" y="1746250"/>
          <p14:tracePt t="16914" x="5467350" y="1746250"/>
          <p14:tracePt t="16929" x="5353050" y="1746250"/>
          <p14:tracePt t="16945" x="5238750" y="1746250"/>
          <p14:tracePt t="16964" x="5099050" y="1746250"/>
          <p14:tracePt t="16981" x="5029200" y="1746250"/>
          <p14:tracePt t="16997" x="4984750" y="1746250"/>
          <p14:tracePt t="17014" x="4953000" y="1746250"/>
          <p14:tracePt t="17030" x="4946650" y="1746250"/>
          <p14:tracePt t="17064" x="4940300" y="1746250"/>
          <p14:tracePt t="18021" x="4933950" y="1746250"/>
          <p14:tracePt t="18261" x="4927600" y="1746250"/>
          <p14:tracePt t="18277" x="4921250" y="1752600"/>
          <p14:tracePt t="18284" x="4914900" y="1752600"/>
          <p14:tracePt t="18294" x="4908550" y="1758950"/>
          <p14:tracePt t="18309" x="4902200" y="1758950"/>
          <p14:tracePt t="18327" x="4889500" y="1765300"/>
          <p14:tracePt t="18361" x="4883150" y="1765300"/>
          <p14:tracePt t="18437" x="4876800" y="1765300"/>
          <p14:tracePt t="19629" x="4914900" y="1765300"/>
          <p14:tracePt t="19636" x="4965700" y="1765300"/>
          <p14:tracePt t="19644" x="5022850" y="1765300"/>
          <p14:tracePt t="19657" x="5080000" y="1765300"/>
          <p14:tracePt t="19672" x="5194300" y="1765300"/>
          <p14:tracePt t="19691" x="5276850" y="1765300"/>
          <p14:tracePt t="19707" x="5314950" y="1765300"/>
          <p14:tracePt t="19724" x="5384800" y="1765300"/>
          <p14:tracePt t="19741" x="5429250" y="1765300"/>
          <p14:tracePt t="19757" x="5486400" y="1765300"/>
          <p14:tracePt t="19774" x="5530850" y="1771650"/>
          <p14:tracePt t="19788" x="5581650" y="1771650"/>
          <p14:tracePt t="19807" x="5600700" y="1778000"/>
          <p14:tracePt t="19844" x="5607050" y="1778000"/>
          <p14:tracePt t="20397" x="5613400" y="1778000"/>
          <p14:tracePt t="20404" x="5575300" y="1790700"/>
          <p14:tracePt t="20412" x="5505450" y="1816100"/>
          <p14:tracePt t="20420" x="5422900" y="1841500"/>
          <p14:tracePt t="20437" x="5175250" y="1911350"/>
          <p14:tracePt t="20456" x="4864100" y="2000250"/>
          <p14:tracePt t="20472" x="4622800" y="2070100"/>
          <p14:tracePt t="20489" x="4038600" y="2235200"/>
          <p14:tracePt t="20505" x="3270250" y="2419350"/>
          <p14:tracePt t="20522" x="2514600" y="2546350"/>
          <p14:tracePt t="20539" x="2159000" y="2609850"/>
          <p14:tracePt t="20556" x="1454150" y="2667000"/>
          <p14:tracePt t="20572" x="1295400" y="2667000"/>
          <p14:tracePt t="20589" x="1270000" y="2654300"/>
          <p14:tracePt t="20605" x="1276350" y="2641600"/>
          <p14:tracePt t="20622" x="1320800" y="2622550"/>
          <p14:tracePt t="20638" x="1358900" y="2603500"/>
          <p14:tracePt t="20653" x="1390650" y="2597150"/>
          <p14:tracePt t="20672" x="1403350" y="2597150"/>
          <p14:tracePt t="20689" x="1416050" y="2597150"/>
          <p14:tracePt t="20705" x="1428750" y="2590800"/>
          <p14:tracePt t="20722" x="1454150" y="2571750"/>
          <p14:tracePt t="20738" x="1511300" y="2559050"/>
          <p14:tracePt t="20755" x="1574800" y="2527300"/>
          <p14:tracePt t="20772" x="1682750" y="2495550"/>
          <p14:tracePt t="20788" x="1758950" y="2482850"/>
          <p14:tracePt t="20805" x="1828800" y="2470150"/>
          <p14:tracePt t="20819" x="1847850" y="2463800"/>
          <p14:tracePt t="20838" x="1924050" y="2451100"/>
          <p14:tracePt t="20855" x="1949450" y="2451100"/>
          <p14:tracePt t="20871" x="1974850" y="2451100"/>
          <p14:tracePt t="20888" x="1993900" y="2444750"/>
          <p14:tracePt t="20902" x="2019300" y="2432050"/>
          <p14:tracePt t="20921" x="2038350" y="2419350"/>
          <p14:tracePt t="20938" x="2051050" y="2406650"/>
          <p14:tracePt t="20954" x="2057400" y="2400300"/>
          <p14:tracePt t="20969" x="2057400" y="2387600"/>
          <p14:tracePt t="20988" x="2057400" y="2374900"/>
          <p14:tracePt t="21004" x="2051050" y="2368550"/>
          <p14:tracePt t="21021" x="2038350" y="2362200"/>
          <p14:tracePt t="21035" x="2019300" y="2362200"/>
          <p14:tracePt t="21054" x="1993900" y="2355850"/>
          <p14:tracePt t="21071" x="1974850" y="2349500"/>
          <p14:tracePt t="21087" x="1968500" y="2349500"/>
          <p14:tracePt t="21533" x="1955800" y="2349500"/>
          <p14:tracePt t="21540" x="1949450" y="2349500"/>
          <p14:tracePt t="21556" x="1943100" y="2349500"/>
          <p14:tracePt t="21569" x="1930400" y="2349500"/>
          <p14:tracePt t="21586" x="1917700" y="2355850"/>
          <p14:tracePt t="21603" x="1892300" y="2362200"/>
          <p14:tracePt t="21620" x="1860550" y="2368550"/>
          <p14:tracePt t="21636" x="1828800" y="2374900"/>
          <p14:tracePt t="21653" x="1816100" y="2381250"/>
          <p14:tracePt t="21669" x="1803400" y="2381250"/>
          <p14:tracePt t="21686" x="1797050" y="2381250"/>
          <p14:tracePt t="22341" x="1790700" y="2381250"/>
          <p14:tracePt t="22348" x="1778000" y="2387600"/>
          <p14:tracePt t="22356" x="1771650" y="2387600"/>
          <p14:tracePt t="22367" x="1765300" y="2393950"/>
          <p14:tracePt t="22384" x="1739900" y="2393950"/>
          <p14:tracePt t="22401" x="1727200" y="2400300"/>
          <p14:tracePt t="22417" x="1689100" y="2406650"/>
          <p14:tracePt t="22434" x="1619250" y="2406650"/>
          <p14:tracePt t="22451" x="1524000" y="2406650"/>
          <p14:tracePt t="22465" x="1416050" y="2406650"/>
          <p14:tracePt t="22484" x="1270000" y="2368550"/>
          <p14:tracePt t="22501" x="1174750" y="2336800"/>
          <p14:tracePt t="22517" x="1092200" y="2292350"/>
          <p14:tracePt t="22534" x="1016000" y="2241550"/>
          <p14:tracePt t="22551" x="946150" y="2165350"/>
          <p14:tracePt t="22567" x="869950" y="2101850"/>
          <p14:tracePt t="22584" x="825500" y="2044700"/>
          <p14:tracePt t="22600" x="800100" y="2006600"/>
          <p14:tracePt t="22617" x="774700" y="1968500"/>
          <p14:tracePt t="22634" x="774700" y="1930400"/>
          <p14:tracePt t="22650" x="774700" y="1892300"/>
          <p14:tracePt t="22667" x="800100" y="1847850"/>
          <p14:tracePt t="22684" x="869950" y="1758950"/>
          <p14:tracePt t="22700" x="952500" y="1708150"/>
          <p14:tracePt t="22717" x="1066800" y="1657350"/>
          <p14:tracePt t="22733" x="1200150" y="1631950"/>
          <p14:tracePt t="22750" x="1352550" y="1600200"/>
          <p14:tracePt t="22767" x="1498600" y="1593850"/>
          <p14:tracePt t="22783" x="1638300" y="1593850"/>
          <p14:tracePt t="22800" x="1771650" y="1593850"/>
          <p14:tracePt t="22816" x="1898650" y="1593850"/>
          <p14:tracePt t="22833" x="2006600" y="1619250"/>
          <p14:tracePt t="22850" x="2095500" y="1638300"/>
          <p14:tracePt t="22864" x="2184400" y="1644650"/>
          <p14:tracePt t="22881" x="2279650" y="1670050"/>
          <p14:tracePt t="22900" x="2419350" y="1708150"/>
          <p14:tracePt t="22916" x="2514600" y="1733550"/>
          <p14:tracePt t="22933" x="2590800" y="1765300"/>
          <p14:tracePt t="22950" x="2654300" y="1790700"/>
          <p14:tracePt t="22966" x="2717800" y="1822450"/>
          <p14:tracePt t="22983" x="2743200" y="1841500"/>
          <p14:tracePt t="22999" x="2768600" y="1860550"/>
          <p14:tracePt t="23016" x="2781300" y="1879600"/>
          <p14:tracePt t="23032" x="2787650" y="1898650"/>
          <p14:tracePt t="23049" x="2800350" y="1924050"/>
          <p14:tracePt t="23065" x="2800350" y="1955800"/>
          <p14:tracePt t="23082" x="2806700" y="2000250"/>
          <p14:tracePt t="23097" x="2806700" y="2019300"/>
          <p14:tracePt t="23115" x="2806700" y="2057400"/>
          <p14:tracePt t="23130" x="2813050" y="2095500"/>
          <p14:tracePt t="23148" x="2813050" y="2146300"/>
          <p14:tracePt t="23165" x="2813050" y="2159000"/>
          <p14:tracePt t="23182" x="2813050" y="2171700"/>
          <p14:tracePt t="23197" x="2806700" y="2184400"/>
          <p14:tracePt t="23215" x="2787650" y="2203450"/>
          <p14:tracePt t="23231" x="2749550" y="2228850"/>
          <p14:tracePt t="23248" x="2711450" y="2241550"/>
          <p14:tracePt t="23263" x="2660650" y="2260600"/>
          <p14:tracePt t="23281" x="2603500" y="2279650"/>
          <p14:tracePt t="23298" x="2533650" y="2292350"/>
          <p14:tracePt t="23314" x="2451100" y="2305050"/>
          <p14:tracePt t="23330" x="2368550" y="2317750"/>
          <p14:tracePt t="23348" x="2228850" y="2324100"/>
          <p14:tracePt t="23364" x="2152650" y="2330450"/>
          <p14:tracePt t="23381" x="2089150" y="2330450"/>
          <p14:tracePt t="23398" x="2032000" y="2330450"/>
          <p14:tracePt t="23414" x="1987550" y="2330450"/>
          <p14:tracePt t="23431" x="1949450" y="2330450"/>
          <p14:tracePt t="23448" x="1930400" y="2330450"/>
          <p14:tracePt t="23464" x="1924050" y="2330450"/>
          <p14:tracePt t="23965" x="1930400" y="2324100"/>
          <p14:tracePt t="23981" x="1936750" y="2324100"/>
          <p14:tracePt t="23988" x="1943100" y="2317750"/>
          <p14:tracePt t="24005" x="1955800" y="2317750"/>
          <p14:tracePt t="24012" x="1974850" y="2311400"/>
          <p14:tracePt t="24030" x="2032000" y="2298700"/>
          <p14:tracePt t="24047" x="2133600" y="2286000"/>
          <p14:tracePt t="24063" x="2298700" y="2273300"/>
          <p14:tracePt t="24078" x="2520950" y="2273300"/>
          <p14:tracePt t="24097" x="2819400" y="2266950"/>
          <p14:tracePt t="24113" x="3117850" y="2266950"/>
          <p14:tracePt t="24130" x="3327400" y="2266950"/>
          <p14:tracePt t="24146" x="3454400" y="2266950"/>
          <p14:tracePt t="24164" x="3511550" y="2266950"/>
          <p14:tracePt t="24269" x="3505200" y="2266950"/>
          <p14:tracePt t="24284" x="3498850" y="2266950"/>
          <p14:tracePt t="24292" x="3492500" y="2266950"/>
          <p14:tracePt t="24308" x="3486150" y="2266950"/>
          <p14:tracePt t="27293" x="3486150" y="2324100"/>
          <p14:tracePt t="27308" x="3486150" y="2343150"/>
          <p14:tracePt t="27316" x="3486150" y="2362200"/>
          <p14:tracePt t="27324" x="3486150" y="2381250"/>
          <p14:tracePt t="27339" x="3486150" y="2406650"/>
          <p14:tracePt t="27356" x="3486150" y="2482850"/>
          <p14:tracePt t="27372" x="3486150" y="2540000"/>
          <p14:tracePt t="27389" x="3486150" y="2590800"/>
          <p14:tracePt t="27405" x="3479800" y="2616200"/>
          <p14:tracePt t="27422" x="3479800" y="2635250"/>
          <p14:tracePt t="27439" x="3479800" y="2641600"/>
          <p14:tracePt t="27455" x="3473450" y="2641600"/>
          <p14:tracePt t="27472" x="3473450" y="2647950"/>
          <p14:tracePt t="27488" x="3473450" y="2654300"/>
          <p14:tracePt t="27503" x="3473450" y="2660650"/>
          <p14:tracePt t="27522" x="3473450" y="2667000"/>
          <p14:tracePt t="27536" x="3473450" y="2673350"/>
          <p14:tracePt t="27588" x="3473450" y="2679700"/>
          <p14:tracePt t="27637" x="3479800" y="2679700"/>
          <p14:tracePt t="27653" x="3486150" y="2673350"/>
          <p14:tracePt t="27669" x="3498850" y="2667000"/>
          <p14:tracePt t="27676" x="3498850" y="2660650"/>
          <p14:tracePt t="27692" x="3517900" y="2654300"/>
          <p14:tracePt t="27705" x="3530600" y="2647950"/>
          <p14:tracePt t="27721" x="3568700" y="2641600"/>
          <p14:tracePt t="27738" x="3638550" y="2622550"/>
          <p14:tracePt t="27754" x="3759200" y="2609850"/>
          <p14:tracePt t="27771" x="3898900" y="2603500"/>
          <p14:tracePt t="27786" x="4057650" y="2597150"/>
          <p14:tracePt t="27802" x="4210050" y="2584450"/>
          <p14:tracePt t="27821" x="4381500" y="2578100"/>
          <p14:tracePt t="27838" x="4451350" y="2578100"/>
          <p14:tracePt t="27854" x="4470400" y="2578100"/>
          <p14:tracePt t="27871" x="4476750" y="2578100"/>
          <p14:tracePt t="29172" x="4470400" y="2578100"/>
          <p14:tracePt t="29180" x="4438650" y="2578100"/>
          <p14:tracePt t="29197" x="4406900" y="2578100"/>
          <p14:tracePt t="29204" x="4362450" y="2584450"/>
          <p14:tracePt t="29217" x="4324350" y="2584450"/>
          <p14:tracePt t="29234" x="4229100" y="2616200"/>
          <p14:tracePt t="29251" x="4146550" y="2647950"/>
          <p14:tracePt t="29268" x="3987800" y="2711450"/>
          <p14:tracePt t="29284" x="3892550" y="2768600"/>
          <p14:tracePt t="29298" x="3848100" y="2813050"/>
          <p14:tracePt t="29317" x="3740150" y="2914650"/>
          <p14:tracePt t="29333" x="3702050" y="2984500"/>
          <p14:tracePt t="29348" x="3676650" y="3054350"/>
          <p14:tracePt t="29367" x="3676650" y="3124200"/>
          <p14:tracePt t="29384" x="3676650" y="3168650"/>
          <p14:tracePt t="29401" x="3676650" y="3181350"/>
          <p14:tracePt t="29453" x="3676650" y="3187700"/>
          <p14:tracePt t="29597" x="3670300" y="3187700"/>
          <p14:tracePt t="29604" x="3651250" y="3187700"/>
          <p14:tracePt t="29614" x="3632200" y="3187700"/>
          <p14:tracePt t="29633" x="3613150" y="3187700"/>
          <p14:tracePt t="29650" x="3575050" y="3187700"/>
          <p14:tracePt t="29667" x="3536950" y="3181350"/>
          <p14:tracePt t="29683" x="3505200" y="3175000"/>
          <p14:tracePt t="29700" x="3467100" y="3155950"/>
          <p14:tracePt t="29716" x="3454400" y="3149600"/>
          <p14:tracePt t="29731" x="3448050" y="3149600"/>
          <p14:tracePt t="29750" x="3435350" y="3143250"/>
          <p14:tracePt t="29766" x="3429000" y="3136900"/>
          <p14:tracePt t="29783" x="3422650" y="3136900"/>
          <p14:tracePt t="29797" x="3416300" y="3136900"/>
          <p14:tracePt t="29817" x="3416300" y="3130550"/>
          <p14:tracePt t="29849" x="3409950" y="3124200"/>
          <p14:tracePt t="29866" x="3409950" y="3111500"/>
          <p14:tracePt t="29883" x="3409950" y="3105150"/>
          <p14:tracePt t="29899" x="3409950" y="3098800"/>
          <p14:tracePt t="29933" x="3409950" y="3092450"/>
          <p14:tracePt t="29949" x="3409950" y="3086100"/>
          <p14:tracePt t="29966" x="3409950" y="3079750"/>
          <p14:tracePt t="29980" x="3409950" y="3073400"/>
          <p14:tracePt t="29997" x="3409950" y="3067050"/>
          <p14:tracePt t="30015" x="3409950" y="3060700"/>
          <p14:tracePt t="30436" x="3435350" y="3054350"/>
          <p14:tracePt t="30444" x="3479800" y="3054350"/>
          <p14:tracePt t="30452" x="3536950" y="3054350"/>
          <p14:tracePt t="30462" x="3606800" y="3054350"/>
          <p14:tracePt t="30481" x="3670300" y="3054350"/>
          <p14:tracePt t="30498" x="3822700" y="3054350"/>
          <p14:tracePt t="30515" x="4000500" y="3054350"/>
          <p14:tracePt t="30531" x="4216400" y="3054350"/>
          <p14:tracePt t="30548" x="4337050" y="3054350"/>
          <p14:tracePt t="30565" x="4432300" y="3041650"/>
          <p14:tracePt t="30581" x="4527550" y="3035300"/>
          <p14:tracePt t="30598" x="4616450" y="3022600"/>
          <p14:tracePt t="30614" x="4699000" y="3016250"/>
          <p14:tracePt t="30631" x="4768850" y="3016250"/>
          <p14:tracePt t="30648" x="4832350" y="3016250"/>
          <p14:tracePt t="30664" x="4876800" y="3016250"/>
          <p14:tracePt t="30681" x="4902200" y="3016250"/>
          <p14:tracePt t="30697" x="4940300" y="3016250"/>
          <p14:tracePt t="30714" x="4978400" y="3016250"/>
          <p14:tracePt t="30731" x="5029200" y="3016250"/>
          <p14:tracePt t="30747" x="5130800" y="3016250"/>
          <p14:tracePt t="30764" x="5181600" y="3016250"/>
          <p14:tracePt t="30781" x="5238750" y="3016250"/>
          <p14:tracePt t="30797" x="5276850" y="3016250"/>
          <p14:tracePt t="30814" x="5314950" y="3016250"/>
          <p14:tracePt t="30830" x="5353050" y="3016250"/>
          <p14:tracePt t="30847" x="5384800" y="3016250"/>
          <p14:tracePt t="30864" x="5422900" y="3016250"/>
          <p14:tracePt t="30880" x="5454650" y="3016250"/>
          <p14:tracePt t="30897" x="5473700" y="3016250"/>
          <p14:tracePt t="30913" x="5492750" y="3016250"/>
          <p14:tracePt t="30930" x="5499100" y="3016250"/>
          <p14:tracePt t="30947" x="5505450" y="3016250"/>
          <p14:tracePt t="30963" x="5524500" y="3016250"/>
          <p14:tracePt t="30980" x="5543550" y="3016250"/>
          <p14:tracePt t="30997" x="5562600" y="3016250"/>
          <p14:tracePt t="31013" x="5588000" y="3016250"/>
          <p14:tracePt t="31028" x="5607050" y="3016250"/>
          <p14:tracePt t="31047" x="5626100" y="3016250"/>
          <p14:tracePt t="31063" x="5638800" y="3016250"/>
          <p14:tracePt t="31080" x="5651500" y="3016250"/>
          <p14:tracePt t="31096" x="5670550" y="3009900"/>
          <p14:tracePt t="31113" x="5689600" y="3009900"/>
          <p14:tracePt t="31130" x="5708650" y="3009900"/>
          <p14:tracePt t="31144" x="5734050" y="3009900"/>
          <p14:tracePt t="31163" x="5759450" y="3009900"/>
          <p14:tracePt t="31180" x="5803900" y="3009900"/>
          <p14:tracePt t="31196" x="5829300" y="3009900"/>
          <p14:tracePt t="31213" x="5861050" y="3009900"/>
          <p14:tracePt t="31229" x="5880100" y="3009900"/>
          <p14:tracePt t="31246" x="5911850" y="3009900"/>
          <p14:tracePt t="31263" x="5930900" y="3009900"/>
          <p14:tracePt t="31279" x="5956300" y="3009900"/>
          <p14:tracePt t="31294" x="5981700" y="3009900"/>
          <p14:tracePt t="31310" x="6000750" y="3009900"/>
          <p14:tracePt t="31329" x="6026150" y="3009900"/>
          <p14:tracePt t="31346" x="6057900" y="3009900"/>
          <p14:tracePt t="31363" x="6076950" y="3009900"/>
          <p14:tracePt t="31379" x="6115050" y="3009900"/>
          <p14:tracePt t="31396" x="6146800" y="3009900"/>
          <p14:tracePt t="31413" x="6165850" y="3009900"/>
          <p14:tracePt t="31429" x="6184900" y="3009900"/>
          <p14:tracePt t="31446" x="6197600" y="3009900"/>
          <p14:tracePt t="31462" x="6203950" y="3009900"/>
          <p14:tracePt t="31479" x="6216650" y="3009900"/>
          <p14:tracePt t="31495" x="6235700" y="3009900"/>
          <p14:tracePt t="31512" x="6242050" y="3009900"/>
          <p14:tracePt t="31529" x="6261100" y="3009900"/>
          <p14:tracePt t="31545" x="6273800" y="3009900"/>
          <p14:tracePt t="31562" x="6286500" y="3009900"/>
          <p14:tracePt t="31579" x="6305550" y="3009900"/>
          <p14:tracePt t="31580" x="6311900" y="3016250"/>
          <p14:tracePt t="31596" x="6324600" y="3016250"/>
          <p14:tracePt t="31612" x="6337300" y="3016250"/>
          <p14:tracePt t="31661" x="6343650" y="3016250"/>
          <p14:tracePt t="32820" x="6356350" y="3022600"/>
          <p14:tracePt t="32828" x="6394450" y="3028950"/>
          <p14:tracePt t="32840" x="6426200" y="3028950"/>
          <p14:tracePt t="32860" x="6546850" y="3048000"/>
          <p14:tracePt t="32876" x="6604000" y="3048000"/>
          <p14:tracePt t="32893" x="6623050" y="3048000"/>
          <p14:tracePt t="32909" x="6654800" y="3048000"/>
          <p14:tracePt t="32925" x="6661150" y="3048000"/>
          <p14:tracePt t="32940" x="6667500" y="3048000"/>
          <p14:tracePt t="34181" x="6648450" y="3048000"/>
          <p14:tracePt t="34189" x="6591300" y="3028950"/>
          <p14:tracePt t="34229" x="6572250" y="3028950"/>
          <p14:tracePt t="34532" x="6572250" y="3022600"/>
          <p14:tracePt t="34540" x="6584950" y="3016250"/>
          <p14:tracePt t="34548" x="6604000" y="3016250"/>
          <p14:tracePt t="34556" x="6616700" y="3016250"/>
          <p14:tracePt t="34572" x="6623050" y="3016250"/>
          <p14:tracePt t="34587" x="6623050" y="3022600"/>
          <p14:tracePt t="34620" x="6616700" y="3022600"/>
          <p14:tracePt t="34628" x="6610350" y="3022600"/>
          <p14:tracePt t="34636" x="6604000" y="3022600"/>
          <p14:tracePt t="34652" x="6597650" y="3022600"/>
          <p14:tracePt t="34671" x="6591300" y="3022600"/>
          <p14:tracePt t="34708" x="6584950" y="3022600"/>
          <p14:tracePt t="34725" x="6578600" y="3022600"/>
          <p14:tracePt t="34740" x="6565900" y="3022600"/>
          <p14:tracePt t="34756" x="6553200" y="3022600"/>
          <p14:tracePt t="34764" x="6527800" y="3028950"/>
          <p14:tracePt t="34772" x="6496050" y="3035300"/>
          <p14:tracePt t="34788" x="6362700" y="3048000"/>
          <p14:tracePt t="34804" x="6159500" y="3079750"/>
          <p14:tracePt t="34821" x="5829300" y="3130550"/>
          <p14:tracePt t="34837" x="5346700" y="3194050"/>
          <p14:tracePt t="34854" x="4813300" y="3263900"/>
          <p14:tracePt t="34871" x="4273550" y="3302000"/>
          <p14:tracePt t="34887" x="3816350" y="3321050"/>
          <p14:tracePt t="34904" x="3460750" y="3352800"/>
          <p14:tracePt t="34920" x="3244850" y="3352800"/>
          <p14:tracePt t="34937" x="3105150" y="3352800"/>
          <p14:tracePt t="34954" x="2990850" y="3352800"/>
          <p14:tracePt t="34970" x="2927350" y="3352800"/>
          <p14:tracePt t="34987" x="2863850" y="3359150"/>
          <p14:tracePt t="35004" x="2806700" y="3359150"/>
          <p14:tracePt t="35020" x="2774950" y="3359150"/>
          <p14:tracePt t="35037" x="2762250" y="3359150"/>
          <p14:tracePt t="35053" x="2749550" y="3365500"/>
          <p14:tracePt t="35070" x="2743200" y="3365500"/>
          <p14:tracePt t="35087" x="2730500" y="3365500"/>
          <p14:tracePt t="35103" x="2705100" y="3371850"/>
          <p14:tracePt t="35120" x="2667000" y="3371850"/>
          <p14:tracePt t="35137" x="2603500" y="3371850"/>
          <p14:tracePt t="35153" x="2514600" y="3371850"/>
          <p14:tracePt t="35170" x="2419350" y="3371850"/>
          <p14:tracePt t="35186" x="2311400" y="3371850"/>
          <p14:tracePt t="35203" x="2184400" y="3371850"/>
          <p14:tracePt t="35220" x="1987550" y="3384550"/>
          <p14:tracePt t="35236" x="1860550" y="3403600"/>
          <p14:tracePt t="35253" x="1739900" y="3416300"/>
          <p14:tracePt t="35269" x="1619250" y="3422650"/>
          <p14:tracePt t="35286" x="1517650" y="3429000"/>
          <p14:tracePt t="35303" x="1441450" y="3429000"/>
          <p14:tracePt t="35317" x="1390650" y="3429000"/>
          <p14:tracePt t="35336" x="1365250" y="3429000"/>
          <p14:tracePt t="35484" x="1371600" y="3429000"/>
          <p14:tracePt t="35492" x="1390650" y="3429000"/>
          <p14:tracePt t="35502" x="1422400" y="3422650"/>
          <p14:tracePt t="35517" x="1504950" y="3422650"/>
          <p14:tracePt t="35536" x="1562100" y="3416300"/>
          <p14:tracePt t="35552" x="1708150" y="3409950"/>
          <p14:tracePt t="35569" x="1879600" y="3409950"/>
          <p14:tracePt t="35586" x="2063750" y="3409950"/>
          <p14:tracePt t="35602" x="2254250" y="3409950"/>
          <p14:tracePt t="35619" x="2425700" y="3409950"/>
          <p14:tracePt t="35636" x="2635250" y="3422650"/>
          <p14:tracePt t="35652" x="2762250" y="3429000"/>
          <p14:tracePt t="35669" x="2882900" y="3435350"/>
          <p14:tracePt t="35686" x="2978150" y="3441700"/>
          <p14:tracePt t="35700" x="3079750" y="3448050"/>
          <p14:tracePt t="35719" x="3168650" y="3448050"/>
          <p14:tracePt t="35735" x="3257550" y="3448050"/>
          <p14:tracePt t="35752" x="3340100" y="3448050"/>
          <p14:tracePt t="35768" x="3397250" y="3448050"/>
          <p14:tracePt t="35785" x="3441700" y="3448050"/>
          <p14:tracePt t="35802" x="3460750" y="3448050"/>
          <p14:tracePt t="35818" x="3486150" y="3448050"/>
          <p14:tracePt t="35835" x="3492500" y="3448050"/>
          <p14:tracePt t="35852" x="3511550" y="3448050"/>
          <p14:tracePt t="35868" x="3517900" y="3448050"/>
          <p14:tracePt t="35885" x="3524250" y="3448050"/>
          <p14:tracePt t="35901" x="3530600" y="3448050"/>
          <p14:tracePt t="35918" x="3543300" y="3448050"/>
          <p14:tracePt t="35935" x="3556000" y="3448050"/>
          <p14:tracePt t="35951" x="3568700" y="3448050"/>
          <p14:tracePt t="35968" x="3575050" y="3448050"/>
          <p14:tracePt t="35984" x="3581400" y="3448050"/>
          <p14:tracePt t="36001" x="3587750" y="3448050"/>
          <p14:tracePt t="36018" x="3594100" y="3448050"/>
          <p14:tracePt t="36034" x="3600450" y="3448050"/>
          <p14:tracePt t="36076" x="3606800" y="3448050"/>
          <p14:tracePt t="36172" x="3613150" y="3448050"/>
          <p14:tracePt t="36180" x="3619500" y="3448050"/>
          <p14:tracePt t="36237" x="3625850" y="3448050"/>
          <p14:tracePt t="36252" x="3632200" y="3448050"/>
          <p14:tracePt t="36268" x="3638550" y="3448050"/>
          <p14:tracePt t="36276" x="3644900" y="3448050"/>
          <p14:tracePt t="36284" x="3657600" y="3448050"/>
          <p14:tracePt t="36301" x="3676650" y="3448050"/>
          <p14:tracePt t="36317" x="3695700" y="3448050"/>
          <p14:tracePt t="36334" x="3714750" y="3448050"/>
          <p14:tracePt t="36350" x="3740150" y="3448050"/>
          <p14:tracePt t="36365" x="3771900" y="3454400"/>
          <p14:tracePt t="36384" x="3803650" y="3454400"/>
          <p14:tracePt t="36400" x="3835400" y="3460750"/>
          <p14:tracePt t="36417" x="3860800" y="3460750"/>
          <p14:tracePt t="36434" x="3879850" y="3460750"/>
          <p14:tracePt t="36450" x="3892550" y="3460750"/>
          <p14:tracePt t="36467" x="3898900" y="3460750"/>
          <p14:tracePt t="36508" x="3905250" y="3460750"/>
          <p14:tracePt t="36660" x="3911600" y="3460750"/>
          <p14:tracePt t="36668" x="3917950" y="3460750"/>
          <p14:tracePt t="36676" x="3924300" y="3460750"/>
          <p14:tracePt t="36684" x="3937000" y="3460750"/>
          <p14:tracePt t="36697" x="3949700" y="3460750"/>
          <p14:tracePt t="36715" x="3981450" y="3460750"/>
          <p14:tracePt t="36730" x="3994150" y="3460750"/>
          <p14:tracePt t="36749" x="4051300" y="3460750"/>
          <p14:tracePt t="36765" x="4089400" y="3460750"/>
          <p14:tracePt t="36782" x="4133850" y="3460750"/>
          <p14:tracePt t="36799" x="4184650" y="3460750"/>
          <p14:tracePt t="36814" x="4241800" y="3460750"/>
          <p14:tracePt t="36832" x="4298950" y="3460750"/>
          <p14:tracePt t="36849" x="4349750" y="3460750"/>
          <p14:tracePt t="36866" x="4406900" y="3454400"/>
          <p14:tracePt t="36882" x="4445000" y="3448050"/>
          <p14:tracePt t="36897" x="4489450" y="3448050"/>
          <p14:tracePt t="36916" x="4546600" y="3441700"/>
          <p14:tracePt t="36932" x="4584700" y="3441700"/>
          <p14:tracePt t="36949" x="4616450" y="3435350"/>
          <p14:tracePt t="36966" x="4654550" y="3435350"/>
          <p14:tracePt t="36982" x="4692650" y="3435350"/>
          <p14:tracePt t="36998" x="4737100" y="3435350"/>
          <p14:tracePt t="37015" x="4781550" y="3435350"/>
          <p14:tracePt t="37031" x="4845050" y="3435350"/>
          <p14:tracePt t="37049" x="4902200" y="3429000"/>
          <p14:tracePt t="37066" x="4984750" y="3422650"/>
          <p14:tracePt t="37082" x="5054600" y="3416300"/>
          <p14:tracePt t="37084" x="5086350" y="3416300"/>
          <p14:tracePt t="37096" x="5124450" y="3409950"/>
          <p14:tracePt t="37113" x="5175250" y="3403600"/>
          <p14:tracePt t="37132" x="5251450" y="3403600"/>
          <p14:tracePt t="37149" x="5276850" y="3397250"/>
          <p14:tracePt t="37165" x="5295900" y="3397250"/>
          <p14:tracePt t="37212" x="5295900" y="3390900"/>
          <p14:tracePt t="37509" x="5295900" y="3397250"/>
          <p14:tracePt t="37516" x="5283200" y="3403600"/>
          <p14:tracePt t="37529" x="5251450" y="3416300"/>
          <p14:tracePt t="37547" x="5175250" y="3454400"/>
          <p14:tracePt t="37564" x="5086350" y="3473450"/>
          <p14:tracePt t="37582" x="4978400" y="3492500"/>
          <p14:tracePt t="37597" x="4864100" y="3505200"/>
          <p14:tracePt t="37614" x="4737100" y="3505200"/>
          <p14:tracePt t="37631" x="4616450" y="3505200"/>
          <p14:tracePt t="37647" x="4514850" y="3505200"/>
          <p14:tracePt t="37664" x="4425950" y="3505200"/>
          <p14:tracePt t="37678" x="4343400" y="3498850"/>
          <p14:tracePt t="37697" x="4248150" y="3498850"/>
          <p14:tracePt t="37714" x="4146550" y="3498850"/>
          <p14:tracePt t="37730" x="4025900" y="3498850"/>
          <p14:tracePt t="37747" x="3892550" y="3498850"/>
          <p14:tracePt t="37764" x="3689350" y="3486150"/>
          <p14:tracePt t="37780" x="3556000" y="3486150"/>
          <p14:tracePt t="37797" x="3435350" y="3486150"/>
          <p14:tracePt t="37814" x="3321050" y="3479800"/>
          <p14:tracePt t="37830" x="3232150" y="3479800"/>
          <p14:tracePt t="37847" x="3143250" y="3479800"/>
          <p14:tracePt t="37863" x="3060700" y="3479800"/>
          <p14:tracePt t="37880" x="2971800" y="3473450"/>
          <p14:tracePt t="37897" x="2889250" y="3467100"/>
          <p14:tracePt t="37913" x="2800350" y="3460750"/>
          <p14:tracePt t="37930" x="2705100" y="3454400"/>
          <p14:tracePt t="37946" x="2628900" y="3441700"/>
          <p14:tracePt t="37963" x="2559050" y="3435350"/>
          <p14:tracePt t="37978" x="2508250" y="3429000"/>
          <p14:tracePt t="37997" x="2451100" y="3422650"/>
          <p14:tracePt t="38013" x="2432050" y="3422650"/>
          <p14:tracePt t="38030" x="2406650" y="3416300"/>
          <p14:tracePt t="38046" x="2387600" y="3409950"/>
          <p14:tracePt t="38063" x="2374900" y="3403600"/>
          <p14:tracePt t="38080" x="2349500" y="3397250"/>
          <p14:tracePt t="38096" x="2324100" y="3390900"/>
          <p14:tracePt t="38113" x="2305050" y="3390900"/>
          <p14:tracePt t="38130" x="2286000" y="3390900"/>
          <p14:tracePt t="38146" x="2273300" y="3384550"/>
          <p14:tracePt t="38163" x="2266950" y="3384550"/>
          <p14:tracePt t="38196" x="2260600" y="3384550"/>
          <p14:tracePt t="38284" x="2260600" y="3378200"/>
          <p14:tracePt t="38324" x="2266950" y="3371850"/>
          <p14:tracePt t="38332" x="2273300" y="3371850"/>
          <p14:tracePt t="38346" x="2279650" y="3371850"/>
          <p14:tracePt t="38362" x="2286000" y="3365500"/>
          <p14:tracePt t="38379" x="2292350" y="3365500"/>
          <p14:tracePt t="38396" x="2305050" y="3359150"/>
          <p14:tracePt t="38412" x="2317750" y="3359150"/>
          <p14:tracePt t="38429" x="2324100" y="3359150"/>
          <p14:tracePt t="38445" x="2330450" y="3359150"/>
          <p14:tracePt t="38462" x="2336800" y="3359150"/>
          <p14:tracePt t="38478" x="2349500" y="3359150"/>
          <p14:tracePt t="38495" x="2355850" y="3359150"/>
          <p14:tracePt t="38512" x="2368550" y="3352800"/>
          <p14:tracePt t="38528" x="2381250" y="3352800"/>
          <p14:tracePt t="38545" x="2393950" y="3352800"/>
          <p14:tracePt t="38561" x="2406650" y="3352800"/>
          <p14:tracePt t="38578" x="2432050" y="3352800"/>
          <p14:tracePt t="38580" x="2438400" y="3352800"/>
          <p14:tracePt t="38595" x="2451100" y="3352800"/>
          <p14:tracePt t="38612" x="2508250" y="3352800"/>
          <p14:tracePt t="38628" x="2559050" y="3352800"/>
          <p14:tracePt t="38645" x="2628900" y="3352800"/>
          <p14:tracePt t="38661" x="2711450" y="3359150"/>
          <p14:tracePt t="38678" x="2819400" y="3365500"/>
          <p14:tracePt t="38695" x="2940050" y="3378200"/>
          <p14:tracePt t="38711" x="3060700" y="3390900"/>
          <p14:tracePt t="38728" x="3181350" y="3397250"/>
          <p14:tracePt t="38744" x="3302000" y="3403600"/>
          <p14:tracePt t="38761" x="3403600" y="3409950"/>
          <p14:tracePt t="38777" x="3486150" y="3409950"/>
          <p14:tracePt t="38794" x="3575050" y="3416300"/>
          <p14:tracePt t="38811" x="3651250" y="3416300"/>
          <p14:tracePt t="38828" x="3708400" y="3416300"/>
          <p14:tracePt t="38844" x="3765550" y="3416300"/>
          <p14:tracePt t="38861" x="3803650" y="3422650"/>
          <p14:tracePt t="38876" x="3835400" y="3429000"/>
          <p14:tracePt t="38892" x="3848100" y="3429000"/>
          <p14:tracePt t="39028" x="3854450" y="3429000"/>
          <p14:tracePt t="39036" x="3860800" y="3429000"/>
          <p14:tracePt t="39044" x="3867150" y="3429000"/>
          <p14:tracePt t="39061" x="3892550" y="3429000"/>
          <p14:tracePt t="39077" x="3930650" y="3429000"/>
          <p14:tracePt t="39094" x="3956050" y="3429000"/>
          <p14:tracePt t="39110" x="4032250" y="3429000"/>
          <p14:tracePt t="39127" x="4095750" y="3429000"/>
          <p14:tracePt t="39144" x="4171950" y="3429000"/>
          <p14:tracePt t="39161" x="4229100" y="3429000"/>
          <p14:tracePt t="39177" x="4286250" y="3429000"/>
          <p14:tracePt t="39193" x="4330700" y="3429000"/>
          <p14:tracePt t="39210" x="4368800" y="3429000"/>
          <p14:tracePt t="39227" x="4406900" y="3429000"/>
          <p14:tracePt t="39243" x="4464050" y="3429000"/>
          <p14:tracePt t="39260" x="4508500" y="3429000"/>
          <p14:tracePt t="39277" x="4546600" y="3429000"/>
          <p14:tracePt t="39293" x="4572000" y="3429000"/>
          <p14:tracePt t="39310" x="4591050" y="3429000"/>
          <p14:tracePt t="39327" x="4597400" y="3429000"/>
          <p14:tracePt t="39343" x="4603750" y="3429000"/>
          <p14:tracePt t="39381" x="4610100" y="3429000"/>
          <p14:tracePt t="39393" x="4616450" y="3429000"/>
          <p14:tracePt t="39410" x="4622800" y="3429000"/>
          <p14:tracePt t="39426" x="4635500" y="3429000"/>
          <p14:tracePt t="39460" x="4648200" y="3429000"/>
          <p14:tracePt t="39476" x="4673600" y="3429000"/>
          <p14:tracePt t="39493" x="4686300" y="3429000"/>
          <p14:tracePt t="39509" x="4692650" y="3429000"/>
          <p14:tracePt t="39526" x="4711700" y="3429000"/>
          <p14:tracePt t="39543" x="4724400" y="3435350"/>
          <p14:tracePt t="39559" x="4730750" y="3435350"/>
          <p14:tracePt t="39576" x="4749800" y="3435350"/>
          <p14:tracePt t="39593" x="4768850" y="3441700"/>
          <p14:tracePt t="39609" x="4775200" y="3441700"/>
          <p14:tracePt t="39626" x="4794250" y="3441700"/>
          <p14:tracePt t="39642" x="4800600" y="3441700"/>
          <p14:tracePt t="39659" x="4813300" y="3441700"/>
          <p14:tracePt t="39676" x="4832350" y="3441700"/>
          <p14:tracePt t="39692" x="4845050" y="3441700"/>
          <p14:tracePt t="39709" x="4851400" y="3441700"/>
          <p14:tracePt t="39725" x="4864100" y="3441700"/>
          <p14:tracePt t="39742" x="4870450" y="3441700"/>
          <p14:tracePt t="39759" x="4883150" y="3441700"/>
          <p14:tracePt t="39775" x="4902200" y="3441700"/>
          <p14:tracePt t="39792" x="4921250" y="3441700"/>
          <p14:tracePt t="39809" x="4946650" y="3441700"/>
          <p14:tracePt t="39825" x="4972050" y="3441700"/>
          <p14:tracePt t="39842" x="4991100" y="3441700"/>
          <p14:tracePt t="39859" x="5016500" y="3441700"/>
          <p14:tracePt t="39876" x="5035550" y="3441700"/>
          <p14:tracePt t="39892" x="5041900" y="3441700"/>
          <p14:tracePt t="39909" x="5054600" y="3441700"/>
          <p14:tracePt t="39925" x="5060950" y="3441700"/>
          <p14:tracePt t="39942" x="5073650" y="3441700"/>
          <p14:tracePt t="39975" x="5080000" y="3441700"/>
          <p14:tracePt t="40028" x="5086350" y="3441700"/>
          <p14:tracePt t="40060" x="5092700" y="3441700"/>
          <p14:tracePt t="40076" x="5099050" y="3441700"/>
          <p14:tracePt t="40084" x="5105400" y="3441700"/>
          <p14:tracePt t="40109" x="5111750" y="3441700"/>
          <p14:tracePt t="40116" x="5124450" y="3441700"/>
          <p14:tracePt t="40132" x="5130800" y="3441700"/>
          <p14:tracePt t="40148" x="5143500" y="3441700"/>
          <p14:tracePt t="40164" x="5149850" y="3441700"/>
          <p14:tracePt t="40174" x="5162550" y="3441700"/>
          <p14:tracePt t="40191" x="5175250" y="3441700"/>
          <p14:tracePt t="40208" x="5187950" y="3441700"/>
          <p14:tracePt t="40224" x="5200650" y="3441700"/>
          <p14:tracePt t="40241" x="5213350" y="3441700"/>
          <p14:tracePt t="40258" x="5226050" y="3441700"/>
          <p14:tracePt t="40274" x="5238750" y="3441700"/>
          <p14:tracePt t="40291" x="5245100" y="3441700"/>
          <p14:tracePt t="40308" x="5251450" y="3441700"/>
          <p14:tracePt t="40380" x="5257800" y="3441700"/>
          <p14:tracePt t="41181" x="5251450" y="3441700"/>
          <p14:tracePt t="41188" x="5232400" y="3441700"/>
          <p14:tracePt t="41196" x="5213350" y="3448050"/>
          <p14:tracePt t="41206" x="5181600" y="3454400"/>
          <p14:tracePt t="41220" x="5156200" y="3460750"/>
          <p14:tracePt t="41236" x="5080000" y="3473450"/>
          <p14:tracePt t="41253" x="4991100" y="3492500"/>
          <p14:tracePt t="41272" x="4902200" y="3505200"/>
          <p14:tracePt t="41289" x="4787900" y="3511550"/>
          <p14:tracePt t="41305" x="4654550" y="3517900"/>
          <p14:tracePt t="41322" x="4521200" y="3530600"/>
          <p14:tracePt t="41338" x="4400550" y="3536950"/>
          <p14:tracePt t="41355" x="4318000" y="3549650"/>
          <p14:tracePt t="41369" x="4241800" y="3556000"/>
          <p14:tracePt t="41388" x="4159250" y="3562350"/>
          <p14:tracePt t="41405" x="4108450" y="3568700"/>
          <p14:tracePt t="41421" x="4032250" y="3568700"/>
          <p14:tracePt t="41438" x="3930650" y="3568700"/>
          <p14:tracePt t="41455" x="3816350" y="3568700"/>
          <p14:tracePt t="41471" x="3708400" y="3568700"/>
          <p14:tracePt t="41488" x="3613150" y="3568700"/>
          <p14:tracePt t="41505" x="3556000" y="3568700"/>
          <p14:tracePt t="41521" x="3524250" y="3568700"/>
          <p14:tracePt t="41538" x="3517900" y="3568700"/>
          <p14:tracePt t="41571" x="3511550" y="3568700"/>
          <p14:tracePt t="41588" x="3505200" y="3568700"/>
          <p14:tracePt t="41612" x="3498850" y="3568700"/>
          <p14:tracePt t="41636" x="3492500" y="3568700"/>
          <p14:tracePt t="41644" x="3486150" y="3568700"/>
          <p14:tracePt t="41652" x="3479800" y="3568700"/>
          <p14:tracePt t="41676" x="3473450" y="3568700"/>
          <p14:tracePt t="41708" x="3473450" y="3562350"/>
          <p14:tracePt t="41820" x="3467100" y="3562350"/>
          <p14:tracePt t="41828" x="3460750" y="3562350"/>
          <p14:tracePt t="41837" x="3454400" y="3556000"/>
          <p14:tracePt t="41854" x="3435350" y="3556000"/>
          <p14:tracePt t="41870" x="3390900" y="3556000"/>
          <p14:tracePt t="41887" x="3333750" y="3556000"/>
          <p14:tracePt t="41904" x="3238500" y="3556000"/>
          <p14:tracePt t="41920" x="3149600" y="3549650"/>
          <p14:tracePt t="41937" x="3048000" y="3549650"/>
          <p14:tracePt t="41954" x="2971800" y="3549650"/>
          <p14:tracePt t="41970" x="2901950" y="3549650"/>
          <p14:tracePt t="41987" x="2863850" y="3549650"/>
          <p14:tracePt t="42004" x="2825750" y="3549650"/>
          <p14:tracePt t="42020" x="2813050" y="3549650"/>
          <p14:tracePt t="42037" x="2800350" y="3549650"/>
          <p14:tracePt t="42053" x="2794000" y="3549650"/>
          <p14:tracePt t="42070" x="2781300" y="3549650"/>
          <p14:tracePt t="42086" x="2768600" y="3543300"/>
          <p14:tracePt t="42103" x="2749550" y="3543300"/>
          <p14:tracePt t="42120" x="2724150" y="3536950"/>
          <p14:tracePt t="42136" x="2692400" y="3536950"/>
          <p14:tracePt t="42153" x="2654300" y="3530600"/>
          <p14:tracePt t="42170" x="2584450" y="3524250"/>
          <p14:tracePt t="42184" x="2514600" y="3517900"/>
          <p14:tracePt t="42203" x="2432050" y="3511550"/>
          <p14:tracePt t="42220" x="2305050" y="3492500"/>
          <p14:tracePt t="42236" x="2209800" y="3486150"/>
          <p14:tracePt t="42253" x="2127250" y="3479800"/>
          <p14:tracePt t="42270" x="2057400" y="3473450"/>
          <p14:tracePt t="42286" x="1987550" y="3467100"/>
          <p14:tracePt t="42303" x="1930400" y="3460750"/>
          <p14:tracePt t="42319" x="1892300" y="3460750"/>
          <p14:tracePt t="42336" x="1854200" y="3454400"/>
          <p14:tracePt t="42352" x="1822450" y="3454400"/>
          <p14:tracePt t="42367" x="1797050" y="3454400"/>
          <p14:tracePt t="42386" x="1765300" y="3454400"/>
          <p14:tracePt t="42400" x="1720850" y="3454400"/>
          <p14:tracePt t="42419" x="1676400" y="3454400"/>
          <p14:tracePt t="42436" x="1612900" y="3454400"/>
          <p14:tracePt t="42452" x="1593850" y="3454400"/>
          <p14:tracePt t="42469" x="1568450" y="3454400"/>
          <p14:tracePt t="42486" x="1562100" y="3454400"/>
          <p14:tracePt t="42502" x="1555750" y="3454400"/>
          <p14:tracePt t="42519" x="1549400" y="3454400"/>
          <p14:tracePt t="42535" x="1543050" y="3454400"/>
          <p14:tracePt t="42552" x="1530350" y="3454400"/>
          <p14:tracePt t="42585" x="1524000" y="3454400"/>
          <p14:tracePt t="42602" x="1517650" y="3454400"/>
          <p14:tracePt t="42619" x="1504950" y="3454400"/>
          <p14:tracePt t="42661" x="1498600" y="3454400"/>
          <p14:tracePt t="42748" x="1498600" y="3448050"/>
          <p14:tracePt t="42756" x="1511300" y="3441700"/>
          <p14:tracePt t="42768" x="1524000" y="3441700"/>
          <p14:tracePt t="42786" x="1562100" y="3429000"/>
          <p14:tracePt t="42799" x="1625600" y="3422650"/>
          <p14:tracePt t="42818" x="1657350" y="3422650"/>
          <p14:tracePt t="42835" x="1739900" y="3409950"/>
          <p14:tracePt t="42851" x="1898650" y="3409950"/>
          <p14:tracePt t="42868" x="2019300" y="3409950"/>
          <p14:tracePt t="42882" x="2089150" y="3409950"/>
          <p14:tracePt t="42901" x="2286000" y="3409950"/>
          <p14:tracePt t="42918" x="2419350" y="3409950"/>
          <p14:tracePt t="42935" x="2565400" y="3416300"/>
          <p14:tracePt t="42949" x="2711450" y="3416300"/>
          <p14:tracePt t="42968" x="2863850" y="3416300"/>
          <p14:tracePt t="42984" x="2997200" y="3416300"/>
          <p14:tracePt t="42999" x="3136900" y="3429000"/>
          <p14:tracePt t="43018" x="3263900" y="3435350"/>
          <p14:tracePt t="43034" x="3390900" y="3435350"/>
          <p14:tracePt t="43051" x="3517900" y="3435350"/>
          <p14:tracePt t="43068" x="3695700" y="3435350"/>
          <p14:tracePt t="43084" x="3797300" y="3441700"/>
          <p14:tracePt t="43101" x="3886200" y="3441700"/>
          <p14:tracePt t="43118" x="3968750" y="3441700"/>
          <p14:tracePt t="43134" x="4051300" y="3441700"/>
          <p14:tracePt t="43151" x="4095750" y="3441700"/>
          <p14:tracePt t="43167" x="4159250" y="3441700"/>
          <p14:tracePt t="43184" x="4210050" y="3441700"/>
          <p14:tracePt t="43201" x="4254500" y="3441700"/>
          <p14:tracePt t="43217" x="4292600" y="3441700"/>
          <p14:tracePt t="43234" x="4330700" y="3441700"/>
          <p14:tracePt t="43250" x="4368800" y="3441700"/>
          <p14:tracePt t="43267" x="4400550" y="3441700"/>
          <p14:tracePt t="43284" x="4470400" y="3441700"/>
          <p14:tracePt t="43300" x="4514850" y="3441700"/>
          <p14:tracePt t="43317" x="4559300" y="3441700"/>
          <p14:tracePt t="43333" x="4610100" y="3441700"/>
          <p14:tracePt t="43350" x="4667250" y="3441700"/>
          <p14:tracePt t="43367" x="4705350" y="3441700"/>
          <p14:tracePt t="43383" x="4756150" y="3441700"/>
          <p14:tracePt t="43400" x="4800600" y="3441700"/>
          <p14:tracePt t="43417" x="4838700" y="3441700"/>
          <p14:tracePt t="43433" x="4870450" y="3441700"/>
          <p14:tracePt t="43450" x="4908550" y="3441700"/>
          <p14:tracePt t="43467" x="4946650" y="3441700"/>
          <p14:tracePt t="43483" x="4978400" y="3441700"/>
          <p14:tracePt t="43498" x="4997450" y="3441700"/>
          <p14:tracePt t="43516" x="5035550" y="3441700"/>
          <p14:tracePt t="43532" x="5060950" y="3441700"/>
          <p14:tracePt t="43549" x="5073650" y="3441700"/>
          <p14:tracePt t="43566" x="5086350" y="3441700"/>
          <p14:tracePt t="43620" x="5092700" y="3441700"/>
          <p14:tracePt t="44196" x="5099050" y="3441700"/>
          <p14:tracePt t="44212" x="5105400" y="3441700"/>
          <p14:tracePt t="44252" x="5111750" y="3441700"/>
          <p14:tracePt t="44828" x="5105400" y="3441700"/>
          <p14:tracePt t="44836" x="5099050" y="3441700"/>
          <p14:tracePt t="44846" x="5086350" y="3441700"/>
          <p14:tracePt t="44863" x="5073650" y="3441700"/>
          <p14:tracePt t="44879" x="5048250" y="3441700"/>
          <p14:tracePt t="44896" x="5041900" y="3441700"/>
          <p14:tracePt t="44927" x="5035550" y="3441700"/>
          <p14:tracePt t="44946" x="5029200" y="3441700"/>
          <p14:tracePt t="45341" x="5029200" y="3454400"/>
          <p14:tracePt t="45348" x="5022850" y="3467100"/>
          <p14:tracePt t="45364" x="5022850" y="3486150"/>
          <p14:tracePt t="45376" x="5016500" y="3505200"/>
          <p14:tracePt t="45395" x="4991100" y="3562350"/>
          <p14:tracePt t="45410" x="4978400" y="3562350"/>
          <p14:tracePt t="45749" x="4991100" y="3562350"/>
          <p14:tracePt t="45756" x="5003800" y="3562350"/>
          <p14:tracePt t="45764" x="5016500" y="3549650"/>
          <p14:tracePt t="45781" x="5022850" y="3543300"/>
          <p14:tracePt t="45794" x="5022850" y="3536950"/>
          <p14:tracePt t="45916" x="5029200" y="3536950"/>
          <p14:tracePt t="45924" x="5035550" y="3536950"/>
          <p14:tracePt t="45932" x="5041900" y="3536950"/>
          <p14:tracePt t="45942" x="5054600" y="3530600"/>
          <p14:tracePt t="45960" x="5086350" y="3524250"/>
          <p14:tracePt t="45975" x="5111750" y="3524250"/>
          <p14:tracePt t="45994" x="5162550" y="3517900"/>
          <p14:tracePt t="46010" x="5251450" y="3505200"/>
          <p14:tracePt t="46027" x="5353050" y="3498850"/>
          <p14:tracePt t="46044" x="5499100" y="3486150"/>
          <p14:tracePt t="46060" x="5588000" y="3479800"/>
          <p14:tracePt t="46077" x="5651500" y="3473450"/>
          <p14:tracePt t="46094" x="5689600" y="3467100"/>
          <p14:tracePt t="46110" x="5708650" y="3467100"/>
          <p14:tracePt t="46412" x="5708650" y="3473450"/>
          <p14:tracePt t="46420" x="5708650" y="3479800"/>
          <p14:tracePt t="46428" x="5715000" y="3486150"/>
          <p14:tracePt t="46442" x="5721350" y="3492500"/>
          <p14:tracePt t="46459" x="5734050" y="3511550"/>
          <p14:tracePt t="46476" x="5746750" y="3524250"/>
          <p14:tracePt t="46493" x="5753100" y="3530600"/>
          <p14:tracePt t="46509" x="5759450" y="3530600"/>
          <p14:tracePt t="46708" x="5753100" y="3530600"/>
          <p14:tracePt t="46725" x="5746750" y="3530600"/>
          <p14:tracePt t="46740" x="5734050" y="3530600"/>
          <p14:tracePt t="46756" x="5727700" y="3530600"/>
          <p14:tracePt t="46764" x="5727700" y="3524250"/>
          <p14:tracePt t="46775" x="5721350" y="3524250"/>
          <p14:tracePt t="46792" x="5715000" y="3524250"/>
          <p14:tracePt t="49388" x="5734050" y="3524250"/>
          <p14:tracePt t="49396" x="5772150" y="3517900"/>
          <p14:tracePt t="49404" x="5810250" y="3517900"/>
          <p14:tracePt t="49419" x="5861050" y="3517900"/>
          <p14:tracePt t="49435" x="6007100" y="3511550"/>
          <p14:tracePt t="49452" x="6057900" y="3511550"/>
          <p14:tracePt t="49469" x="6172200" y="3505200"/>
          <p14:tracePt t="49485" x="6280150" y="3498850"/>
          <p14:tracePt t="49502" x="6419850" y="3479800"/>
          <p14:tracePt t="49516" x="6553200" y="3473450"/>
          <p14:tracePt t="49535" x="6686550" y="3467100"/>
          <p14:tracePt t="49552" x="6807200" y="3460750"/>
          <p14:tracePt t="49568" x="6940550" y="3460750"/>
          <p14:tracePt t="49585" x="7054850" y="3460750"/>
          <p14:tracePt t="49602" x="7169150" y="3460750"/>
          <p14:tracePt t="49619" x="7283450" y="3460750"/>
          <p14:tracePt t="49635" x="7378700" y="3454400"/>
          <p14:tracePt t="49652" x="7499350" y="3454400"/>
          <p14:tracePt t="49668" x="7556500" y="3454400"/>
          <p14:tracePt t="49685" x="7620000" y="3454400"/>
          <p14:tracePt t="49701" x="7670800" y="3454400"/>
          <p14:tracePt t="49716" x="7715250" y="3454400"/>
          <p14:tracePt t="49735" x="7766050" y="3454400"/>
          <p14:tracePt t="49751" x="7835900" y="3454400"/>
          <p14:tracePt t="49768" x="7893050" y="3454400"/>
          <p14:tracePt t="49785" x="7956550" y="3454400"/>
          <p14:tracePt t="49801" x="8007350" y="3454400"/>
          <p14:tracePt t="49818" x="8058150" y="3454400"/>
          <p14:tracePt t="49832" x="8102600" y="3454400"/>
          <p14:tracePt t="49852" x="8172450" y="3454400"/>
          <p14:tracePt t="49868" x="8210550" y="3454400"/>
          <p14:tracePt t="49884" x="8229600" y="3454400"/>
          <p14:tracePt t="49901" x="8248650" y="3454400"/>
          <p14:tracePt t="49918" x="8261350" y="3448050"/>
          <p14:tracePt t="49934" x="8280400" y="3441700"/>
          <p14:tracePt t="49949" x="8305800" y="3441700"/>
          <p14:tracePt t="49968" x="8337550" y="3435350"/>
          <p14:tracePt t="49982" x="8362950" y="3435350"/>
          <p14:tracePt t="50000" x="8394700" y="3435350"/>
          <p14:tracePt t="50017" x="8420100" y="3435350"/>
          <p14:tracePt t="50034" x="8432800" y="3429000"/>
          <p14:tracePt t="50050" x="8451850" y="3422650"/>
          <p14:tracePt t="50557" x="8458200" y="3422650"/>
          <p14:tracePt t="50564" x="8464550" y="3422650"/>
          <p14:tracePt t="50572" x="8477250" y="3422650"/>
          <p14:tracePt t="50581" x="8483600" y="3422650"/>
          <p14:tracePt t="50599" x="8502650" y="3422650"/>
          <p14:tracePt t="50616" x="8515350" y="3422650"/>
          <p14:tracePt t="50868" x="8515350" y="3429000"/>
          <p14:tracePt t="50876" x="8509000" y="3429000"/>
          <p14:tracePt t="50908" x="8502650" y="3429000"/>
          <p14:tracePt t="50948" x="8496300" y="3429000"/>
          <p14:tracePt t="50956" x="8496300" y="3435350"/>
          <p14:tracePt t="51029" x="8489950" y="3435350"/>
          <p14:tracePt t="51069" x="8483600" y="3435350"/>
          <p14:tracePt t="51076" x="8483600" y="3441700"/>
          <p14:tracePt t="51100" x="8477250" y="3441700"/>
          <p14:tracePt t="51116" x="8470900" y="3441700"/>
          <p14:tracePt t="51132" x="8464550" y="3441700"/>
          <p14:tracePt t="51148" x="8458200" y="3448050"/>
          <p14:tracePt t="51188" x="8451850" y="3448050"/>
          <p14:tracePt t="51196" x="8445500" y="3448050"/>
          <p14:tracePt t="51716" x="8439150" y="3448050"/>
          <p14:tracePt t="51724" x="8439150" y="3454400"/>
          <p14:tracePt t="51749" x="8432800" y="3454400"/>
          <p14:tracePt t="51853" x="8426450" y="3454400"/>
          <p14:tracePt t="52740" x="8420100" y="3454400"/>
          <p14:tracePt t="52764" x="8413750" y="3454400"/>
          <p14:tracePt t="52812" x="8407400" y="3454400"/>
          <p14:tracePt t="52852" x="8401050" y="3454400"/>
          <p14:tracePt t="52860" x="8394700" y="3454400"/>
          <p14:tracePt t="53444" x="8388350" y="3454400"/>
          <p14:tracePt t="53468" x="8382000" y="3454400"/>
          <p14:tracePt t="53508" x="8375650" y="3454400"/>
          <p14:tracePt t="53516" x="8369300" y="3454400"/>
          <p14:tracePt t="53556" x="8369300" y="3460750"/>
          <p14:tracePt t="53564" x="8362950" y="3460750"/>
          <p14:tracePt t="53653" x="8356600" y="3460750"/>
          <p14:tracePt t="53916" x="8350250" y="3460750"/>
          <p14:tracePt t="53924" x="8343900" y="3460750"/>
          <p14:tracePt t="53940" x="8337550" y="3460750"/>
          <p14:tracePt t="53948" x="8331200" y="3460750"/>
          <p14:tracePt t="53972" x="8324850" y="3460750"/>
          <p14:tracePt t="53980" x="8318500" y="3460750"/>
          <p14:tracePt t="54004" x="8312150" y="3460750"/>
          <p14:tracePt t="54037" x="8305800" y="3460750"/>
          <p14:tracePt t="54068" x="8299450" y="3460750"/>
          <p14:tracePt t="54084" x="8293100" y="3460750"/>
          <p14:tracePt t="54092" x="8286750" y="3460750"/>
          <p14:tracePt t="54108" x="8274050" y="3460750"/>
          <p14:tracePt t="54124" x="8235950" y="3460750"/>
          <p14:tracePt t="54141" x="8178800" y="3467100"/>
          <p14:tracePt t="54157" x="8077200" y="3479800"/>
          <p14:tracePt t="54175" x="7931150" y="3498850"/>
          <p14:tracePt t="54191" x="7747000" y="3517900"/>
          <p14:tracePt t="54205" x="7512050" y="3530600"/>
          <p14:tracePt t="54224" x="7251700" y="3530600"/>
          <p14:tracePt t="54240" x="7023100" y="3530600"/>
          <p14:tracePt t="54257" x="6826250" y="3530600"/>
          <p14:tracePt t="54274" x="6654800" y="3530600"/>
          <p14:tracePt t="54290" x="6508750" y="3530600"/>
          <p14:tracePt t="54307" x="6400800" y="3530600"/>
          <p14:tracePt t="54324" x="6273800" y="3530600"/>
          <p14:tracePt t="54340" x="6229350" y="3530600"/>
          <p14:tracePt t="54357" x="6191250" y="3530600"/>
          <p14:tracePt t="54373" x="6184900" y="3530600"/>
          <p14:tracePt t="54388" x="6178550" y="3530600"/>
          <p14:tracePt t="54428" x="6172200" y="3530600"/>
          <p14:tracePt t="54460" x="6165850" y="3530600"/>
          <p14:tracePt t="54468" x="6159500" y="3530600"/>
          <p14:tracePt t="54476" x="6153150" y="3530600"/>
          <p14:tracePt t="54490" x="6140450" y="3530600"/>
          <p14:tracePt t="54506" x="6102350" y="3530600"/>
          <p14:tracePt t="54523" x="6051550" y="3530600"/>
          <p14:tracePt t="54540" x="5994400" y="3530600"/>
          <p14:tracePt t="54556" x="5930900" y="3524250"/>
          <p14:tracePt t="54573" x="5861050" y="3524250"/>
          <p14:tracePt t="54590" x="5816600" y="3524250"/>
          <p14:tracePt t="54606" x="5791200" y="3524250"/>
          <p14:tracePt t="54623" x="5765800" y="3524250"/>
          <p14:tracePt t="54639" x="5759450" y="3524250"/>
          <p14:tracePt t="54656" x="5753100" y="3524250"/>
          <p14:tracePt t="54820" x="5753100" y="3517900"/>
          <p14:tracePt t="54828" x="5753100" y="3511550"/>
          <p14:tracePt t="54844" x="5765800" y="3505200"/>
          <p14:tracePt t="54855" x="5778500" y="3505200"/>
          <p14:tracePt t="54873" x="5816600" y="3498850"/>
          <p14:tracePt t="54889" x="5861050" y="3498850"/>
          <p14:tracePt t="54906" x="5988050" y="3498850"/>
          <p14:tracePt t="54920" x="6191250" y="3498850"/>
          <p14:tracePt t="54937" x="6515100" y="3511550"/>
          <p14:tracePt t="54956" x="7048500" y="3549650"/>
          <p14:tracePt t="54973" x="7327900" y="3556000"/>
          <p14:tracePt t="54989" x="7543800" y="3568700"/>
          <p14:tracePt t="55005" x="7715250" y="3568700"/>
          <p14:tracePt t="55022" x="7797800" y="3568700"/>
          <p14:tracePt t="55038" x="7905750" y="3568700"/>
          <p14:tracePt t="55055" x="8001000" y="3568700"/>
          <p14:tracePt t="55072" x="8051800" y="3568700"/>
          <p14:tracePt t="55088" x="8083550" y="3568700"/>
          <p14:tracePt t="55105" x="8089900" y="3568700"/>
          <p14:tracePt t="55316" x="8102600" y="3568700"/>
          <p14:tracePt t="55332" x="8108950" y="3568700"/>
          <p14:tracePt t="55340" x="8121650" y="3568700"/>
          <p14:tracePt t="55354" x="8134350" y="3562350"/>
          <p14:tracePt t="55371" x="8178800" y="3562350"/>
          <p14:tracePt t="55388" x="8216900" y="3562350"/>
          <p14:tracePt t="55404" x="8255000" y="3562350"/>
          <p14:tracePt t="55421" x="8280400" y="3562350"/>
          <p14:tracePt t="55438" x="8299450" y="3562350"/>
          <p14:tracePt t="55454" x="8305800" y="3562350"/>
          <p14:tracePt t="55548" x="8312150" y="3562350"/>
          <p14:tracePt t="57093" x="8305800" y="3562350"/>
          <p14:tracePt t="57428" x="8318500" y="3556000"/>
          <p14:tracePt t="57436" x="8337550" y="3556000"/>
          <p14:tracePt t="57449" x="8362950" y="3549650"/>
          <p14:tracePt t="57466" x="8388350" y="3543300"/>
          <p14:tracePt t="57480" x="8439150" y="3536950"/>
          <p14:tracePt t="57500" x="8515350" y="3536950"/>
          <p14:tracePt t="57516" x="8553450" y="3536950"/>
          <p14:tracePt t="57533" x="8566150" y="3536950"/>
          <p14:tracePt t="57566" x="8572500" y="3536950"/>
          <p14:tracePt t="57612" x="8578850" y="3536950"/>
          <p14:tracePt t="57628" x="8591550" y="3536950"/>
          <p14:tracePt t="57644" x="8616950" y="3536950"/>
          <p14:tracePt t="57652" x="8636000" y="3536950"/>
          <p14:tracePt t="57665" x="8655050" y="3536950"/>
          <p14:tracePt t="57682" x="8718550" y="3536950"/>
          <p14:tracePt t="57699" x="8763000" y="3536950"/>
          <p14:tracePt t="57716" x="8813800" y="3536950"/>
          <p14:tracePt t="57732" x="8858250" y="3536950"/>
          <p14:tracePt t="57749" x="8921750" y="3530600"/>
          <p14:tracePt t="57763" x="9004300" y="3524250"/>
          <p14:tracePt t="57782" x="9099550" y="3517900"/>
          <p14:tracePt t="57798" x="9182100" y="3511550"/>
          <p14:tracePt t="57815" x="9239250" y="3511550"/>
          <p14:tracePt t="57832" x="9264650" y="3511550"/>
          <p14:tracePt t="57848" x="9271000" y="3511550"/>
          <p14:tracePt t="57865" x="9283700" y="3505200"/>
          <p14:tracePt t="57882" x="9296400" y="3505200"/>
          <p14:tracePt t="57898" x="9309100" y="3505200"/>
          <p14:tracePt t="57915" x="9334500" y="3505200"/>
          <p14:tracePt t="57932" x="9423400" y="3505200"/>
          <p14:tracePt t="57948" x="9493250" y="3505200"/>
          <p14:tracePt t="57965" x="9544050" y="3505200"/>
          <p14:tracePt t="57981" x="9575800" y="3505200"/>
          <p14:tracePt t="57998" x="9582150" y="3505200"/>
          <p14:tracePt t="58228" x="9582150" y="3498850"/>
          <p14:tracePt t="58236" x="9575800" y="3498850"/>
          <p14:tracePt t="58247" x="9569450" y="3498850"/>
          <p14:tracePt t="58264" x="9556750" y="3498850"/>
          <p14:tracePt t="58281" x="9531350" y="3492500"/>
          <p14:tracePt t="58297" x="9499600" y="3486150"/>
          <p14:tracePt t="58314" x="9467850" y="3486150"/>
          <p14:tracePt t="58331" x="9436100" y="3486150"/>
          <p14:tracePt t="58347" x="9417050" y="3486150"/>
          <p14:tracePt t="58364" x="9410700" y="3486150"/>
          <p14:tracePt t="58468" x="9404350" y="3486150"/>
          <p14:tracePt t="58508" x="9398000" y="3486150"/>
          <p14:tracePt t="58532" x="9391650" y="3486150"/>
          <p14:tracePt t="58540" x="9391650" y="3492500"/>
          <p14:tracePt t="58564" x="9385300" y="3492500"/>
          <p14:tracePt t="58764" x="9372600" y="3492500"/>
          <p14:tracePt t="58772" x="9359900" y="3498850"/>
          <p14:tracePt t="58788" x="9347200" y="3505200"/>
          <p14:tracePt t="58796" x="9328150" y="3505200"/>
          <p14:tracePt t="58813" x="9277350" y="3505200"/>
          <p14:tracePt t="58829" x="9194800" y="3511550"/>
          <p14:tracePt t="58846" x="9093200" y="3511550"/>
          <p14:tracePt t="58863" x="9010650" y="3511550"/>
          <p14:tracePt t="58879" x="8940800" y="3511550"/>
          <p14:tracePt t="58896" x="8902700" y="3511550"/>
          <p14:tracePt t="58912" x="8890000" y="3511550"/>
          <p14:tracePt t="58996" x="8902700" y="3511550"/>
          <p14:tracePt t="59004" x="8921750" y="3511550"/>
          <p14:tracePt t="59012" x="8947150" y="3511550"/>
          <p14:tracePt t="59029" x="9036050" y="3511550"/>
          <p14:tracePt t="59045" x="9137650" y="3505200"/>
          <p14:tracePt t="59062" x="9188450" y="3505200"/>
          <p14:tracePt t="59077" x="9283700" y="3505200"/>
          <p14:tracePt t="59095" x="9353550" y="3505200"/>
          <p14:tracePt t="59112" x="9378950" y="3505200"/>
          <p14:tracePt t="59128" x="9385300" y="3505200"/>
          <p14:tracePt t="59228" x="9378950" y="3505200"/>
          <p14:tracePt t="59236" x="9359900" y="3505200"/>
          <p14:tracePt t="59245" x="9347200" y="3505200"/>
          <p14:tracePt t="59262" x="9309100" y="3505200"/>
          <p14:tracePt t="59278" x="9239250" y="3505200"/>
          <p14:tracePt t="59295" x="9194800" y="3505200"/>
          <p14:tracePt t="59309" x="9074150" y="3530600"/>
          <p14:tracePt t="59328" x="9010650" y="3543300"/>
          <p14:tracePt t="59345" x="8997950" y="3556000"/>
          <p14:tracePt t="59361" x="8991600" y="3556000"/>
          <p14:tracePt t="59573" x="8991600" y="3562350"/>
          <p14:tracePt t="59581" x="8991600" y="3568700"/>
          <p14:tracePt t="59644" x="8978900" y="3562350"/>
          <p14:tracePt t="59660" x="8978900" y="3556000"/>
          <p14:tracePt t="59668" x="8972550" y="3556000"/>
          <p14:tracePt t="59677" x="8972550" y="3549650"/>
          <p14:tracePt t="59694" x="8959850" y="3543300"/>
          <p14:tracePt t="59710" x="8953500" y="3543300"/>
          <p14:tracePt t="59727" x="8953500" y="3536950"/>
          <p14:tracePt t="59760" x="8947150" y="3536950"/>
          <p14:tracePt t="59777" x="8934450" y="3530600"/>
          <p14:tracePt t="59793" x="8921750" y="3530600"/>
          <p14:tracePt t="59810" x="8909050" y="3517900"/>
          <p14:tracePt t="59827" x="8896350" y="3517900"/>
          <p14:tracePt t="59841" x="8883650" y="3511550"/>
          <p14:tracePt t="59860" x="8870950" y="3511550"/>
          <p14:tracePt t="59877" x="8858250" y="3505200"/>
          <p14:tracePt t="59893" x="8845550" y="3505200"/>
          <p14:tracePt t="59910" x="8839200" y="3505200"/>
          <p14:tracePt t="59927" x="8832850" y="3505200"/>
          <p14:tracePt t="59943" x="8820150" y="3498850"/>
          <p14:tracePt t="60788" x="8813800" y="3498850"/>
          <p14:tracePt t="60796" x="8782050" y="3498850"/>
          <p14:tracePt t="60806" x="8718550" y="3511550"/>
          <p14:tracePt t="60825" x="8585200" y="3556000"/>
          <p14:tracePt t="60841" x="8445500" y="3606800"/>
          <p14:tracePt t="60856" x="7994650" y="3759200"/>
          <p14:tracePt t="60874" x="7327900" y="3943350"/>
          <p14:tracePt t="60889" x="6515100" y="4089400"/>
          <p14:tracePt t="60908" x="5118100" y="4248150"/>
          <p14:tracePt t="60924" x="4311650" y="4260850"/>
          <p14:tracePt t="60941" x="3657600" y="4254500"/>
          <p14:tracePt t="60958" x="3175000" y="4203700"/>
          <p14:tracePt t="60974" x="2863850" y="4152900"/>
          <p14:tracePt t="60991" x="2698750" y="4133850"/>
          <p14:tracePt t="61007" x="2603500" y="4127500"/>
          <p14:tracePt t="61024" x="2546350" y="4121150"/>
          <p14:tracePt t="61041" x="2508250" y="4121150"/>
          <p14:tracePt t="61057" x="2489200" y="4121150"/>
          <p14:tracePt t="61180" x="2482850" y="4114800"/>
          <p14:tracePt t="61188" x="2476500" y="4114800"/>
          <p14:tracePt t="61196" x="2470150" y="4114800"/>
          <p14:tracePt t="61205" x="2463800" y="4114800"/>
          <p14:tracePt t="61221" x="2444750" y="4114800"/>
          <p14:tracePt t="61240" x="2393950" y="4114800"/>
          <p14:tracePt t="61257" x="2317750" y="4114800"/>
          <p14:tracePt t="61273" x="2197100" y="4114800"/>
          <p14:tracePt t="61290" x="2070100" y="4114800"/>
          <p14:tracePt t="61307" x="1930400" y="4114800"/>
          <p14:tracePt t="61324" x="1708150" y="4114800"/>
          <p14:tracePt t="61340" x="1574800" y="4114800"/>
          <p14:tracePt t="61357" x="1466850" y="4114800"/>
          <p14:tracePt t="61373" x="1377950" y="4102100"/>
          <p14:tracePt t="61388" x="1320800" y="4095750"/>
          <p14:tracePt t="61404" x="1276350" y="4089400"/>
          <p14:tracePt t="61423" x="1250950" y="4083050"/>
          <p14:tracePt t="61440" x="1244600" y="4076700"/>
          <p14:tracePt t="61473" x="1238250" y="4070350"/>
          <p14:tracePt t="61489" x="1238250" y="4057650"/>
          <p14:tracePt t="61506" x="1238250" y="4051300"/>
          <p14:tracePt t="61523" x="1238250" y="4038600"/>
          <p14:tracePt t="61539" x="1231900" y="4025900"/>
          <p14:tracePt t="61556" x="1231900" y="4019550"/>
          <p14:tracePt t="61573" x="1231900" y="4006850"/>
          <p14:tracePt t="61590" x="1231900" y="3994150"/>
          <p14:tracePt t="61606" x="1225550" y="3987800"/>
          <p14:tracePt t="61622" x="1225550" y="3975100"/>
          <p14:tracePt t="61639" x="1225550" y="3956050"/>
          <p14:tracePt t="61656" x="1225550" y="3943350"/>
          <p14:tracePt t="61672" x="1225550" y="3924300"/>
          <p14:tracePt t="61689" x="1219200" y="3911600"/>
          <p14:tracePt t="61707" x="1212850" y="3898900"/>
          <p14:tracePt t="61722" x="1212850" y="3879850"/>
          <p14:tracePt t="61739" x="1206500" y="3860800"/>
          <p14:tracePt t="61756" x="1200150" y="3841750"/>
          <p14:tracePt t="61772" x="1187450" y="3829050"/>
          <p14:tracePt t="61789" x="1181100" y="3822700"/>
          <p14:tracePt t="61805" x="1174750" y="3810000"/>
          <p14:tracePt t="61822" x="1162050" y="3797300"/>
          <p14:tracePt t="61839" x="1149350" y="3790950"/>
          <p14:tracePt t="61855" x="1136650" y="3784600"/>
          <p14:tracePt t="61889" x="1130300" y="3784600"/>
          <p14:tracePt t="61957" x="1143000" y="3784600"/>
          <p14:tracePt t="61964" x="1162050" y="3784600"/>
          <p14:tracePt t="61972" x="1193800" y="3784600"/>
          <p14:tracePt t="61988" x="1301750" y="3784600"/>
          <p14:tracePt t="62005" x="1377950" y="3784600"/>
          <p14:tracePt t="62021" x="1549400" y="3784600"/>
          <p14:tracePt t="62038" x="1720850" y="3784600"/>
          <p14:tracePt t="62055" x="1917700" y="3784600"/>
          <p14:tracePt t="62072" x="2114550" y="3778250"/>
          <p14:tracePt t="62088" x="2279650" y="3765550"/>
          <p14:tracePt t="62105" x="2406650" y="3759200"/>
          <p14:tracePt t="62121" x="2495550" y="3759200"/>
          <p14:tracePt t="62136" x="2578100" y="3752850"/>
          <p14:tracePt t="62155" x="2647950" y="3752850"/>
          <p14:tracePt t="62172" x="2705100" y="3746500"/>
          <p14:tracePt t="62188" x="2730500" y="3740150"/>
          <p14:tracePt t="62205" x="2749550" y="3740150"/>
          <p14:tracePt t="62222" x="2762250" y="3733800"/>
          <p14:tracePt t="62238" x="2768600" y="3733800"/>
          <p14:tracePt t="62300" x="2774950" y="3733800"/>
          <p14:tracePt t="63100" x="2781300" y="3733800"/>
          <p14:tracePt t="63108" x="2787650" y="3733800"/>
          <p14:tracePt t="64164" x="2794000" y="3733800"/>
          <p14:tracePt t="64724" x="2806700" y="3733800"/>
          <p14:tracePt t="64732" x="2825750" y="3746500"/>
          <p14:tracePt t="64740" x="2844800" y="3759200"/>
          <p14:tracePt t="64748" x="2863850" y="3759200"/>
          <p14:tracePt t="64765" x="2914650" y="3771900"/>
          <p14:tracePt t="64781" x="2940050" y="3778250"/>
          <p14:tracePt t="64798" x="2990850" y="3784600"/>
          <p14:tracePt t="64815" x="3041650" y="3790950"/>
          <p14:tracePt t="64832" x="3098800" y="3797300"/>
          <p14:tracePt t="64846" x="3168650" y="3797300"/>
          <p14:tracePt t="64865" x="3257550" y="3797300"/>
          <p14:tracePt t="64881" x="3365500" y="3797300"/>
          <p14:tracePt t="64898" x="3486150" y="3797300"/>
          <p14:tracePt t="64915" x="3594100" y="3797300"/>
          <p14:tracePt t="64931" x="3771900" y="3797300"/>
          <p14:tracePt t="64948" x="3879850" y="3797300"/>
          <p14:tracePt t="64965" x="3994150" y="3797300"/>
          <p14:tracePt t="64981" x="4121150" y="3797300"/>
          <p14:tracePt t="64997" x="4235450" y="3797300"/>
          <p14:tracePt t="65014" x="4356100" y="3797300"/>
          <p14:tracePt t="65030" x="4476750" y="3797300"/>
          <p14:tracePt t="65047" x="4591050" y="3797300"/>
          <p14:tracePt t="65064" x="4692650" y="3797300"/>
          <p14:tracePt t="65080" x="4806950" y="3797300"/>
          <p14:tracePt t="65097" x="4908550" y="3803650"/>
          <p14:tracePt t="65114" x="5003800" y="3803650"/>
          <p14:tracePt t="65130" x="5092700" y="3803650"/>
          <p14:tracePt t="65146" x="5181600" y="3803650"/>
          <p14:tracePt t="65163" x="5302250" y="3810000"/>
          <p14:tracePt t="65181" x="5353050" y="3810000"/>
          <p14:tracePt t="65197" x="5391150" y="3810000"/>
          <p14:tracePt t="65214" x="5422900" y="3810000"/>
          <p14:tracePt t="65230" x="5441950" y="3810000"/>
          <p14:tracePt t="65247" x="5448300" y="3810000"/>
          <p14:tracePt t="65716" x="5454650" y="3810000"/>
          <p14:tracePt t="65724" x="5461000" y="3810000"/>
          <p14:tracePt t="65796" x="5467350" y="3810000"/>
          <p14:tracePt t="65900" x="5473700" y="3810000"/>
          <p14:tracePt t="65932" x="5473700" y="3816350"/>
          <p14:tracePt t="65948" x="5473700" y="3822700"/>
          <p14:tracePt t="65956" x="5473700" y="3829050"/>
          <p14:tracePt t="65964" x="5473700" y="3835400"/>
          <p14:tracePt t="65976" x="5473700" y="3848100"/>
          <p14:tracePt t="65995" x="5454650" y="3873500"/>
          <p14:tracePt t="66012" x="5416550" y="3905250"/>
          <p14:tracePt t="66029" x="5359400" y="3937000"/>
          <p14:tracePt t="66045" x="5264150" y="3962400"/>
          <p14:tracePt t="66062" x="5111750" y="3975100"/>
          <p14:tracePt t="66078" x="4870450" y="4006850"/>
          <p14:tracePt t="66094" x="4502150" y="4025900"/>
          <p14:tracePt t="66111" x="4064000" y="4051300"/>
          <p14:tracePt t="66128" x="3632200" y="4057650"/>
          <p14:tracePt t="66144" x="3194050" y="4083050"/>
          <p14:tracePt t="66159" x="2863850" y="4083050"/>
          <p14:tracePt t="66177" x="2590800" y="4095750"/>
          <p14:tracePt t="66192" x="2400300" y="4121150"/>
          <p14:tracePt t="66211" x="2266950" y="4133850"/>
          <p14:tracePt t="66227" x="2127250" y="4146550"/>
          <p14:tracePt t="66242" x="2108200" y="4152900"/>
          <p14:tracePt t="66261" x="2051050" y="4159250"/>
          <p14:tracePt t="66278" x="2025650" y="4159250"/>
          <p14:tracePt t="66295" x="2012950" y="4159250"/>
          <p14:tracePt t="66311" x="1993900" y="4165600"/>
          <p14:tracePt t="66328" x="1981200" y="4165600"/>
          <p14:tracePt t="66344" x="1968500" y="4165600"/>
          <p14:tracePt t="66361" x="1962150" y="4171950"/>
          <p14:tracePt t="66378" x="1949450" y="4171950"/>
          <p14:tracePt t="66392" x="1930400" y="4171950"/>
          <p14:tracePt t="66411" x="1911350" y="4171950"/>
          <p14:tracePt t="66428" x="1866900" y="4178300"/>
          <p14:tracePt t="66444" x="1835150" y="4184650"/>
          <p14:tracePt t="66461" x="1803400" y="4191000"/>
          <p14:tracePt t="66477" x="1765300" y="4191000"/>
          <p14:tracePt t="66494" x="1727200" y="4191000"/>
          <p14:tracePt t="66511" x="1682750" y="4191000"/>
          <p14:tracePt t="66527" x="1651000" y="4191000"/>
          <p14:tracePt t="66544" x="1612900" y="4191000"/>
          <p14:tracePt t="66561" x="1574800" y="4191000"/>
          <p14:tracePt t="66577" x="1562100" y="4197350"/>
          <p14:tracePt t="66592" x="1549400" y="4197350"/>
          <p14:tracePt t="66669" x="1549400" y="4203700"/>
          <p14:tracePt t="66733" x="1555750" y="4203700"/>
          <p14:tracePt t="66756" x="1562100" y="4203700"/>
          <p14:tracePt t="66764" x="1568450" y="4203700"/>
          <p14:tracePt t="66776" x="1574800" y="4203700"/>
          <p14:tracePt t="66794" x="1587500" y="4203700"/>
          <p14:tracePt t="66810" x="1606550" y="4197350"/>
          <p14:tracePt t="66826" x="1638300" y="4197350"/>
          <p14:tracePt t="66843" x="1708150" y="4197350"/>
          <p14:tracePt t="66860" x="1790700" y="4197350"/>
          <p14:tracePt t="66877" x="1911350" y="4197350"/>
          <p14:tracePt t="66893" x="2044700" y="4197350"/>
          <p14:tracePt t="66910" x="2209800" y="4197350"/>
          <p14:tracePt t="66927" x="2362200" y="4210050"/>
          <p14:tracePt t="66943" x="2489200" y="4216400"/>
          <p14:tracePt t="66960" x="2590800" y="4222750"/>
          <p14:tracePt t="66974" x="2660650" y="4229100"/>
          <p14:tracePt t="66993" x="2698750" y="4229100"/>
          <p14:tracePt t="67010" x="2724150" y="4229100"/>
          <p14:tracePt t="67026" x="2749550" y="4229100"/>
          <p14:tracePt t="67043" x="2768600" y="4229100"/>
          <p14:tracePt t="67059" x="2794000" y="4229100"/>
          <p14:tracePt t="67076" x="2806700" y="4229100"/>
          <p14:tracePt t="67093" x="2813050" y="4229100"/>
          <p14:tracePt t="67292" x="2819400" y="4222750"/>
          <p14:tracePt t="67308" x="2832100" y="4222750"/>
          <p14:tracePt t="67324" x="2838450" y="4222750"/>
          <p14:tracePt t="67332" x="2851150" y="4216400"/>
          <p14:tracePt t="67340" x="2863850" y="4216400"/>
          <p14:tracePt t="67359" x="2895600" y="4210050"/>
          <p14:tracePt t="67375" x="2933700" y="4210050"/>
          <p14:tracePt t="67392" x="2971800" y="4210050"/>
          <p14:tracePt t="67409" x="3003550" y="4210050"/>
          <p14:tracePt t="67425" x="3035300" y="4210050"/>
          <p14:tracePt t="67442" x="3054350" y="4210050"/>
          <p14:tracePt t="67456" x="3086100" y="4210050"/>
          <p14:tracePt t="67475" x="3111500" y="4210050"/>
          <p14:tracePt t="67492" x="3168650" y="4210050"/>
          <p14:tracePt t="67508" x="3206750" y="4210050"/>
          <p14:tracePt t="67525" x="3251200" y="4210050"/>
          <p14:tracePt t="67541" x="3282950" y="4210050"/>
          <p14:tracePt t="67558" x="3314700" y="4210050"/>
          <p14:tracePt t="67575" x="3340100" y="4210050"/>
          <p14:tracePt t="67592" x="3352800" y="4210050"/>
          <p14:tracePt t="67612" x="3359150" y="4210050"/>
          <p14:tracePt t="68596" x="3352800" y="4210050"/>
          <p14:tracePt t="68604" x="3346450" y="4216400"/>
          <p14:tracePt t="68612" x="3327400" y="4229100"/>
          <p14:tracePt t="68629" x="3321050" y="4229100"/>
          <p14:tracePt t="68639" x="3308350" y="4229100"/>
          <p14:tracePt t="69020" x="3308350" y="4216400"/>
          <p14:tracePt t="69028" x="3314700" y="4197350"/>
          <p14:tracePt t="69044" x="3321050" y="4197350"/>
          <p14:tracePt t="69054" x="3327400" y="4197350"/>
          <p14:tracePt t="69084" x="3327400" y="4191000"/>
          <p14:tracePt t="69092" x="3327400" y="4184650"/>
          <p14:tracePt t="69104" x="3327400" y="4178300"/>
          <p14:tracePt t="69124" x="3327400" y="4171950"/>
          <p14:tracePt t="69196" x="3321050" y="4171950"/>
          <p14:tracePt t="69468" x="3314700" y="4171950"/>
          <p14:tracePt t="69717" x="3302000" y="4171950"/>
          <p14:tracePt t="69724" x="3282950" y="4178300"/>
          <p14:tracePt t="69740" x="3263900" y="4191000"/>
          <p14:tracePt t="69751" x="3232150" y="4203700"/>
          <p14:tracePt t="69769" x="3143250" y="4229100"/>
          <p14:tracePt t="69786" x="3035300" y="4254500"/>
          <p14:tracePt t="69801" x="2914650" y="4286250"/>
          <p14:tracePt t="69820" x="2673350" y="4349750"/>
          <p14:tracePt t="69836" x="2501900" y="4387850"/>
          <p14:tracePt t="69853" x="2311400" y="4432300"/>
          <p14:tracePt t="69869" x="2165350" y="4464050"/>
          <p14:tracePt t="69886" x="2044700" y="4489450"/>
          <p14:tracePt t="69903" x="1962150" y="4508500"/>
          <p14:tracePt t="69919" x="1898650" y="4514850"/>
          <p14:tracePt t="69936" x="1873250" y="4521200"/>
          <p14:tracePt t="69952" x="1854200" y="4527550"/>
          <p14:tracePt t="69969" x="1847850" y="4527550"/>
          <p14:tracePt t="70003" x="1841500" y="4527550"/>
          <p14:tracePt t="70019" x="1828800" y="4533900"/>
          <p14:tracePt t="70036" x="1809750" y="4540250"/>
          <p14:tracePt t="70052" x="1790700" y="4540250"/>
          <p14:tracePt t="70069" x="1765300" y="4546600"/>
          <p14:tracePt t="70085" x="1733550" y="4552950"/>
          <p14:tracePt t="70102" x="1720850" y="4552950"/>
          <p14:tracePt t="70119" x="1701800" y="4559300"/>
          <p14:tracePt t="70133" x="1682750" y="4565650"/>
          <p14:tracePt t="70152" x="1670050" y="4572000"/>
          <p14:tracePt t="70166" x="1638300" y="4572000"/>
          <p14:tracePt t="70185" x="1600200" y="4578350"/>
          <p14:tracePt t="70202" x="1568450" y="4584700"/>
          <p14:tracePt t="70216" x="1536700" y="4584700"/>
          <p14:tracePt t="70235" x="1504950" y="4584700"/>
          <p14:tracePt t="70252" x="1498600" y="4584700"/>
          <p14:tracePt t="70285" x="1492250" y="4584700"/>
          <p14:tracePt t="70444" x="1504950" y="4584700"/>
          <p14:tracePt t="70452" x="1524000" y="4578350"/>
          <p14:tracePt t="70468" x="1568450" y="4578350"/>
          <p14:tracePt t="70485" x="1631950" y="4572000"/>
          <p14:tracePt t="70501" x="1682750" y="4565650"/>
          <p14:tracePt t="70518" x="1790700" y="4565650"/>
          <p14:tracePt t="70535" x="1917700" y="4565650"/>
          <p14:tracePt t="70551" x="2063750" y="4572000"/>
          <p14:tracePt t="70568" x="2197100" y="4578350"/>
          <p14:tracePt t="70584" x="2305050" y="4584700"/>
          <p14:tracePt t="70601" x="2387600" y="4591050"/>
          <p14:tracePt t="70618" x="2432050" y="4591050"/>
          <p14:tracePt t="70634" x="2457450" y="4591050"/>
          <p14:tracePt t="70651" x="2463800" y="4591050"/>
          <p14:tracePt t="71148" x="2482850" y="4591050"/>
          <p14:tracePt t="71156" x="2540000" y="4591050"/>
          <p14:tracePt t="71166" x="2616200" y="4591050"/>
          <p14:tracePt t="71183" x="2844800" y="4591050"/>
          <p14:tracePt t="71199" x="2984500" y="4591050"/>
          <p14:tracePt t="71216" x="3276600" y="4591050"/>
          <p14:tracePt t="71233" x="3505200" y="4591050"/>
          <p14:tracePt t="71249" x="3657600" y="4591050"/>
          <p14:tracePt t="71266" x="3721100" y="4591050"/>
          <p14:tracePt t="71282" x="3733800" y="4591050"/>
          <p14:tracePt t="75620" x="3733800" y="4578350"/>
          <p14:tracePt t="75652" x="3733800" y="4572000"/>
          <p14:tracePt t="75716" x="3733800" y="4565650"/>
          <p14:tracePt t="76988" x="3759200" y="4565650"/>
          <p14:tracePt t="76996" x="3803650" y="4565650"/>
          <p14:tracePt t="77004" x="3854450" y="4565650"/>
          <p14:tracePt t="77019" x="3911600" y="4565650"/>
          <p14:tracePt t="77033" x="3975100" y="4565650"/>
          <p14:tracePt t="77051" x="4152900" y="4565650"/>
          <p14:tracePt t="77068" x="4248150" y="4565650"/>
          <p14:tracePt t="77084" x="4305300" y="4565650"/>
          <p14:tracePt t="77101" x="4330700" y="4559300"/>
          <p14:tracePt t="77116" x="4343400" y="4559300"/>
          <p14:tracePt t="77134" x="4349750" y="4559300"/>
          <p14:tracePt t="77172" x="4356100" y="4559300"/>
          <p14:tracePt t="77184" x="4362450" y="4552950"/>
          <p14:tracePt t="77201" x="4375150" y="4552950"/>
          <p14:tracePt t="77217" x="4394200" y="4552950"/>
          <p14:tracePt t="77234" x="4406900" y="4552950"/>
          <p14:tracePt t="77251" x="4413250" y="4552950"/>
          <p14:tracePt t="77267" x="4419600" y="4546600"/>
          <p14:tracePt t="79876" x="4330700" y="4546600"/>
          <p14:tracePt t="79884" x="4191000" y="4546600"/>
          <p14:tracePt t="79893" x="4019550" y="4546600"/>
          <p14:tracePt t="79912" x="3651250" y="4527550"/>
          <p14:tracePt t="79928" x="3524250" y="4521200"/>
          <p14:tracePt t="79945" x="3282950" y="4495800"/>
          <p14:tracePt t="79962" x="3130550" y="4470400"/>
          <p14:tracePt t="79978" x="3054350" y="4464050"/>
          <p14:tracePt t="79995" x="3035300" y="4457700"/>
          <p14:tracePt t="80164" x="3028950" y="4457700"/>
          <p14:tracePt t="80812" x="3028950" y="4451350"/>
          <p14:tracePt t="81532" x="3028950" y="4445000"/>
          <p14:tracePt t="82252" x="3035300" y="4445000"/>
          <p14:tracePt t="82412" x="3041650" y="4445000"/>
          <p14:tracePt t="82860" x="3041650" y="4438650"/>
          <p14:tracePt t="83612" x="3035300" y="4438650"/>
          <p14:tracePt t="83620" x="3022600" y="4451350"/>
          <p14:tracePt t="83628" x="3003550" y="4464050"/>
          <p14:tracePt t="83636" x="2984500" y="4476750"/>
          <p14:tracePt t="83650" x="2952750" y="4495800"/>
          <p14:tracePt t="83669" x="2895600" y="4527550"/>
          <p14:tracePt t="83686" x="2851150" y="4546600"/>
          <p14:tracePt t="83700" x="2813050" y="4565650"/>
          <p14:tracePt t="83719" x="2787650" y="4591050"/>
          <p14:tracePt t="83736" x="2762250" y="4610100"/>
          <p14:tracePt t="83752" x="2730500" y="4635500"/>
          <p14:tracePt t="83769" x="2679700" y="4667250"/>
          <p14:tracePt t="83786" x="2616200" y="4705350"/>
          <p14:tracePt t="83802" x="2540000" y="4743450"/>
          <p14:tracePt t="83817" x="2463800" y="4768850"/>
          <p14:tracePt t="83836" x="2355850" y="4787900"/>
          <p14:tracePt t="83850" x="2317750" y="4794250"/>
          <p14:tracePt t="83869" x="2228850" y="4806950"/>
          <p14:tracePt t="83885" x="2184400" y="4813300"/>
          <p14:tracePt t="83901" x="2133600" y="4819650"/>
          <p14:tracePt t="83918" x="2101850" y="4826000"/>
          <p14:tracePt t="83933" x="2076450" y="4838700"/>
          <p14:tracePt t="83951" x="2044700" y="4838700"/>
          <p14:tracePt t="83968" x="2019300" y="4857750"/>
          <p14:tracePt t="83985" x="1987550" y="4864100"/>
          <p14:tracePt t="83999" x="1949450" y="4876800"/>
          <p14:tracePt t="84018" x="1917700" y="4889500"/>
          <p14:tracePt t="84034" x="1892300" y="4895850"/>
          <p14:tracePt t="84051" x="1847850" y="4895850"/>
          <p14:tracePt t="84068" x="1816100" y="4902200"/>
          <p14:tracePt t="84084" x="1790700" y="4908550"/>
          <p14:tracePt t="84099" x="1758950" y="4908550"/>
          <p14:tracePt t="84117" x="1727200" y="4914900"/>
          <p14:tracePt t="84133" x="1695450" y="4914900"/>
          <p14:tracePt t="84151" x="1670050" y="4914900"/>
          <p14:tracePt t="84168" x="1638300" y="4914900"/>
          <p14:tracePt t="84185" x="1612900" y="4914900"/>
          <p14:tracePt t="84201" x="1593850" y="4914900"/>
          <p14:tracePt t="84218" x="1581150" y="4914900"/>
          <p14:tracePt t="84234" x="1574800" y="4914900"/>
          <p14:tracePt t="84420" x="1581150" y="4914900"/>
          <p14:tracePt t="84428" x="1587500" y="4914900"/>
          <p14:tracePt t="84436" x="1593850" y="4908550"/>
          <p14:tracePt t="84448" x="1600200" y="4902200"/>
          <p14:tracePt t="84465" x="1625600" y="4895850"/>
          <p14:tracePt t="84484" x="1695450" y="4883150"/>
          <p14:tracePt t="84500" x="1790700" y="4870450"/>
          <p14:tracePt t="84517" x="1924050" y="4864100"/>
          <p14:tracePt t="84534" x="2076450" y="4845050"/>
          <p14:tracePt t="84550" x="2235200" y="4838700"/>
          <p14:tracePt t="84565" x="2393950" y="4826000"/>
          <p14:tracePt t="84584" x="2540000" y="4813300"/>
          <p14:tracePt t="84600" x="2647950" y="4806950"/>
          <p14:tracePt t="84617" x="2743200" y="4806950"/>
          <p14:tracePt t="84634" x="2813050" y="4806950"/>
          <p14:tracePt t="84650" x="2870200" y="4806950"/>
          <p14:tracePt t="84667" x="2908300" y="4806950"/>
          <p14:tracePt t="84683" x="2965450" y="4800600"/>
          <p14:tracePt t="84700" x="2997200" y="4794250"/>
          <p14:tracePt t="84717" x="3028950" y="4787900"/>
          <p14:tracePt t="84733" x="3060700" y="4787900"/>
          <p14:tracePt t="84750" x="3086100" y="4787900"/>
          <p14:tracePt t="84766" x="3111500" y="4787900"/>
          <p14:tracePt t="84783" x="3124200" y="4787900"/>
          <p14:tracePt t="84800" x="3143250" y="4787900"/>
          <p14:tracePt t="84816" x="3155950" y="4787900"/>
          <p14:tracePt t="84833" x="3162300" y="4787900"/>
          <p14:tracePt t="84850" x="3175000" y="4787900"/>
          <p14:tracePt t="84883" x="3181350" y="4787900"/>
          <p14:tracePt t="84900" x="3187700" y="4787900"/>
          <p14:tracePt t="84916" x="3194050" y="4781550"/>
          <p14:tracePt t="84933" x="3213100" y="4781550"/>
          <p14:tracePt t="84950" x="3225800" y="4781550"/>
          <p14:tracePt t="84966" x="3257550" y="4781550"/>
          <p14:tracePt t="84983" x="3302000" y="4781550"/>
          <p14:tracePt t="84999" x="3340100" y="4781550"/>
          <p14:tracePt t="85016" x="3371850" y="4781550"/>
          <p14:tracePt t="85033" x="3397250" y="4794250"/>
          <p14:tracePt t="85066" x="3403600" y="4794250"/>
          <p14:tracePt t="85100" x="3403600" y="4800600"/>
          <p14:tracePt t="85108" x="3403600" y="4806950"/>
          <p14:tracePt t="85124" x="3403600" y="4813300"/>
          <p14:tracePt t="85132" x="3397250" y="4819650"/>
          <p14:tracePt t="85149" x="3378200" y="4845050"/>
          <p14:tracePt t="85163" x="3340100" y="4864100"/>
          <p14:tracePt t="85182" x="3276600" y="4883150"/>
          <p14:tracePt t="85199" x="3206750" y="4895850"/>
          <p14:tracePt t="85213" x="3117850" y="4902200"/>
          <p14:tracePt t="85232" x="3009900" y="4902200"/>
          <p14:tracePt t="85249" x="2863850" y="4902200"/>
          <p14:tracePt t="85265" x="2736850" y="4902200"/>
          <p14:tracePt t="85282" x="2578100" y="4902200"/>
          <p14:tracePt t="85296" x="2438400" y="4902200"/>
          <p14:tracePt t="85315" x="2241550" y="4902200"/>
          <p14:tracePt t="85330" x="2190750" y="4902200"/>
          <p14:tracePt t="85348" x="2057400" y="4902200"/>
          <p14:tracePt t="85365" x="1968500" y="4908550"/>
          <p14:tracePt t="85382" x="1905000" y="4914900"/>
          <p14:tracePt t="85396" x="1828800" y="4914900"/>
          <p14:tracePt t="85415" x="1771650" y="4914900"/>
          <p14:tracePt t="85432" x="1701800" y="4914900"/>
          <p14:tracePt t="85448" x="1638300" y="4914900"/>
          <p14:tracePt t="85465" x="1587500" y="4908550"/>
          <p14:tracePt t="85481" x="1549400" y="4902200"/>
          <p14:tracePt t="85498" x="1511300" y="4902200"/>
          <p14:tracePt t="85515" x="1454150" y="4895850"/>
          <p14:tracePt t="85531" x="1409700" y="4895850"/>
          <p14:tracePt t="85548" x="1384300" y="4895850"/>
          <p14:tracePt t="85565" x="1358900" y="4895850"/>
          <p14:tracePt t="85581" x="1346200" y="4895850"/>
          <p14:tracePt t="85620" x="1339850" y="4895850"/>
          <p14:tracePt t="85732" x="1339850" y="4889500"/>
          <p14:tracePt t="85740" x="1346200" y="4889500"/>
          <p14:tracePt t="85748" x="1365250" y="4883150"/>
          <p14:tracePt t="85764" x="1377950" y="4876800"/>
          <p14:tracePt t="85781" x="1435100" y="4870450"/>
          <p14:tracePt t="85797" x="1543050" y="4864100"/>
          <p14:tracePt t="85814" x="1695450" y="4851400"/>
          <p14:tracePt t="85831" x="1905000" y="4838700"/>
          <p14:tracePt t="85847" x="2197100" y="4838700"/>
          <p14:tracePt t="85864" x="2444750" y="4826000"/>
          <p14:tracePt t="85881" x="2679700" y="4819650"/>
          <p14:tracePt t="85897" x="2838450" y="4819650"/>
          <p14:tracePt t="85914" x="2971800" y="4819650"/>
          <p14:tracePt t="85930" x="3067050" y="4819650"/>
          <p14:tracePt t="85947" x="3143250" y="4813300"/>
          <p14:tracePt t="85964" x="3194050" y="4813300"/>
          <p14:tracePt t="85981" x="3232150" y="4806950"/>
          <p14:tracePt t="85997" x="3263900" y="4806950"/>
          <p14:tracePt t="86014" x="3282950" y="4800600"/>
          <p14:tracePt t="86028" x="3302000" y="4800600"/>
          <p14:tracePt t="86047" x="3302000" y="4794250"/>
          <p14:tracePt t="86063" x="3308350" y="4794250"/>
          <p14:tracePt t="86492" x="3314700" y="4794250"/>
          <p14:tracePt t="86836" x="3321050" y="4794250"/>
          <p14:tracePt t="86900" x="3327400" y="4794250"/>
          <p14:tracePt t="87004" x="3327400" y="4800600"/>
          <p14:tracePt t="87012" x="3321050" y="4800600"/>
          <p14:tracePt t="87028" x="3308350" y="4806950"/>
          <p14:tracePt t="87035" x="3289300" y="4819650"/>
          <p14:tracePt t="87044" x="3270250" y="4819650"/>
          <p14:tracePt t="87059" x="3251200" y="4832350"/>
          <p14:tracePt t="87075" x="3111500" y="4864100"/>
          <p14:tracePt t="87092" x="3048000" y="4876800"/>
          <p14:tracePt t="87109" x="2927350" y="4902200"/>
          <p14:tracePt t="87127" x="2794000" y="4921250"/>
          <p14:tracePt t="87142" x="2654300" y="4927600"/>
          <p14:tracePt t="87158" x="2527300" y="4933950"/>
          <p14:tracePt t="87175" x="2413000" y="4933950"/>
          <p14:tracePt t="87194" x="2311400" y="4933950"/>
          <p14:tracePt t="87210" x="2222500" y="4933950"/>
          <p14:tracePt t="87227" x="2159000" y="4940300"/>
          <p14:tracePt t="87243" x="2089150" y="4946650"/>
          <p14:tracePt t="87260" x="2057400" y="4953000"/>
          <p14:tracePt t="87275" x="2019300" y="4959350"/>
          <p14:tracePt t="87293" x="1981200" y="4959350"/>
          <p14:tracePt t="87310" x="1943100" y="4965700"/>
          <p14:tracePt t="87326" x="1917700" y="4965700"/>
          <p14:tracePt t="87343" x="1892300" y="4965700"/>
          <p14:tracePt t="87360" x="1885950" y="4965700"/>
          <p14:tracePt t="87708" x="1879600" y="4965700"/>
          <p14:tracePt t="87724" x="1898650" y="4965700"/>
          <p14:tracePt t="87732" x="1917700" y="4959350"/>
          <p14:tracePt t="87748" x="1955800" y="4953000"/>
          <p14:tracePt t="87757" x="2000250" y="4946650"/>
          <p14:tracePt t="87774" x="2127250" y="4940300"/>
          <p14:tracePt t="87793" x="2292350" y="4940300"/>
          <p14:tracePt t="87809" x="2482850" y="4940300"/>
          <p14:tracePt t="87826" x="2679700" y="4940300"/>
          <p14:tracePt t="87842" x="2876550" y="4940300"/>
          <p14:tracePt t="87859" x="3092450" y="4940300"/>
          <p14:tracePt t="87876" x="3200400" y="4940300"/>
          <p14:tracePt t="87892" x="3257550" y="4940300"/>
          <p14:tracePt t="87909" x="3295650" y="4933950"/>
          <p14:tracePt t="87926" x="3321050" y="4933950"/>
          <p14:tracePt t="87942" x="3327400" y="4933950"/>
          <p14:tracePt t="87959" x="3340100" y="4927600"/>
          <p14:tracePt t="87996" x="3346450" y="4927600"/>
          <p14:tracePt t="88380" x="3359150" y="4927600"/>
          <p14:tracePt t="88388" x="3371850" y="4933950"/>
          <p14:tracePt t="88396" x="3384550" y="4933950"/>
          <p14:tracePt t="88412" x="3397250" y="4940300"/>
          <p14:tracePt t="88422" x="3409950" y="4940300"/>
          <p14:tracePt t="88441" x="3435350" y="4946650"/>
          <p14:tracePt t="88572" x="3422650" y="4940300"/>
          <p14:tracePt t="88580" x="3416300" y="4933950"/>
          <p14:tracePt t="88588" x="3409950" y="4933950"/>
          <p14:tracePt t="88607" x="3409950" y="4921250"/>
          <p14:tracePt t="88624" x="3409950" y="49149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1271588" y="0"/>
            <a:ext cx="10515600" cy="981075"/>
          </a:xfrm>
        </p:spPr>
        <p:txBody>
          <a:bodyPr/>
          <a:lstStyle/>
          <a:p>
            <a:pPr eaLnBrk="1" hangingPunct="1"/>
            <a:r>
              <a:rPr lang="ja-JP" altLang="en-US" dirty="0"/>
              <a:t>蛋白抗原のワクチン</a:t>
            </a:r>
          </a:p>
        </p:txBody>
      </p:sp>
      <p:sp>
        <p:nvSpPr>
          <p:cNvPr id="9219" name="Rectangle 1027"/>
          <p:cNvSpPr>
            <a:spLocks noGrp="1" noChangeArrowheads="1"/>
          </p:cNvSpPr>
          <p:nvPr>
            <p:ph type="body" idx="1"/>
          </p:nvPr>
        </p:nvSpPr>
        <p:spPr>
          <a:xfrm>
            <a:off x="479425" y="1290638"/>
            <a:ext cx="11307763" cy="4908550"/>
          </a:xfrm>
        </p:spPr>
        <p:txBody>
          <a:bodyPr/>
          <a:lstStyle/>
          <a:p>
            <a:pPr eaLnBrk="1" hangingPunct="1">
              <a:defRPr/>
            </a:pPr>
            <a:r>
              <a:rPr lang="ja-JP" altLang="en-US" sz="2400" dirty="0"/>
              <a:t>不活化ワクチン　＝　病原体の抗原蛋白の断片</a:t>
            </a:r>
          </a:p>
          <a:p>
            <a:pPr eaLnBrk="1" hangingPunct="1">
              <a:defRPr/>
            </a:pPr>
            <a:r>
              <a:rPr lang="ja-JP" altLang="en-US" sz="2400" dirty="0"/>
              <a:t>トキソイド　＝　病原体が分泌する蛋白毒素の断片</a:t>
            </a:r>
          </a:p>
          <a:p>
            <a:pPr lvl="1" eaLnBrk="1" hangingPunct="1">
              <a:defRPr/>
            </a:pPr>
            <a:r>
              <a:rPr lang="ja-JP" altLang="en-US" sz="2000" dirty="0"/>
              <a:t>増殖能力は無い。</a:t>
            </a:r>
          </a:p>
          <a:p>
            <a:pPr lvl="1" eaLnBrk="1" hangingPunct="1">
              <a:defRPr/>
            </a:pPr>
            <a:r>
              <a:rPr lang="ja-JP" altLang="en-US" sz="2000" dirty="0"/>
              <a:t>病原体または毒素の抗原提示部位を持つ。</a:t>
            </a:r>
          </a:p>
          <a:p>
            <a:pPr lvl="1" eaLnBrk="1" hangingPunct="1">
              <a:defRPr/>
            </a:pPr>
            <a:r>
              <a:rPr lang="ja-JP" altLang="en-US" sz="2000" dirty="0"/>
              <a:t>免疫原性は生ワクチンより弱い。基礎接種は３回接種が多い。</a:t>
            </a:r>
          </a:p>
          <a:p>
            <a:pPr lvl="1" eaLnBrk="1" hangingPunct="1">
              <a:defRPr/>
            </a:pPr>
            <a:r>
              <a:rPr lang="ja-JP" altLang="en-US" sz="2000" dirty="0"/>
              <a:t>抗原蛋白による刺激により、</a:t>
            </a:r>
            <a:r>
              <a:rPr lang="en-US" altLang="ja-JP" sz="2000" dirty="0"/>
              <a:t>B</a:t>
            </a:r>
            <a:r>
              <a:rPr lang="ja-JP" altLang="en-US" sz="2000" dirty="0"/>
              <a:t>細胞が特異的抗体を分泌する形質細胞になる。形質細胞の一部はメモリー細胞になり休眠する。時間が経過し抗体が下がった後に感染するとメモリー細胞が活性化してすみやかに抗体を産生する。（ブースター効果）。</a:t>
            </a:r>
          </a:p>
          <a:p>
            <a:pPr lvl="2" eaLnBrk="1" hangingPunct="1">
              <a:defRPr/>
            </a:pPr>
            <a:r>
              <a:rPr lang="ja-JP" altLang="en-US" sz="2000" dirty="0"/>
              <a:t>基礎接種終了後免疫が下がっても、追加接種１回で免疫が上がる。</a:t>
            </a:r>
          </a:p>
        </p:txBody>
      </p:sp>
      <p:graphicFrame>
        <p:nvGraphicFramePr>
          <p:cNvPr id="16388" name="Object 1028"/>
          <p:cNvGraphicFramePr>
            <a:graphicFrameLocks noChangeAspect="1"/>
          </p:cNvGraphicFramePr>
          <p:nvPr/>
        </p:nvGraphicFramePr>
        <p:xfrm>
          <a:off x="2362200" y="4724400"/>
          <a:ext cx="8061325" cy="2133600"/>
        </p:xfrm>
        <a:graphic>
          <a:graphicData uri="http://schemas.openxmlformats.org/presentationml/2006/ole">
            <mc:AlternateContent xmlns:mc="http://schemas.openxmlformats.org/markup-compatibility/2006">
              <mc:Choice xmlns:v="urn:schemas-microsoft-com:vml" Requires="v">
                <p:oleObj name="VISIO" r:id="rId4" imgW="8066260" imgH="4927685" progId="Visio.Drawing.6">
                  <p:embed/>
                </p:oleObj>
              </mc:Choice>
              <mc:Fallback>
                <p:oleObj name="VISIO" r:id="rId4" imgW="8066260" imgH="4927685" progId="Visio.Drawing.6">
                  <p:embed/>
                  <p:pic>
                    <p:nvPicPr>
                      <p:cNvPr id="0"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724400"/>
                        <a:ext cx="80613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オーディオ 1">
            <a:hlinkClick r:id="" action="ppaction://media"/>
            <a:extLst>
              <a:ext uri="{FF2B5EF4-FFF2-40B4-BE49-F238E27FC236}">
                <a16:creationId xmlns:a16="http://schemas.microsoft.com/office/drawing/2014/main" id="{F0B2F088-F544-1637-DC11-F8CE76F1B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spd="slow" advTm="105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1" x="3403600" y="4908550"/>
          <p14:tracePt t="949" x="3403600" y="4902200"/>
          <p14:tracePt t="965" x="3403600" y="4895850"/>
          <p14:tracePt t="972" x="3409950" y="4895850"/>
          <p14:tracePt t="1077" x="3403600" y="4889500"/>
          <p14:tracePt t="1092" x="3390900" y="4889500"/>
          <p14:tracePt t="1101" x="3371850" y="4883150"/>
          <p14:tracePt t="1108" x="3365500" y="4876800"/>
          <p14:tracePt t="1123" x="3359150" y="4876800"/>
          <p14:tracePt t="1139" x="3346450" y="4870450"/>
          <p14:tracePt t="1156" x="3340100" y="4870450"/>
          <p14:tracePt t="1197" x="3340100" y="4864100"/>
          <p14:tracePt t="1213" x="3333750" y="4857750"/>
          <p14:tracePt t="1229" x="3333750" y="4851400"/>
          <p14:tracePt t="1237" x="3327400" y="4845050"/>
          <p14:tracePt t="1253" x="3321050" y="4838700"/>
          <p14:tracePt t="1277" x="3321050" y="4832350"/>
          <p14:tracePt t="1309" x="3314700" y="4826000"/>
          <p14:tracePt t="1357" x="3308350" y="4826000"/>
          <p14:tracePt t="1461" x="3302000" y="4826000"/>
          <p14:tracePt t="1469" x="3302000" y="4813300"/>
          <p14:tracePt t="1485" x="3295650" y="4813300"/>
          <p14:tracePt t="1493" x="3295650" y="4806950"/>
          <p14:tracePt t="1509" x="3289300" y="4800600"/>
          <p14:tracePt t="1525" x="3282950" y="4787900"/>
          <p14:tracePt t="1537" x="3276600" y="4787900"/>
          <p14:tracePt t="1556" x="3225800" y="4781550"/>
          <p14:tracePt t="1570" x="3200400" y="4775200"/>
          <p14:tracePt t="1589" x="3079750" y="4775200"/>
          <p14:tracePt t="1606" x="2971800" y="4775200"/>
          <p14:tracePt t="1622" x="2819400" y="4775200"/>
          <p14:tracePt t="1639" x="2635250" y="4775200"/>
          <p14:tracePt t="1655" x="2343150" y="4756150"/>
          <p14:tracePt t="1672" x="2019300" y="4673600"/>
          <p14:tracePt t="1689" x="1727200" y="4552950"/>
          <p14:tracePt t="1705" x="1428750" y="4400550"/>
          <p14:tracePt t="1722" x="1130300" y="4171950"/>
          <p14:tracePt t="1739" x="901700" y="3917950"/>
          <p14:tracePt t="1741" x="812800" y="3765550"/>
          <p14:tracePt t="1755" x="749300" y="3587750"/>
          <p14:tracePt t="1770" x="666750" y="3213100"/>
          <p14:tracePt t="1788" x="666750" y="2647950"/>
          <p14:tracePt t="1805" x="768350" y="2336800"/>
          <p14:tracePt t="1822" x="863600" y="2082800"/>
          <p14:tracePt t="1838" x="1003300" y="1847850"/>
          <p14:tracePt t="1855" x="1104900" y="1663700"/>
          <p14:tracePt t="1871" x="1200150" y="1543050"/>
          <p14:tracePt t="1888" x="1257300" y="1435100"/>
          <p14:tracePt t="1905" x="1308100" y="1346200"/>
          <p14:tracePt t="1921" x="1339850" y="1295400"/>
          <p14:tracePt t="1938" x="1352550" y="1270000"/>
          <p14:tracePt t="1953" x="1352550" y="1263650"/>
          <p14:tracePt t="1989" x="1352550" y="1257300"/>
          <p14:tracePt t="2037" x="1352550" y="1263650"/>
          <p14:tracePt t="2045" x="1352550" y="1270000"/>
          <p14:tracePt t="2069" x="1352550" y="1276350"/>
          <p14:tracePt t="2213" x="1352550" y="1263650"/>
          <p14:tracePt t="2221" x="1352550" y="1257300"/>
          <p14:tracePt t="2237" x="1352550" y="1244600"/>
          <p14:tracePt t="2245" x="1352550" y="1231900"/>
          <p14:tracePt t="2254" x="1352550" y="1225550"/>
          <p14:tracePt t="2270" x="1352550" y="1206500"/>
          <p14:tracePt t="2287" x="1352550" y="1181100"/>
          <p14:tracePt t="2304" x="1352550" y="1155700"/>
          <p14:tracePt t="2320" x="1352550" y="1130300"/>
          <p14:tracePt t="2337" x="1352550" y="1104900"/>
          <p14:tracePt t="2353" x="1352550" y="1092200"/>
          <p14:tracePt t="2370" x="1352550" y="1085850"/>
          <p14:tracePt t="2637" x="1352550" y="1079500"/>
          <p14:tracePt t="3653" x="1365250" y="1073150"/>
          <p14:tracePt t="3661" x="1384300" y="1066800"/>
          <p14:tracePt t="3669" x="1403350" y="1060450"/>
          <p14:tracePt t="3684" x="1422400" y="1054100"/>
          <p14:tracePt t="3698" x="1441450" y="1054100"/>
          <p14:tracePt t="3717" x="1504950" y="1054100"/>
          <p14:tracePt t="3734" x="1555750" y="1054100"/>
          <p14:tracePt t="3750" x="1593850" y="1054100"/>
          <p14:tracePt t="3767" x="1625600" y="1066800"/>
          <p14:tracePt t="3783" x="1631950" y="1066800"/>
          <p14:tracePt t="3800" x="1644650" y="1066800"/>
          <p14:tracePt t="3981" x="1644650" y="1079500"/>
          <p14:tracePt t="3989" x="1638300" y="1079500"/>
          <p14:tracePt t="4005" x="1631950" y="1092200"/>
          <p14:tracePt t="4016" x="1619250" y="1092200"/>
          <p14:tracePt t="4033" x="1587500" y="1104900"/>
          <p14:tracePt t="4049" x="1568450" y="1111250"/>
          <p14:tracePt t="4066" x="1555750" y="1111250"/>
          <p14:tracePt t="4083" x="1549400" y="1111250"/>
          <p14:tracePt t="4269" x="1555750" y="1104900"/>
          <p14:tracePt t="4277" x="1574800" y="1098550"/>
          <p14:tracePt t="4285" x="1600200" y="1085850"/>
          <p14:tracePt t="4301" x="1625600" y="1079500"/>
          <p14:tracePt t="4313" x="1663700" y="1073150"/>
          <p14:tracePt t="4332" x="1835150" y="1047750"/>
          <p14:tracePt t="4349" x="1905000" y="1047750"/>
          <p14:tracePt t="4366" x="1962150" y="1047750"/>
          <p14:tracePt t="4382" x="2000250" y="1047750"/>
          <p14:tracePt t="4397" x="2032000" y="1047750"/>
          <p14:tracePt t="4415" x="2044700" y="1047750"/>
          <p14:tracePt t="4432" x="2051050" y="1047750"/>
          <p14:tracePt t="4448" x="2057400" y="1047750"/>
          <p14:tracePt t="4463" x="2063750" y="1047750"/>
          <p14:tracePt t="5173" x="2070100" y="1047750"/>
          <p14:tracePt t="5181" x="2076450" y="1060450"/>
          <p14:tracePt t="5189" x="2082800" y="1060450"/>
          <p14:tracePt t="5197" x="2095500" y="1060450"/>
          <p14:tracePt t="5213" x="2095500" y="1066800"/>
          <p14:tracePt t="5230" x="2101850" y="1066800"/>
          <p14:tracePt t="5261" x="2101850" y="1073150"/>
          <p14:tracePt t="5405" x="2108200" y="1073150"/>
          <p14:tracePt t="5413" x="2120900" y="1073150"/>
          <p14:tracePt t="5421" x="2133600" y="1073150"/>
          <p14:tracePt t="5428" x="2159000" y="1073150"/>
          <p14:tracePt t="5446" x="2209800" y="1079500"/>
          <p14:tracePt t="5463" x="2374900" y="1092200"/>
          <p14:tracePt t="5479" x="2597150" y="1111250"/>
          <p14:tracePt t="5496" x="2901950" y="1136650"/>
          <p14:tracePt t="5513" x="3168650" y="1155700"/>
          <p14:tracePt t="5530" x="3409950" y="1181100"/>
          <p14:tracePt t="5546" x="3562350" y="1200150"/>
          <p14:tracePt t="5563" x="3651250" y="1219200"/>
          <p14:tracePt t="5579" x="3702050" y="1231900"/>
          <p14:tracePt t="5594" x="3708400" y="1231900"/>
          <p14:tracePt t="5613" x="3708400" y="1238250"/>
          <p14:tracePt t="5629" x="3695700" y="1238250"/>
          <p14:tracePt t="5645" x="3613150" y="1238250"/>
          <p14:tracePt t="5662" x="3536950" y="1238250"/>
          <p14:tracePt t="5679" x="3365500" y="1238250"/>
          <p14:tracePt t="5695" x="3149600" y="1231900"/>
          <p14:tracePt t="5712" x="2940050" y="1225550"/>
          <p14:tracePt t="5727" x="2743200" y="1219200"/>
          <p14:tracePt t="5746" x="2609850" y="1212850"/>
          <p14:tracePt t="5760" x="2527300" y="1200150"/>
          <p14:tracePt t="5779" x="2501900" y="1187450"/>
          <p14:tracePt t="5812" x="2495550" y="1181100"/>
          <p14:tracePt t="5845" x="2495550" y="1168400"/>
          <p14:tracePt t="5862" x="2495550" y="1149350"/>
          <p14:tracePt t="5878" x="2495550" y="1136650"/>
          <p14:tracePt t="5893" x="2508250" y="1117600"/>
          <p14:tracePt t="5910" x="2520950" y="1098550"/>
          <p14:tracePt t="5928" x="2533650" y="1073150"/>
          <p14:tracePt t="5945" x="2565400" y="1054100"/>
          <p14:tracePt t="5961" x="2597150" y="1041400"/>
          <p14:tracePt t="5978" x="2641600" y="1028700"/>
          <p14:tracePt t="5995" x="2698750" y="1022350"/>
          <p14:tracePt t="6011" x="2755900" y="1022350"/>
          <p14:tracePt t="6028" x="2870200" y="1022350"/>
          <p14:tracePt t="6045" x="2933700" y="1022350"/>
          <p14:tracePt t="6061" x="2984500" y="1022350"/>
          <p14:tracePt t="6078" x="3009900" y="1022350"/>
          <p14:tracePt t="6095" x="3016250" y="1022350"/>
          <p14:tracePt t="6165" x="3009900" y="1022350"/>
          <p14:tracePt t="6173" x="3003550" y="1022350"/>
          <p14:tracePt t="6181" x="2990850" y="1022350"/>
          <p14:tracePt t="6194" x="2978150" y="1028700"/>
          <p14:tracePt t="6211" x="2946400" y="1035050"/>
          <p14:tracePt t="6228" x="2914650" y="1041400"/>
          <p14:tracePt t="6244" x="2870200" y="1041400"/>
          <p14:tracePt t="6261" x="2819400" y="1047750"/>
          <p14:tracePt t="6278" x="2768600" y="1054100"/>
          <p14:tracePt t="6294" x="2730500" y="1054100"/>
          <p14:tracePt t="6311" x="2692400" y="1060450"/>
          <p14:tracePt t="6327" x="2660650" y="1060450"/>
          <p14:tracePt t="6344" x="2635250" y="1060450"/>
          <p14:tracePt t="6360" x="2609850" y="1066800"/>
          <p14:tracePt t="6375" x="2584450" y="1066800"/>
          <p14:tracePt t="6394" x="2552700" y="1066800"/>
          <p14:tracePt t="6410" x="2533650" y="1066800"/>
          <p14:tracePt t="6425" x="2495550" y="1073150"/>
          <p14:tracePt t="6444" x="2444750" y="1079500"/>
          <p14:tracePt t="6461" x="2393950" y="1085850"/>
          <p14:tracePt t="6475" x="2374900" y="1085850"/>
          <p14:tracePt t="6494" x="2292350" y="1098550"/>
          <p14:tracePt t="6510" x="2235200" y="1104900"/>
          <p14:tracePt t="6527" x="2178050" y="1111250"/>
          <p14:tracePt t="6543" x="2095500" y="1117600"/>
          <p14:tracePt t="6560" x="2019300" y="1123950"/>
          <p14:tracePt t="6577" x="1924050" y="1123950"/>
          <p14:tracePt t="6594" x="1841500" y="1130300"/>
          <p14:tracePt t="6610" x="1746250" y="1130300"/>
          <p14:tracePt t="6627" x="1651000" y="1130300"/>
          <p14:tracePt t="6643" x="1555750" y="1123950"/>
          <p14:tracePt t="6660" x="1397000" y="1085850"/>
          <p14:tracePt t="6675" x="1339850" y="1066800"/>
          <p14:tracePt t="6693" x="1193800" y="1022350"/>
          <p14:tracePt t="6710" x="1123950" y="990600"/>
          <p14:tracePt t="6726" x="1079500" y="965200"/>
          <p14:tracePt t="6741" x="1041400" y="939800"/>
          <p14:tracePt t="6760" x="1022350" y="908050"/>
          <p14:tracePt t="6776" x="1003300" y="876300"/>
          <p14:tracePt t="6793" x="996950" y="831850"/>
          <p14:tracePt t="6809" x="990600" y="774700"/>
          <p14:tracePt t="6826" x="990600" y="723900"/>
          <p14:tracePt t="6843" x="1035050" y="647700"/>
          <p14:tracePt t="6859" x="1104900" y="558800"/>
          <p14:tracePt t="6876" x="1270000" y="431800"/>
          <p14:tracePt t="6893" x="1409700" y="342900"/>
          <p14:tracePt t="6909" x="1549400" y="292100"/>
          <p14:tracePt t="6924" x="1682750" y="241300"/>
          <p14:tracePt t="6943" x="1778000" y="215900"/>
          <p14:tracePt t="6959" x="1885950" y="196850"/>
          <p14:tracePt t="6976" x="1987550" y="184150"/>
          <p14:tracePt t="6992" x="2127250" y="171450"/>
          <p14:tracePt t="7009" x="2279650" y="152400"/>
          <p14:tracePt t="7024" x="2457450" y="152400"/>
          <p14:tracePt t="7042" x="2622550" y="152400"/>
          <p14:tracePt t="7059" x="2800350" y="152400"/>
          <p14:tracePt t="7076" x="3003550" y="146050"/>
          <p14:tracePt t="7092" x="3111500" y="146050"/>
          <p14:tracePt t="7108" x="3206750" y="146050"/>
          <p14:tracePt t="7125" x="3282950" y="152400"/>
          <p14:tracePt t="7142" x="3365500" y="158750"/>
          <p14:tracePt t="7159" x="3409950" y="177800"/>
          <p14:tracePt t="7173" x="3441700" y="190500"/>
          <p14:tracePt t="7190" x="3454400" y="196850"/>
          <p14:tracePt t="7208" x="3460750" y="209550"/>
          <p14:tracePt t="7225" x="3467100" y="215900"/>
          <p14:tracePt t="7242" x="3473450" y="228600"/>
          <p14:tracePt t="7256" x="3486150" y="234950"/>
          <p14:tracePt t="7273" x="3498850" y="254000"/>
          <p14:tracePt t="7290" x="3517900" y="266700"/>
          <p14:tracePt t="7306" x="3530600" y="279400"/>
          <p14:tracePt t="7325" x="3543300" y="298450"/>
          <p14:tracePt t="7342" x="3549650" y="311150"/>
          <p14:tracePt t="7358" x="3549650" y="317500"/>
          <p14:tracePt t="7375" x="3556000" y="323850"/>
          <p14:tracePt t="7391" x="3556000" y="336550"/>
          <p14:tracePt t="7408" x="3556000" y="342900"/>
          <p14:tracePt t="7424" x="3556000" y="355600"/>
          <p14:tracePt t="7441" x="3556000" y="368300"/>
          <p14:tracePt t="7458" x="3556000" y="381000"/>
          <p14:tracePt t="7474" x="3562350" y="400050"/>
          <p14:tracePt t="7491" x="3568700" y="419100"/>
          <p14:tracePt t="7508" x="3575050" y="457200"/>
          <p14:tracePt t="7524" x="3575050" y="495300"/>
          <p14:tracePt t="7541" x="3575050" y="533400"/>
          <p14:tracePt t="7558" x="3581400" y="571500"/>
          <p14:tracePt t="7574" x="3581400" y="590550"/>
          <p14:tracePt t="7591" x="3581400" y="628650"/>
          <p14:tracePt t="7607" x="3581400" y="673100"/>
          <p14:tracePt t="7624" x="3581400" y="711200"/>
          <p14:tracePt t="7641" x="3581400" y="749300"/>
          <p14:tracePt t="7657" x="3568700" y="781050"/>
          <p14:tracePt t="7674" x="3549650" y="812800"/>
          <p14:tracePt t="7691" x="3524250" y="844550"/>
          <p14:tracePt t="7707" x="3486150" y="876300"/>
          <p14:tracePt t="7722" x="3441700" y="908050"/>
          <p14:tracePt t="7739" x="3384550" y="933450"/>
          <p14:tracePt t="7741" x="3352800" y="946150"/>
          <p14:tracePt t="7757" x="3263900" y="958850"/>
          <p14:tracePt t="7774" x="3194050" y="971550"/>
          <p14:tracePt t="7790" x="3124200" y="977900"/>
          <p14:tracePt t="7807" x="3079750" y="977900"/>
          <p14:tracePt t="7824" x="3016250" y="984250"/>
          <p14:tracePt t="7840" x="2940050" y="990600"/>
          <p14:tracePt t="7855" x="2844800" y="996950"/>
          <p14:tracePt t="7874" x="2736850" y="1003300"/>
          <p14:tracePt t="7890" x="2635250" y="1003300"/>
          <p14:tracePt t="7907" x="2527300" y="1016000"/>
          <p14:tracePt t="7922" x="2451100" y="1016000"/>
          <p14:tracePt t="7941" x="2381250" y="1016000"/>
          <p14:tracePt t="7957" x="2355850" y="1016000"/>
          <p14:tracePt t="7973" x="2330450" y="1016000"/>
          <p14:tracePt t="7990" x="2298700" y="1022350"/>
          <p14:tracePt t="8007" x="2241550" y="1022350"/>
          <p14:tracePt t="8023" x="2152650" y="1022350"/>
          <p14:tracePt t="8040" x="2038350" y="1028700"/>
          <p14:tracePt t="8057" x="1911350" y="1028700"/>
          <p14:tracePt t="8073" x="1790700" y="1028700"/>
          <p14:tracePt t="8090" x="1676400" y="1003300"/>
          <p14:tracePt t="8106" x="1555750" y="984250"/>
          <p14:tracePt t="8123" x="1447800" y="958850"/>
          <p14:tracePt t="8140" x="1276350" y="889000"/>
          <p14:tracePt t="8156" x="1174750" y="831850"/>
          <p14:tracePt t="8173" x="1111250" y="781050"/>
          <p14:tracePt t="8189" x="1066800" y="730250"/>
          <p14:tracePt t="8206" x="1047750" y="685800"/>
          <p14:tracePt t="8223" x="1047750" y="641350"/>
          <p14:tracePt t="8239" x="1066800" y="584200"/>
          <p14:tracePt t="8255" x="1149350" y="495300"/>
          <p14:tracePt t="8272" x="1295400" y="381000"/>
          <p14:tracePt t="8287" x="1530350" y="247650"/>
          <p14:tracePt t="8305" x="1828800" y="139700"/>
          <p14:tracePt t="8322" x="2241550" y="44450"/>
          <p14:tracePt t="8339" x="2686050" y="0"/>
          <p14:tracePt t="8354" x="3225800" y="0"/>
          <p14:tracePt t="8372" x="3981450" y="0"/>
          <p14:tracePt t="8388" x="4394200" y="0"/>
          <p14:tracePt t="8405" x="4743450" y="0"/>
          <p14:tracePt t="8421" x="4953000" y="0"/>
          <p14:tracePt t="8438" x="5105400" y="0"/>
          <p14:tracePt t="8455" x="5213350" y="0"/>
          <p14:tracePt t="8471" x="5295900" y="0"/>
          <p14:tracePt t="8488" x="5359400" y="0"/>
          <p14:tracePt t="8505" x="5429250" y="0"/>
          <p14:tracePt t="8521" x="5518150" y="0"/>
          <p14:tracePt t="8538" x="5600700" y="0"/>
          <p14:tracePt t="8554" x="5702300" y="6350"/>
          <p14:tracePt t="8570" x="5810250" y="31750"/>
          <p14:tracePt t="8588" x="5988050" y="69850"/>
          <p14:tracePt t="8605" x="6127750" y="88900"/>
          <p14:tracePt t="8621" x="6267450" y="114300"/>
          <p14:tracePt t="8638" x="6394450" y="158750"/>
          <p14:tracePt t="8653" x="6496050" y="184150"/>
          <p14:tracePt t="8672" x="6565900" y="222250"/>
          <p14:tracePt t="8689" x="6610350" y="254000"/>
          <p14:tracePt t="8703" x="6635750" y="292100"/>
          <p14:tracePt t="8722" x="6642100" y="342900"/>
          <p14:tracePt t="8738" x="6642100" y="393700"/>
          <p14:tracePt t="8740" x="6642100" y="419100"/>
          <p14:tracePt t="8753" x="6642100" y="450850"/>
          <p14:tracePt t="8771" x="6623050" y="520700"/>
          <p14:tracePt t="8788" x="6559550" y="628650"/>
          <p14:tracePt t="8805" x="6502400" y="685800"/>
          <p14:tracePt t="8821" x="6451600" y="742950"/>
          <p14:tracePt t="8838" x="6381750" y="774700"/>
          <p14:tracePt t="8854" x="6311900" y="800100"/>
          <p14:tracePt t="8871" x="6197600" y="825500"/>
          <p14:tracePt t="8888" x="6038850" y="831850"/>
          <p14:tracePt t="8905" x="5835650" y="831850"/>
          <p14:tracePt t="8921" x="5607050" y="831850"/>
          <p14:tracePt t="8938" x="5441950" y="831850"/>
          <p14:tracePt t="8954" x="5314950" y="831850"/>
          <p14:tracePt t="8971" x="5245100" y="825500"/>
          <p14:tracePt t="8988" x="5213350" y="825500"/>
          <p14:tracePt t="9004" x="5207000" y="825500"/>
          <p14:tracePt t="9021" x="5200650" y="825500"/>
          <p14:tracePt t="9109" x="5194300" y="825500"/>
          <p14:tracePt t="9429" x="5194300" y="838200"/>
          <p14:tracePt t="9437" x="5168900" y="876300"/>
          <p14:tracePt t="9452" x="5118100" y="946150"/>
          <p14:tracePt t="9461" x="5067300" y="1028700"/>
          <p14:tracePt t="9468" x="4997450" y="1136650"/>
          <p14:tracePt t="9486" x="4806950" y="1346200"/>
          <p14:tracePt t="9503" x="4641850" y="1504950"/>
          <p14:tracePt t="9518" x="4508500" y="1600200"/>
          <p14:tracePt t="9536" x="4432300" y="1638300"/>
          <p14:tracePt t="9553" x="4394200" y="1638300"/>
          <p14:tracePt t="9569" x="4368800" y="1638300"/>
          <p14:tracePt t="9586" x="4330700" y="1638300"/>
          <p14:tracePt t="9603" x="4248150" y="1619250"/>
          <p14:tracePt t="9619" x="4127500" y="1600200"/>
          <p14:tracePt t="9636" x="3905250" y="1574800"/>
          <p14:tracePt t="9653" x="3771900" y="1562100"/>
          <p14:tracePt t="9669" x="3651250" y="1562100"/>
          <p14:tracePt t="9686" x="3575050" y="1555750"/>
          <p14:tracePt t="9701" x="3536950" y="1549400"/>
          <p14:tracePt t="9717" x="3517900" y="1549400"/>
          <p14:tracePt t="9736" x="3511550" y="1549400"/>
          <p14:tracePt t="9752" x="3505200" y="1549400"/>
          <p14:tracePt t="9773" x="3498850" y="1549400"/>
          <p14:tracePt t="9785" x="3486150" y="1549400"/>
          <p14:tracePt t="9805" x="3479800" y="1549400"/>
          <p14:tracePt t="9819" x="3473450" y="1549400"/>
          <p14:tracePt t="9835" x="3454400" y="1549400"/>
          <p14:tracePt t="9852" x="3435350" y="1555750"/>
          <p14:tracePt t="9869" x="3422650" y="1555750"/>
          <p14:tracePt t="9885" x="3409950" y="1562100"/>
          <p14:tracePt t="9902" x="3378200" y="1568450"/>
          <p14:tracePt t="9918" x="3352800" y="1574800"/>
          <p14:tracePt t="9935" x="3321050" y="1587500"/>
          <p14:tracePt t="9950" x="3282950" y="1593850"/>
          <p14:tracePt t="9968" x="3232150" y="1593850"/>
          <p14:tracePt t="9985" x="3168650" y="1593850"/>
          <p14:tracePt t="10002" x="3086100" y="1562100"/>
          <p14:tracePt t="10016" x="2997200" y="1524000"/>
          <p14:tracePt t="10035" x="2901950" y="1460500"/>
          <p14:tracePt t="10050" x="2800350" y="1371600"/>
          <p14:tracePt t="10066" x="2711450" y="1282700"/>
          <p14:tracePt t="10085" x="2609850" y="1174750"/>
          <p14:tracePt t="10100" x="2584450" y="1149350"/>
          <p14:tracePt t="10118" x="2527300" y="1098550"/>
          <p14:tracePt t="10133" x="2508250" y="1085850"/>
          <p14:tracePt t="10149" x="2495550" y="1079500"/>
          <p14:tracePt t="12877" x="2501900" y="1073150"/>
          <p14:tracePt t="12885" x="2520950" y="1060450"/>
          <p14:tracePt t="12901" x="2546350" y="1054100"/>
          <p14:tracePt t="12911" x="2584450" y="1035050"/>
          <p14:tracePt t="12928" x="2673350" y="1009650"/>
          <p14:tracePt t="12945" x="2794000" y="984250"/>
          <p14:tracePt t="12961" x="2901950" y="965200"/>
          <p14:tracePt t="12976" x="2997200" y="958850"/>
          <p14:tracePt t="12995" x="3060700" y="958850"/>
          <p14:tracePt t="13009" x="3086100" y="958850"/>
          <p14:tracePt t="13028" x="3092450" y="958850"/>
          <p14:tracePt t="13157" x="3092450" y="965200"/>
          <p14:tracePt t="13173" x="3086100" y="971550"/>
          <p14:tracePt t="13181" x="3073400" y="971550"/>
          <p14:tracePt t="13197" x="3060700" y="977900"/>
          <p14:tracePt t="13209" x="3054350" y="984250"/>
          <p14:tracePt t="13227" x="3022600" y="996950"/>
          <p14:tracePt t="13244" x="2978150" y="1009650"/>
          <p14:tracePt t="13259" x="2959100" y="1016000"/>
          <p14:tracePt t="13275" x="2914650" y="1028700"/>
          <p14:tracePt t="13292" x="2857500" y="1041400"/>
          <p14:tracePt t="13310" x="2819400" y="1060450"/>
          <p14:tracePt t="13325" x="2787650" y="1066800"/>
          <p14:tracePt t="13344" x="2762250" y="1073150"/>
          <p14:tracePt t="13360" x="2736850" y="1079500"/>
          <p14:tracePt t="13377" x="2705100" y="1092200"/>
          <p14:tracePt t="13393" x="2673350" y="1092200"/>
          <p14:tracePt t="13410" x="2635250" y="1098550"/>
          <p14:tracePt t="13427" x="2597150" y="1104900"/>
          <p14:tracePt t="13444" x="2514600" y="1111250"/>
          <p14:tracePt t="13461" x="2438400" y="1117600"/>
          <p14:tracePt t="13477" x="2355850" y="1117600"/>
          <p14:tracePt t="13494" x="2254250" y="1117600"/>
          <p14:tracePt t="13510" x="2139950" y="1117600"/>
          <p14:tracePt t="13527" x="2032000" y="1117600"/>
          <p14:tracePt t="13543" x="1930400" y="1104900"/>
          <p14:tracePt t="13560" x="1841500" y="1092200"/>
          <p14:tracePt t="13577" x="1752600" y="1073150"/>
          <p14:tracePt t="13593" x="1663700" y="1047750"/>
          <p14:tracePt t="13610" x="1581150" y="1016000"/>
          <p14:tracePt t="13626" x="1511300" y="971550"/>
          <p14:tracePt t="13643" x="1460500" y="920750"/>
          <p14:tracePt t="13660" x="1422400" y="844550"/>
          <p14:tracePt t="13674" x="1416050" y="819150"/>
          <p14:tracePt t="13691" x="1409700" y="742950"/>
          <p14:tracePt t="13710" x="1416050" y="647700"/>
          <p14:tracePt t="13726" x="1454150" y="571500"/>
          <p14:tracePt t="13743" x="1498600" y="495300"/>
          <p14:tracePt t="13759" x="1536700" y="438150"/>
          <p14:tracePt t="13776" x="1600200" y="381000"/>
          <p14:tracePt t="13793" x="1657350" y="342900"/>
          <p14:tracePt t="13809" x="1727200" y="304800"/>
          <p14:tracePt t="13826" x="1797050" y="285750"/>
          <p14:tracePt t="13842" x="1879600" y="266700"/>
          <p14:tracePt t="13857" x="1981200" y="247650"/>
          <p14:tracePt t="13876" x="2190750" y="215900"/>
          <p14:tracePt t="13892" x="2343150" y="209550"/>
          <p14:tracePt t="13909" x="2476500" y="190500"/>
          <p14:tracePt t="13924" x="2578100" y="190500"/>
          <p14:tracePt t="13942" x="2667000" y="190500"/>
          <p14:tracePt t="13959" x="2736850" y="215900"/>
          <p14:tracePt t="13975" x="2825750" y="254000"/>
          <p14:tracePt t="13991" x="2882900" y="304800"/>
          <p14:tracePt t="14007" x="2952750" y="361950"/>
          <p14:tracePt t="14025" x="2997200" y="425450"/>
          <p14:tracePt t="14041" x="3022600" y="476250"/>
          <p14:tracePt t="14056" x="3035300" y="501650"/>
          <p14:tracePt t="14075" x="3048000" y="539750"/>
          <p14:tracePt t="14091" x="3060700" y="577850"/>
          <p14:tracePt t="14108" x="3067050" y="628650"/>
          <p14:tracePt t="14125" x="3067050" y="666750"/>
          <p14:tracePt t="14142" x="3067050" y="717550"/>
          <p14:tracePt t="14158" x="3048000" y="755650"/>
          <p14:tracePt t="14175" x="3041650" y="793750"/>
          <p14:tracePt t="14190" x="3028950" y="819150"/>
          <p14:tracePt t="14206" x="3016250" y="838200"/>
          <p14:tracePt t="14225" x="3003550" y="850900"/>
          <p14:tracePt t="14241" x="2997200" y="863600"/>
          <p14:tracePt t="17293" x="3016250" y="857250"/>
          <p14:tracePt t="17301" x="3022600" y="857250"/>
          <p14:tracePt t="17309" x="3041650" y="850900"/>
          <p14:tracePt t="17317" x="3073400" y="844550"/>
          <p14:tracePt t="17332" x="3130550" y="825500"/>
          <p14:tracePt t="17350" x="3225800" y="793750"/>
          <p14:tracePt t="17367" x="3321050" y="768350"/>
          <p14:tracePt t="17384" x="3441700" y="749300"/>
          <p14:tracePt t="17399" x="3556000" y="723900"/>
          <p14:tracePt t="17417" x="3657600" y="711200"/>
          <p14:tracePt t="17434" x="3752850" y="704850"/>
          <p14:tracePt t="17450" x="3841750" y="704850"/>
          <p14:tracePt t="17467" x="3892550" y="704850"/>
          <p14:tracePt t="17485" x="3968750" y="730250"/>
          <p14:tracePt t="17500" x="4000500" y="749300"/>
          <p14:tracePt t="17517" x="4013200" y="762000"/>
          <p14:tracePt t="17534" x="4025900" y="762000"/>
          <p14:tracePt t="17550" x="4025900" y="768350"/>
          <p14:tracePt t="17701" x="4025900" y="774700"/>
          <p14:tracePt t="17709" x="4019550" y="781050"/>
          <p14:tracePt t="17725" x="4013200" y="787400"/>
          <p14:tracePt t="17748" x="4006850" y="793750"/>
          <p14:tracePt t="17773" x="4000500" y="800100"/>
          <p14:tracePt t="17780" x="3994150" y="806450"/>
          <p14:tracePt t="17788" x="3987800" y="806450"/>
          <p14:tracePt t="17799" x="3981450" y="819150"/>
          <p14:tracePt t="17814" x="3962400" y="825500"/>
          <p14:tracePt t="17833" x="3949700" y="838200"/>
          <p14:tracePt t="17866" x="3937000" y="844550"/>
          <p14:tracePt t="17909" x="3937000" y="850900"/>
          <p14:tracePt t="18525" x="3924300" y="863600"/>
          <p14:tracePt t="18533" x="3854450" y="946150"/>
          <p14:tracePt t="18549" x="3740150" y="1060450"/>
          <p14:tracePt t="18562" x="3619500" y="1193800"/>
          <p14:tracePt t="18581" x="3168650" y="1644650"/>
          <p14:tracePt t="18598" x="2946400" y="1841500"/>
          <p14:tracePt t="18614" x="2825750" y="1911350"/>
          <p14:tracePt t="18631" x="2762250" y="1917700"/>
          <p14:tracePt t="18647" x="2711450" y="1917700"/>
          <p14:tracePt t="18664" x="2673350" y="1885950"/>
          <p14:tracePt t="18681" x="2628900" y="1828800"/>
          <p14:tracePt t="18697" x="2578100" y="1778000"/>
          <p14:tracePt t="18713" x="2533650" y="1733550"/>
          <p14:tracePt t="18729" x="2501900" y="1708150"/>
          <p14:tracePt t="18747" x="2476500" y="1689100"/>
          <p14:tracePt t="18748" x="2470150" y="1676400"/>
          <p14:tracePt t="18762" x="2470150" y="1670050"/>
          <p14:tracePt t="18778" x="2470150" y="1651000"/>
          <p14:tracePt t="18797" x="2470150" y="1606550"/>
          <p14:tracePt t="18814" x="2476500" y="1581150"/>
          <p14:tracePt t="18830" x="2495550" y="1562100"/>
          <p14:tracePt t="18845" x="2508250" y="1543050"/>
          <p14:tracePt t="18864" x="2520950" y="1536700"/>
          <p14:tracePt t="18880" x="2540000" y="1530350"/>
          <p14:tracePt t="18897" x="2552700" y="1530350"/>
          <p14:tracePt t="18913" x="2590800" y="1530350"/>
          <p14:tracePt t="18930" x="2628900" y="1530350"/>
          <p14:tracePt t="18947" x="2654300" y="1530350"/>
          <p14:tracePt t="18963" x="2673350" y="1536700"/>
          <p14:tracePt t="18980" x="2679700" y="1555750"/>
          <p14:tracePt t="18997" x="2679700" y="1574800"/>
          <p14:tracePt t="19013" x="2679700" y="1606550"/>
          <p14:tracePt t="19030" x="2673350" y="1638300"/>
          <p14:tracePt t="19046" x="2641600" y="1670050"/>
          <p14:tracePt t="19063" x="2616200" y="1682750"/>
          <p14:tracePt t="19080" x="2552700" y="1720850"/>
          <p14:tracePt t="19096" x="2451100" y="1746250"/>
          <p14:tracePt t="19113" x="2349500" y="1771650"/>
          <p14:tracePt t="19130" x="2209800" y="1771650"/>
          <p14:tracePt t="19146" x="2070100" y="1771650"/>
          <p14:tracePt t="19163" x="1911350" y="1771650"/>
          <p14:tracePt t="19180" x="1689100" y="1746250"/>
          <p14:tracePt t="19196" x="1568450" y="1714500"/>
          <p14:tracePt t="19213" x="1447800" y="1689100"/>
          <p14:tracePt t="19229" x="1358900" y="1676400"/>
          <p14:tracePt t="19246" x="1276350" y="1663700"/>
          <p14:tracePt t="19263" x="1212850" y="1638300"/>
          <p14:tracePt t="19279" x="1162050" y="1606550"/>
          <p14:tracePt t="19296" x="1130300" y="1587500"/>
          <p14:tracePt t="19313" x="1111250" y="1562100"/>
          <p14:tracePt t="19329" x="1092200" y="1530350"/>
          <p14:tracePt t="19346" x="1079500" y="1498600"/>
          <p14:tracePt t="19360" x="1066800" y="1466850"/>
          <p14:tracePt t="19379" x="1066800" y="1435100"/>
          <p14:tracePt t="19396" x="1066800" y="1397000"/>
          <p14:tracePt t="19412" x="1066800" y="1365250"/>
          <p14:tracePt t="19429" x="1073150" y="1320800"/>
          <p14:tracePt t="19446" x="1098550" y="1282700"/>
          <p14:tracePt t="19462" x="1143000" y="1231900"/>
          <p14:tracePt t="19479" x="1219200" y="1181100"/>
          <p14:tracePt t="19493" x="1314450" y="1130300"/>
          <p14:tracePt t="19512" x="1447800" y="1092200"/>
          <p14:tracePt t="19529" x="1631950" y="1054100"/>
          <p14:tracePt t="19545" x="1841500" y="1022350"/>
          <p14:tracePt t="19562" x="2038350" y="1016000"/>
          <p14:tracePt t="19577" x="2222500" y="1009650"/>
          <p14:tracePt t="19595" x="2387600" y="1009650"/>
          <p14:tracePt t="19612" x="2641600" y="1009650"/>
          <p14:tracePt t="19629" x="2787650" y="1016000"/>
          <p14:tracePt t="19645" x="2914650" y="1041400"/>
          <p14:tracePt t="19662" x="3041650" y="1066800"/>
          <p14:tracePt t="19678" x="3168650" y="1117600"/>
          <p14:tracePt t="19695" x="3276600" y="1181100"/>
          <p14:tracePt t="19712" x="3359150" y="1244600"/>
          <p14:tracePt t="19728" x="3435350" y="1320800"/>
          <p14:tracePt t="19743" x="3486150" y="1390650"/>
          <p14:tracePt t="19760" x="3511550" y="1460500"/>
          <p14:tracePt t="19778" x="3524250" y="1511300"/>
          <p14:tracePt t="19795" x="3530600" y="1568450"/>
          <p14:tracePt t="19812" x="3524250" y="1682750"/>
          <p14:tracePt t="19828" x="3511550" y="1727200"/>
          <p14:tracePt t="19845" x="3505200" y="1752600"/>
          <p14:tracePt t="19861" x="3498850" y="1752600"/>
          <p14:tracePt t="19949" x="3505200" y="1746250"/>
          <p14:tracePt t="19956" x="3517900" y="1739900"/>
          <p14:tracePt t="19965" x="3536950" y="1733550"/>
          <p14:tracePt t="19976" x="3575050" y="1720850"/>
          <p14:tracePt t="19994" x="3625850" y="1708150"/>
          <p14:tracePt t="20011" x="3765550" y="1689100"/>
          <p14:tracePt t="20026" x="3930650" y="1670050"/>
          <p14:tracePt t="20042" x="4102100" y="1651000"/>
          <p14:tracePt t="20061" x="4324350" y="1651000"/>
          <p14:tracePt t="20078" x="4406900" y="1651000"/>
          <p14:tracePt t="20094" x="4445000" y="1657350"/>
          <p14:tracePt t="20127" x="4451350" y="1657350"/>
          <p14:tracePt t="20165" x="4451350" y="1663700"/>
          <p14:tracePt t="20181" x="4445000" y="1676400"/>
          <p14:tracePt t="20189" x="4438650" y="1676400"/>
          <p14:tracePt t="20197" x="4425950" y="1689100"/>
          <p14:tracePt t="20210" x="4419600" y="1689100"/>
          <p14:tracePt t="20227" x="4381500" y="1714500"/>
          <p14:tracePt t="20242" x="4368800" y="1714500"/>
          <p14:tracePt t="20260" x="4273550" y="1720850"/>
          <p14:tracePt t="20275" x="4241800" y="1727200"/>
          <p14:tracePt t="20294" x="4159250" y="1727200"/>
          <p14:tracePt t="20310" x="4127500" y="1727200"/>
          <p14:tracePt t="20327" x="4114800" y="1720850"/>
          <p14:tracePt t="20389" x="4121150" y="1714500"/>
          <p14:tracePt t="20397" x="4146550" y="1708150"/>
          <p14:tracePt t="20408" x="4171950" y="1701800"/>
          <p14:tracePt t="20426" x="4229100" y="1689100"/>
          <p14:tracePt t="20443" x="4387850" y="1670050"/>
          <p14:tracePt t="20458" x="4572000" y="1644650"/>
          <p14:tracePt t="20477" x="4895850" y="1631950"/>
          <p14:tracePt t="20493" x="5105400" y="1631950"/>
          <p14:tracePt t="20510" x="5270500" y="1631950"/>
          <p14:tracePt t="20526" x="5403850" y="1625600"/>
          <p14:tracePt t="20541" x="5505450" y="1625600"/>
          <p14:tracePt t="20560" x="5575300" y="1625600"/>
          <p14:tracePt t="20576" x="5619750" y="1625600"/>
          <p14:tracePt t="20593" x="5651500" y="1625600"/>
          <p14:tracePt t="20609" x="5664200" y="1625600"/>
          <p14:tracePt t="20626" x="5670550" y="1619250"/>
          <p14:tracePt t="21133" x="5683250" y="1619250"/>
          <p14:tracePt t="21141" x="5702300" y="1619250"/>
          <p14:tracePt t="21148" x="5721350" y="1619250"/>
          <p14:tracePt t="21158" x="5740400" y="1619250"/>
          <p14:tracePt t="21174" x="5784850" y="1625600"/>
          <p14:tracePt t="21191" x="5803900" y="1625600"/>
          <p14:tracePt t="21208" x="5829300" y="1625600"/>
          <p14:tracePt t="21225" x="5848350" y="1625600"/>
          <p14:tracePt t="21241" x="5861050" y="1625600"/>
          <p14:tracePt t="21256" x="5867400" y="1625600"/>
          <p14:tracePt t="21274" x="5873750" y="1625600"/>
          <p14:tracePt t="22309" x="5880100" y="1625600"/>
          <p14:tracePt t="22317" x="5892800" y="1625600"/>
          <p14:tracePt t="22325" x="5911850" y="1625600"/>
          <p14:tracePt t="22338" x="5924550" y="1625600"/>
          <p14:tracePt t="22355" x="5949950" y="1625600"/>
          <p14:tracePt t="22370" x="5962650" y="1619250"/>
          <p14:tracePt t="22387" x="5981700" y="1619250"/>
          <p14:tracePt t="22405" x="6007100" y="1612900"/>
          <p14:tracePt t="22422" x="6019800" y="1612900"/>
          <p14:tracePt t="22438" x="6038850" y="1612900"/>
          <p14:tracePt t="22455" x="6051550" y="1612900"/>
          <p14:tracePt t="22470" x="6057900" y="1612900"/>
          <p14:tracePt t="22488" x="6070600" y="1612900"/>
          <p14:tracePt t="22521" x="6076950" y="1612900"/>
          <p14:tracePt t="22538" x="6089650" y="1612900"/>
          <p14:tracePt t="22555" x="6102350" y="1612900"/>
          <p14:tracePt t="22571" x="6115050" y="1612900"/>
          <p14:tracePt t="22588" x="6146800" y="1612900"/>
          <p14:tracePt t="22605" x="6159500" y="1612900"/>
          <p14:tracePt t="22621" x="6184900" y="1612900"/>
          <p14:tracePt t="22638" x="6191250" y="1612900"/>
          <p14:tracePt t="22885" x="6191250" y="1619250"/>
          <p14:tracePt t="22893" x="6191250" y="1625600"/>
          <p14:tracePt t="22902" x="6191250" y="1644650"/>
          <p14:tracePt t="22919" x="6172200" y="1676400"/>
          <p14:tracePt t="22937" x="6134100" y="1708150"/>
          <p14:tracePt t="22954" x="6096000" y="1733550"/>
          <p14:tracePt t="22970" x="6057900" y="1739900"/>
          <p14:tracePt t="22987" x="6007100" y="1746250"/>
          <p14:tracePt t="23004" x="5899150" y="1746250"/>
          <p14:tracePt t="23020" x="5810250" y="1746250"/>
          <p14:tracePt t="23037" x="5715000" y="1739900"/>
          <p14:tracePt t="23054" x="5632450" y="1727200"/>
          <p14:tracePt t="23070" x="5588000" y="1720850"/>
          <p14:tracePt t="23085" x="5575300" y="1720850"/>
          <p14:tracePt t="23133" x="5568950" y="1720850"/>
          <p14:tracePt t="23173" x="5568950" y="1714500"/>
          <p14:tracePt t="23197" x="5568950" y="1701800"/>
          <p14:tracePt t="23205" x="5575300" y="1701800"/>
          <p14:tracePt t="23213" x="5588000" y="1695450"/>
          <p14:tracePt t="23220" x="5600700" y="1689100"/>
          <p14:tracePt t="23236" x="5638800" y="1689100"/>
          <p14:tracePt t="23253" x="5683250" y="1682750"/>
          <p14:tracePt t="23270" x="5727700" y="1682750"/>
          <p14:tracePt t="23286" x="5772150" y="1682750"/>
          <p14:tracePt t="23303" x="5803900" y="1682750"/>
          <p14:tracePt t="23320" x="5829300" y="1682750"/>
          <p14:tracePt t="23336" x="5842000" y="1682750"/>
          <p14:tracePt t="23353" x="5848350" y="1682750"/>
          <p14:tracePt t="23369" x="5854700" y="1689100"/>
          <p14:tracePt t="23402" x="5854700" y="1695450"/>
          <p14:tracePt t="23419" x="5854700" y="1708150"/>
          <p14:tracePt t="23434" x="5842000" y="1720850"/>
          <p14:tracePt t="23453" x="5772150" y="1746250"/>
          <p14:tracePt t="23469" x="5702300" y="1752600"/>
          <p14:tracePt t="23486" x="5632450" y="1758950"/>
          <p14:tracePt t="23502" x="5530850" y="1758950"/>
          <p14:tracePt t="23519" x="5397500" y="1746250"/>
          <p14:tracePt t="23536" x="5264150" y="1708150"/>
          <p14:tracePt t="23552" x="5143500" y="1663700"/>
          <p14:tracePt t="23569" x="5048250" y="1631950"/>
          <p14:tracePt t="23585" x="4991100" y="1593850"/>
          <p14:tracePt t="23602" x="4959350" y="1568450"/>
          <p14:tracePt t="23617" x="4946650" y="1530350"/>
          <p14:tracePt t="23636" x="4940300" y="1466850"/>
          <p14:tracePt t="23652" x="4940300" y="1416050"/>
          <p14:tracePt t="23669" x="4953000" y="1365250"/>
          <p14:tracePt t="23685" x="4978400" y="1333500"/>
          <p14:tracePt t="23702" x="5016500" y="1301750"/>
          <p14:tracePt t="23719" x="5067300" y="1263650"/>
          <p14:tracePt t="23736" x="5130800" y="1244600"/>
          <p14:tracePt t="23752" x="5232400" y="1212850"/>
          <p14:tracePt t="23768" x="5334000" y="1187450"/>
          <p14:tracePt t="23785" x="5467350" y="1174750"/>
          <p14:tracePt t="23802" x="5594350" y="1162050"/>
          <p14:tracePt t="23816" x="5721350" y="1162050"/>
          <p14:tracePt t="23835" x="5835650" y="1162050"/>
          <p14:tracePt t="23852" x="6013450" y="1193800"/>
          <p14:tracePt t="23866" x="6051550" y="1206500"/>
          <p14:tracePt t="23883" x="6153150" y="1238250"/>
          <p14:tracePt t="23902" x="6267450" y="1295400"/>
          <p14:tracePt t="23918" x="6330950" y="1333500"/>
          <p14:tracePt t="23933" x="6362700" y="1365250"/>
          <p14:tracePt t="23951" x="6375400" y="1390650"/>
          <p14:tracePt t="23967" x="6381750" y="1422400"/>
          <p14:tracePt t="23983" x="6388100" y="1460500"/>
          <p14:tracePt t="24001" x="6388100" y="1504950"/>
          <p14:tracePt t="24018" x="6375400" y="1549400"/>
          <p14:tracePt t="24034" x="6350000" y="1587500"/>
          <p14:tracePt t="24049" x="6318250" y="1619250"/>
          <p14:tracePt t="24067" x="6311900" y="1631950"/>
          <p14:tracePt t="24084" x="6292850" y="1638300"/>
          <p14:tracePt t="24228" x="6292850" y="1631950"/>
          <p14:tracePt t="24277" x="6292850" y="1625600"/>
          <p14:tracePt t="24509" x="6280150" y="1625600"/>
          <p14:tracePt t="24517" x="6254750" y="1625600"/>
          <p14:tracePt t="24533" x="6197600" y="1625600"/>
          <p14:tracePt t="24540" x="6083300" y="1676400"/>
          <p14:tracePt t="24548" x="5918200" y="1733550"/>
          <p14:tracePt t="24565" x="5378450" y="1924050"/>
          <p14:tracePt t="24583" x="4660900" y="2146300"/>
          <p14:tracePt t="24600" x="3987800" y="2349500"/>
          <p14:tracePt t="24616" x="3321050" y="2533650"/>
          <p14:tracePt t="24633" x="2749550" y="2692400"/>
          <p14:tracePt t="24650" x="2355850" y="2800350"/>
          <p14:tracePt t="24666" x="2197100" y="2832100"/>
          <p14:tracePt t="24683" x="2165350" y="2832100"/>
          <p14:tracePt t="24700" x="2171700" y="2819400"/>
          <p14:tracePt t="24716" x="2190750" y="2774950"/>
          <p14:tracePt t="24733" x="2203450" y="2755900"/>
          <p14:tracePt t="24749" x="2222500" y="2724150"/>
          <p14:tracePt t="24764" x="2228850" y="2698750"/>
          <p14:tracePt t="24781" x="2241550" y="2679700"/>
          <p14:tracePt t="24797" x="2247900" y="2667000"/>
          <p14:tracePt t="24816" x="2254250" y="2660650"/>
          <p14:tracePt t="24831" x="2254250" y="2654300"/>
          <p14:tracePt t="24849" x="2260600" y="2647950"/>
          <p14:tracePt t="24866" x="2266950" y="2641600"/>
          <p14:tracePt t="24882" x="2266950" y="2635250"/>
          <p14:tracePt t="24916" x="2266950" y="2622550"/>
          <p14:tracePt t="24932" x="2266950" y="2616200"/>
          <p14:tracePt t="24949" x="2266950" y="2603500"/>
          <p14:tracePt t="24964" x="2260600" y="2578100"/>
          <p14:tracePt t="24982" x="2228850" y="2540000"/>
          <p14:tracePt t="24999" x="2178050" y="2482850"/>
          <p14:tracePt t="25016" x="2101850" y="2425700"/>
          <p14:tracePt t="25032" x="1981200" y="2355850"/>
          <p14:tracePt t="25049" x="1854200" y="2311400"/>
          <p14:tracePt t="25065" x="1727200" y="2260600"/>
          <p14:tracePt t="25080" x="1638300" y="2235200"/>
          <p14:tracePt t="25099" x="1600200" y="2222500"/>
          <p14:tracePt t="25115" x="1587500" y="2216150"/>
          <p14:tracePt t="25165" x="1587500" y="2209800"/>
          <p14:tracePt t="25173" x="1593850" y="2203450"/>
          <p14:tracePt t="25188" x="1593850" y="2197100"/>
          <p14:tracePt t="25197" x="1600200" y="2190750"/>
          <p14:tracePt t="25215" x="1625600" y="2184400"/>
          <p14:tracePt t="25231" x="1638300" y="2178050"/>
          <p14:tracePt t="25248" x="1644650" y="2171700"/>
          <p14:tracePt t="25277" x="1651000" y="2171700"/>
          <p14:tracePt t="25405" x="1644650" y="2171700"/>
          <p14:tracePt t="25412" x="1638300" y="2178050"/>
          <p14:tracePt t="25421" x="1625600" y="2197100"/>
          <p14:tracePt t="25429" x="1612900" y="2209800"/>
          <p14:tracePt t="25448" x="1568450" y="2235200"/>
          <p14:tracePt t="25462" x="1543050" y="2260600"/>
          <p14:tracePt t="25481" x="1466850" y="2298700"/>
          <p14:tracePt t="25497" x="1371600" y="2324100"/>
          <p14:tracePt t="25514" x="1263650" y="2336800"/>
          <p14:tracePt t="25529" x="1149350" y="2336800"/>
          <p14:tracePt t="25547" x="1028700" y="2324100"/>
          <p14:tracePt t="25563" x="901700" y="2292350"/>
          <p14:tracePt t="25579" x="793750" y="2241550"/>
          <p14:tracePt t="25595" x="704850" y="2197100"/>
          <p14:tracePt t="25614" x="622300" y="2127250"/>
          <p14:tracePt t="25631" x="584200" y="2076450"/>
          <p14:tracePt t="25647" x="571500" y="2025650"/>
          <p14:tracePt t="25662" x="571500" y="1987550"/>
          <p14:tracePt t="25681" x="571500" y="1949450"/>
          <p14:tracePt t="25697" x="615950" y="1905000"/>
          <p14:tracePt t="25714" x="679450" y="1854200"/>
          <p14:tracePt t="25728" x="812800" y="1797050"/>
          <p14:tracePt t="25747" x="977900" y="1765300"/>
          <p14:tracePt t="25749" x="1092200" y="1746250"/>
          <p14:tracePt t="25762" x="1238250" y="1727200"/>
          <p14:tracePt t="25780" x="1651000" y="1701800"/>
          <p14:tracePt t="25797" x="1879600" y="1701800"/>
          <p14:tracePt t="25814" x="2070100" y="1708150"/>
          <p14:tracePt t="25830" x="2222500" y="1733550"/>
          <p14:tracePt t="25847" x="2349500" y="1771650"/>
          <p14:tracePt t="25865" x="2425700" y="1816100"/>
          <p14:tracePt t="25880" x="2470150" y="1866900"/>
          <p14:tracePt t="25896" x="2482850" y="1917700"/>
          <p14:tracePt t="25913" x="2489200" y="1968500"/>
          <p14:tracePt t="25930" x="2489200" y="2032000"/>
          <p14:tracePt t="25947" x="2457450" y="2101850"/>
          <p14:tracePt t="25963" x="2413000" y="2152650"/>
          <p14:tracePt t="25980" x="2343150" y="2222500"/>
          <p14:tracePt t="25997" x="2298700" y="2241550"/>
          <p14:tracePt t="26013" x="2260600" y="2254250"/>
          <p14:tracePt t="26030" x="2235200" y="2254250"/>
          <p14:tracePt t="26046" x="2209800" y="2254250"/>
          <p14:tracePt t="26063" x="2203450" y="2254250"/>
          <p14:tracePt t="26079" x="2190750" y="2254250"/>
          <p14:tracePt t="26113" x="2190750" y="2247900"/>
          <p14:tracePt t="26129" x="2203450" y="2222500"/>
          <p14:tracePt t="26146" x="2216150" y="2197100"/>
          <p14:tracePt t="26163" x="2266950" y="2159000"/>
          <p14:tracePt t="26179" x="2368550" y="2133600"/>
          <p14:tracePt t="26196" x="2647950" y="2089150"/>
          <p14:tracePt t="26212" x="2921000" y="2089150"/>
          <p14:tracePt t="26229" x="3270250" y="2089150"/>
          <p14:tracePt t="26246" x="3600450" y="2095500"/>
          <p14:tracePt t="26262" x="3886200" y="2108200"/>
          <p14:tracePt t="26279" x="4064000" y="2127250"/>
          <p14:tracePt t="26296" x="4159250" y="2139950"/>
          <p14:tracePt t="26312" x="4184650" y="2146300"/>
          <p14:tracePt t="26349" x="4178300" y="2152650"/>
          <p14:tracePt t="26364" x="4165600" y="2159000"/>
          <p14:tracePt t="26377" x="4152900" y="2165350"/>
          <p14:tracePt t="26395" x="4121150" y="2165350"/>
          <p14:tracePt t="26410" x="4102100" y="2165350"/>
          <p14:tracePt t="26427" x="4044950" y="2171700"/>
          <p14:tracePt t="26445" x="3917950" y="2178050"/>
          <p14:tracePt t="26462" x="3810000" y="2178050"/>
          <p14:tracePt t="26478" x="3663950" y="2178050"/>
          <p14:tracePt t="26495" x="3543300" y="2178050"/>
          <p14:tracePt t="26512" x="3429000" y="2171700"/>
          <p14:tracePt t="26528" x="3346450" y="2159000"/>
          <p14:tracePt t="26545" x="3276600" y="2152650"/>
          <p14:tracePt t="26562" x="3238500" y="2152650"/>
          <p14:tracePt t="26576" x="3206750" y="2152650"/>
          <p14:tracePt t="26593" x="3200400" y="2152650"/>
          <p14:tracePt t="26676" x="3213100" y="2152650"/>
          <p14:tracePt t="26685" x="3238500" y="2146300"/>
          <p14:tracePt t="26694" x="3276600" y="2139950"/>
          <p14:tracePt t="26711" x="3352800" y="2133600"/>
          <p14:tracePt t="26728" x="3454400" y="2133600"/>
          <p14:tracePt t="26745" x="3498850" y="2133600"/>
          <p14:tracePt t="26761" x="3600450" y="2127250"/>
          <p14:tracePt t="26778" x="3689350" y="2127250"/>
          <p14:tracePt t="26794" x="3765550" y="2139950"/>
          <p14:tracePt t="26811" x="3841750" y="2146300"/>
          <p14:tracePt t="26828" x="3956050" y="2159000"/>
          <p14:tracePt t="26844" x="4019550" y="2159000"/>
          <p14:tracePt t="26861" x="4089400" y="2159000"/>
          <p14:tracePt t="26876" x="4140200" y="2159000"/>
          <p14:tracePt t="26894" x="4191000" y="2159000"/>
          <p14:tracePt t="26911" x="4222750" y="2152650"/>
          <p14:tracePt t="26927" x="4248150" y="2146300"/>
          <p14:tracePt t="26944" x="4267200" y="2146300"/>
          <p14:tracePt t="26961" x="4292600" y="2146300"/>
          <p14:tracePt t="26977" x="4324350" y="2146300"/>
          <p14:tracePt t="26994" x="4362450" y="2146300"/>
          <p14:tracePt t="27010" x="4406900" y="2146300"/>
          <p14:tracePt t="27027" x="4445000" y="2146300"/>
          <p14:tracePt t="27042" x="4483100" y="2146300"/>
          <p14:tracePt t="27060" x="4514850" y="2146300"/>
          <p14:tracePt t="27109" x="4521200" y="2146300"/>
          <p14:tracePt t="27269" x="4527550" y="2146300"/>
          <p14:tracePt t="27277" x="4533900" y="2139950"/>
          <p14:tracePt t="27285" x="4546600" y="2139950"/>
          <p14:tracePt t="27293" x="4559300" y="2139950"/>
          <p14:tracePt t="27310" x="4584700" y="2133600"/>
          <p14:tracePt t="27326" x="4622800" y="2133600"/>
          <p14:tracePt t="27343" x="4654550" y="2127250"/>
          <p14:tracePt t="27359" x="4692650" y="2127250"/>
          <p14:tracePt t="27377" x="4724400" y="2127250"/>
          <p14:tracePt t="27393" x="4743450" y="2127250"/>
          <p14:tracePt t="27409" x="4762500" y="2120900"/>
          <p14:tracePt t="27426" x="4794250" y="2120900"/>
          <p14:tracePt t="27443" x="4832350" y="2120900"/>
          <p14:tracePt t="27459" x="4883150" y="2120900"/>
          <p14:tracePt t="27476" x="4965700" y="2120900"/>
          <p14:tracePt t="27493" x="5035550" y="2120900"/>
          <p14:tracePt t="27509" x="5099050" y="2120900"/>
          <p14:tracePt t="27526" x="5143500" y="2120900"/>
          <p14:tracePt t="27542" x="5194300" y="2120900"/>
          <p14:tracePt t="27559" x="5232400" y="2120900"/>
          <p14:tracePt t="27576" x="5276850" y="2120900"/>
          <p14:tracePt t="27592" x="5314950" y="2114550"/>
          <p14:tracePt t="27609" x="5346700" y="2114550"/>
          <p14:tracePt t="27624" x="5378450" y="2114550"/>
          <p14:tracePt t="27642" x="5416550" y="2114550"/>
          <p14:tracePt t="27659" x="5454650" y="2114550"/>
          <p14:tracePt t="27676" x="5505450" y="2114550"/>
          <p14:tracePt t="27692" x="5543550" y="2114550"/>
          <p14:tracePt t="27709" x="5575300" y="2108200"/>
          <p14:tracePt t="27725" x="5594350" y="2101850"/>
          <p14:tracePt t="27742" x="5613400" y="2101850"/>
          <p14:tracePt t="27759" x="5632450" y="2095500"/>
          <p14:tracePt t="27775" x="5651500" y="2095500"/>
          <p14:tracePt t="27792" x="5664200" y="2095500"/>
          <p14:tracePt t="27808" x="5676900" y="2095500"/>
          <p14:tracePt t="28653" x="5695950" y="2095500"/>
          <p14:tracePt t="28661" x="5715000" y="2089150"/>
          <p14:tracePt t="28671" x="5740400" y="2089150"/>
          <p14:tracePt t="28690" x="5791200" y="2089150"/>
          <p14:tracePt t="28706" x="5810250" y="2082800"/>
          <p14:tracePt t="28723" x="5861050" y="2082800"/>
          <p14:tracePt t="28740" x="5930900" y="2076450"/>
          <p14:tracePt t="28756" x="5981700" y="2076450"/>
          <p14:tracePt t="28773" x="6026150" y="2076450"/>
          <p14:tracePt t="28789" x="6064250" y="2076450"/>
          <p14:tracePt t="28806" x="6096000" y="2076450"/>
          <p14:tracePt t="28823" x="6134100" y="2076450"/>
          <p14:tracePt t="28839" x="6159500" y="2076450"/>
          <p14:tracePt t="28856" x="6184900" y="2076450"/>
          <p14:tracePt t="28873" x="6197600" y="2076450"/>
          <p14:tracePt t="28889" x="6203950" y="2082800"/>
          <p14:tracePt t="29301" x="6216650" y="2082800"/>
          <p14:tracePt t="29308" x="6229350" y="2082800"/>
          <p14:tracePt t="29321" x="6248400" y="2082800"/>
          <p14:tracePt t="29338" x="6286500" y="2082800"/>
          <p14:tracePt t="29355" x="6324600" y="2082800"/>
          <p14:tracePt t="29372" x="6362700" y="2082800"/>
          <p14:tracePt t="29388" x="6381750" y="2082800"/>
          <p14:tracePt t="29405" x="6413500" y="2089150"/>
          <p14:tracePt t="29421" x="6445250" y="2089150"/>
          <p14:tracePt t="29438" x="6470650" y="2089150"/>
          <p14:tracePt t="29455" x="6496050" y="2095500"/>
          <p14:tracePt t="29471" x="6527800" y="2101850"/>
          <p14:tracePt t="29488" x="6546850" y="2101850"/>
          <p14:tracePt t="29504" x="6553200" y="2108200"/>
          <p14:tracePt t="29519" x="6565900" y="2114550"/>
          <p14:tracePt t="29805" x="6572250" y="2114550"/>
          <p14:tracePt t="29812" x="6610350" y="2114550"/>
          <p14:tracePt t="29821" x="6661150" y="2114550"/>
          <p14:tracePt t="29837" x="6788150" y="2114550"/>
          <p14:tracePt t="29854" x="6851650" y="2114550"/>
          <p14:tracePt t="29870" x="6991350" y="2114550"/>
          <p14:tracePt t="29887" x="7112000" y="2114550"/>
          <p14:tracePt t="29903" x="7213600" y="2108200"/>
          <p14:tracePt t="29920" x="7270750" y="2101850"/>
          <p14:tracePt t="29937" x="7308850" y="2101850"/>
          <p14:tracePt t="29953" x="7321550" y="2101850"/>
          <p14:tracePt t="30317" x="7327900" y="2101850"/>
          <p14:tracePt t="30324" x="7340600" y="2101850"/>
          <p14:tracePt t="30341" x="7359650" y="2101850"/>
          <p14:tracePt t="30350" x="7385050" y="2101850"/>
          <p14:tracePt t="30369" x="7442200" y="2101850"/>
          <p14:tracePt t="30386" x="7518400" y="2101850"/>
          <p14:tracePt t="30402" x="7588250" y="2101850"/>
          <p14:tracePt t="30419" x="7639050" y="2101850"/>
          <p14:tracePt t="30436" x="7683500" y="2101850"/>
          <p14:tracePt t="30452" x="7689850" y="2101850"/>
          <p14:tracePt t="30565" x="7689850" y="2114550"/>
          <p14:tracePt t="30573" x="7683500" y="2114550"/>
          <p14:tracePt t="30588" x="7683500" y="2120900"/>
          <p14:tracePt t="30602" x="7677150" y="2120900"/>
          <p14:tracePt t="30618" x="7664450" y="2120900"/>
          <p14:tracePt t="30635" x="7651750" y="2127250"/>
          <p14:tracePt t="30650" x="7588250" y="2133600"/>
          <p14:tracePt t="30668" x="7391400" y="2133600"/>
          <p14:tracePt t="30685" x="7200900" y="2114550"/>
          <p14:tracePt t="30702" x="7048500" y="2095500"/>
          <p14:tracePt t="30716" x="6959600" y="2076450"/>
          <p14:tracePt t="30735" x="6927850" y="2063750"/>
          <p14:tracePt t="30752" x="6927850" y="2057400"/>
          <p14:tracePt t="30768" x="6934200" y="2025650"/>
          <p14:tracePt t="30784" x="6985000" y="1949450"/>
          <p14:tracePt t="30801" x="7099300" y="1847850"/>
          <p14:tracePt t="30817" x="7232650" y="1752600"/>
          <p14:tracePt t="30834" x="7378700" y="1651000"/>
          <p14:tracePt t="30851" x="7518400" y="1581150"/>
          <p14:tracePt t="30868" x="7670800" y="1530350"/>
          <p14:tracePt t="30884" x="7721600" y="1530350"/>
          <p14:tracePt t="30901" x="7772400" y="1536700"/>
          <p14:tracePt t="30917" x="7823200" y="1574800"/>
          <p14:tracePt t="30934" x="7861300" y="1619250"/>
          <p14:tracePt t="30950" x="7899400" y="1682750"/>
          <p14:tracePt t="30968" x="7937500" y="1746250"/>
          <p14:tracePt t="30984" x="7969250" y="1809750"/>
          <p14:tracePt t="31001" x="8001000" y="1879600"/>
          <p14:tracePt t="31017" x="8013700" y="1898650"/>
          <p14:tracePt t="31034" x="8026400" y="1955800"/>
          <p14:tracePt t="31049" x="8039100" y="2012950"/>
          <p14:tracePt t="31068" x="8039100" y="2051050"/>
          <p14:tracePt t="31084" x="8026400" y="2070100"/>
          <p14:tracePt t="31101" x="8007350" y="2076450"/>
          <p14:tracePt t="31117" x="7975600" y="2082800"/>
          <p14:tracePt t="31134" x="7950200" y="2089150"/>
          <p14:tracePt t="31149" x="7931150" y="2089150"/>
          <p14:tracePt t="31167" x="7924800" y="2089150"/>
          <p14:tracePt t="31184" x="7912100" y="2089150"/>
          <p14:tracePt t="31200" x="7912100" y="2095500"/>
          <p14:tracePt t="31217" x="7905750" y="2095500"/>
          <p14:tracePt t="31234" x="7899400" y="2095500"/>
          <p14:tracePt t="31733" x="7893050" y="2095500"/>
          <p14:tracePt t="32436" x="7886700" y="2095500"/>
          <p14:tracePt t="32444" x="7874000" y="2101850"/>
          <p14:tracePt t="32461" x="7854950" y="2108200"/>
          <p14:tracePt t="32468" x="7842250" y="2114550"/>
          <p14:tracePt t="32480" x="7829550" y="2120900"/>
          <p14:tracePt t="32495" x="7791450" y="2127250"/>
          <p14:tracePt t="32514" x="7759700" y="2133600"/>
          <p14:tracePt t="32530" x="7715250" y="2133600"/>
          <p14:tracePt t="32547" x="7664450" y="2133600"/>
          <p14:tracePt t="32564" x="7550150" y="2082800"/>
          <p14:tracePt t="32581" x="7461250" y="2032000"/>
          <p14:tracePt t="32597" x="7385050" y="1974850"/>
          <p14:tracePt t="32614" x="7340600" y="1930400"/>
          <p14:tracePt t="32630" x="7321550" y="1866900"/>
          <p14:tracePt t="32647" x="7321550" y="1784350"/>
          <p14:tracePt t="32664" x="7321550" y="1733550"/>
          <p14:tracePt t="32680" x="7353300" y="1670050"/>
          <p14:tracePt t="32697" x="7423150" y="1612900"/>
          <p14:tracePt t="32713" x="7537450" y="1568450"/>
          <p14:tracePt t="32730" x="7708900" y="1549400"/>
          <p14:tracePt t="32745" x="7905750" y="1555750"/>
          <p14:tracePt t="32763" x="8070850" y="1587500"/>
          <p14:tracePt t="32780" x="8185150" y="1663700"/>
          <p14:tracePt t="32797" x="8204200" y="1708150"/>
          <p14:tracePt t="32813" x="8204200" y="1771650"/>
          <p14:tracePt t="32828" x="8210550" y="1835150"/>
          <p14:tracePt t="32846" x="8210550" y="1905000"/>
          <p14:tracePt t="32861" x="8197850" y="1968500"/>
          <p14:tracePt t="32880" x="8178800" y="2000250"/>
          <p14:tracePt t="32896" x="8159750" y="2012950"/>
          <p14:tracePt t="32928" x="8153400" y="2019300"/>
          <p14:tracePt t="33133" x="8147050" y="2025650"/>
          <p14:tracePt t="33141" x="8140700" y="2032000"/>
          <p14:tracePt t="33149" x="8128000" y="2044700"/>
          <p14:tracePt t="33160" x="8102600" y="2076450"/>
          <p14:tracePt t="33177" x="8077200" y="2101850"/>
          <p14:tracePt t="33196" x="7975600" y="2171700"/>
          <p14:tracePt t="33210" x="7969250" y="2171700"/>
          <p14:tracePt t="33413" x="7962900" y="2178050"/>
          <p14:tracePt t="33429" x="7969250" y="2184400"/>
          <p14:tracePt t="33452" x="7969250" y="2171700"/>
          <p14:tracePt t="33468" x="7969250" y="2159000"/>
          <p14:tracePt t="33485" x="7988300" y="2159000"/>
          <p14:tracePt t="33492" x="8007350" y="2152650"/>
          <p14:tracePt t="33501" x="8013700" y="2152650"/>
          <p14:tracePt t="33511" x="8032750" y="2139950"/>
          <p14:tracePt t="33533" x="8032750" y="2127250"/>
          <p14:tracePt t="33545" x="8032750" y="2120900"/>
          <p14:tracePt t="33561" x="8032750" y="2101850"/>
          <p14:tracePt t="33578" x="8026400" y="2101850"/>
          <p14:tracePt t="33594" x="8020050" y="2101850"/>
          <p14:tracePt t="33611" x="8007350" y="2101850"/>
          <p14:tracePt t="33628" x="7969250" y="2120900"/>
          <p14:tracePt t="33645" x="7912100" y="2139950"/>
          <p14:tracePt t="33661" x="7816850" y="2178050"/>
          <p14:tracePt t="33678" x="7677150" y="2209800"/>
          <p14:tracePt t="33694" x="7480300" y="2247900"/>
          <p14:tracePt t="33709" x="7200900" y="2298700"/>
          <p14:tracePt t="33728" x="6731000" y="2381250"/>
          <p14:tracePt t="33744" x="6096000" y="2451100"/>
          <p14:tracePt t="33761" x="5314950" y="2501900"/>
          <p14:tracePt t="33778" x="4527550" y="2501900"/>
          <p14:tracePt t="33794" x="3771900" y="2501900"/>
          <p14:tracePt t="33811" x="3162300" y="2495550"/>
          <p14:tracePt t="33828" x="2578100" y="2444750"/>
          <p14:tracePt t="33844" x="2393950" y="2419350"/>
          <p14:tracePt t="33861" x="2305050" y="2400300"/>
          <p14:tracePt t="33877" x="2273300" y="2381250"/>
          <p14:tracePt t="33894" x="2254250" y="2381250"/>
          <p14:tracePt t="33911" x="2241550" y="2368550"/>
          <p14:tracePt t="33927" x="2222500" y="2368550"/>
          <p14:tracePt t="33944" x="2203450" y="2362200"/>
          <p14:tracePt t="33960" x="2190750" y="2355850"/>
          <p14:tracePt t="33977" x="2178050" y="2355850"/>
          <p14:tracePt t="33994" x="2159000" y="2349500"/>
          <p14:tracePt t="34010" x="2133600" y="2343150"/>
          <p14:tracePt t="34025" x="2095500" y="2343150"/>
          <p14:tracePt t="34044" x="2012950" y="2336800"/>
          <p14:tracePt t="34060" x="1936750" y="2336800"/>
          <p14:tracePt t="34077" x="1879600" y="2336800"/>
          <p14:tracePt t="34093" x="1822450" y="2330450"/>
          <p14:tracePt t="34110" x="1809750" y="2330450"/>
          <p14:tracePt t="34127" x="1803400" y="2324100"/>
          <p14:tracePt t="34164" x="1803400" y="2317750"/>
          <p14:tracePt t="34176" x="1809750" y="2311400"/>
          <p14:tracePt t="34193" x="1816100" y="2311400"/>
          <p14:tracePt t="34208" x="1822450" y="2305050"/>
          <p14:tracePt t="34277" x="1822450" y="2311400"/>
          <p14:tracePt t="34284" x="1816100" y="2317750"/>
          <p14:tracePt t="34292" x="1803400" y="2324100"/>
          <p14:tracePt t="34310" x="1765300" y="2343150"/>
          <p14:tracePt t="34324" x="1720850" y="2355850"/>
          <p14:tracePt t="34343" x="1657350" y="2368550"/>
          <p14:tracePt t="34359" x="1600200" y="2368550"/>
          <p14:tracePt t="34376" x="1511300" y="2368550"/>
          <p14:tracePt t="34393" x="1397000" y="2368550"/>
          <p14:tracePt t="34409" x="1225550" y="2324100"/>
          <p14:tracePt t="34426" x="1054100" y="2279650"/>
          <p14:tracePt t="34441" x="889000" y="2222500"/>
          <p14:tracePt t="34459" x="749300" y="2165350"/>
          <p14:tracePt t="34474" x="641350" y="2114550"/>
          <p14:tracePt t="34492" x="577850" y="2057400"/>
          <p14:tracePt t="34509" x="571500" y="2038350"/>
          <p14:tracePt t="34525" x="571500" y="2012950"/>
          <p14:tracePt t="34542" x="596900" y="1981200"/>
          <p14:tracePt t="34558" x="666750" y="1930400"/>
          <p14:tracePt t="34575" x="774700" y="1885950"/>
          <p14:tracePt t="34590" x="914400" y="1835150"/>
          <p14:tracePt t="34607" x="1003300" y="1809750"/>
          <p14:tracePt t="34623" x="1168400" y="1778000"/>
          <p14:tracePt t="34642" x="1358900" y="1752600"/>
          <p14:tracePt t="34658" x="1543050" y="1733550"/>
          <p14:tracePt t="34675" x="1720850" y="1720850"/>
          <p14:tracePt t="34692" x="1898650" y="1714500"/>
          <p14:tracePt t="34707" x="1943100" y="1714500"/>
          <p14:tracePt t="34725" x="2019300" y="1739900"/>
          <p14:tracePt t="34741" x="2038350" y="1771650"/>
          <p14:tracePt t="34756" x="2057400" y="1822450"/>
          <p14:tracePt t="34773" x="2057400" y="1854200"/>
          <p14:tracePt t="34791" x="2051050" y="1879600"/>
          <p14:tracePt t="34808" x="2051050" y="1892300"/>
          <p14:tracePt t="34824" x="2038350" y="1892300"/>
          <p14:tracePt t="34841" x="2032000" y="1892300"/>
          <p14:tracePt t="34856" x="2012950" y="1898650"/>
          <p14:tracePt t="34874" x="1987550" y="1905000"/>
          <p14:tracePt t="34889" x="1968500" y="1911350"/>
          <p14:tracePt t="34908" x="1955800" y="1911350"/>
          <p14:tracePt t="34924" x="1949450" y="1911350"/>
          <p14:tracePt t="34941" x="1936750" y="1911350"/>
          <p14:tracePt t="34957" x="1911350" y="1885950"/>
          <p14:tracePt t="34974" x="1879600" y="1866900"/>
          <p14:tracePt t="34991" x="1854200" y="1841500"/>
          <p14:tracePt t="35007" x="1828800" y="1816100"/>
          <p14:tracePt t="35024" x="1809750" y="1797050"/>
          <p14:tracePt t="35039" x="1803400" y="1784350"/>
          <p14:tracePt t="35057" x="1803400" y="1778000"/>
          <p14:tracePt t="35074" x="1803400" y="1765300"/>
          <p14:tracePt t="35090" x="1803400" y="1758950"/>
          <p14:tracePt t="35107" x="1803400" y="1752600"/>
          <p14:tracePt t="35124" x="1803400" y="1746250"/>
          <p14:tracePt t="35140" x="1809750" y="1746250"/>
          <p14:tracePt t="35213" x="1803400" y="1746250"/>
          <p14:tracePt t="35220" x="1797050" y="1746250"/>
          <p14:tracePt t="35229" x="1790700" y="1746250"/>
          <p14:tracePt t="35240" x="1784350" y="1746250"/>
          <p14:tracePt t="35257" x="1752600" y="1752600"/>
          <p14:tracePt t="35274" x="1714500" y="1758950"/>
          <p14:tracePt t="35290" x="1657350" y="1758950"/>
          <p14:tracePt t="35305" x="1562100" y="1758950"/>
          <p14:tracePt t="35324" x="1384300" y="1758950"/>
          <p14:tracePt t="35340" x="1231900" y="1739900"/>
          <p14:tracePt t="35357" x="1092200" y="1727200"/>
          <p14:tracePt t="35372" x="971550" y="1701800"/>
          <p14:tracePt t="35390" x="876300" y="1670050"/>
          <p14:tracePt t="35407" x="793750" y="1638300"/>
          <p14:tracePt t="35422" x="742950" y="1606550"/>
          <p14:tracePt t="35440" x="704850" y="1568450"/>
          <p14:tracePt t="35457" x="685800" y="1543050"/>
          <p14:tracePt t="35473" x="679450" y="1517650"/>
          <p14:tracePt t="35490" x="679450" y="1473200"/>
          <p14:tracePt t="35507" x="704850" y="1435100"/>
          <p14:tracePt t="35521" x="774700" y="1365250"/>
          <p14:tracePt t="35538" x="882650" y="1295400"/>
          <p14:tracePt t="35555" x="1092200" y="1193800"/>
          <p14:tracePt t="35573" x="1511300" y="1054100"/>
          <p14:tracePt t="35590" x="1866900" y="984250"/>
          <p14:tracePt t="35607" x="2190750" y="958850"/>
          <p14:tracePt t="35623" x="2501900" y="958850"/>
          <p14:tracePt t="35640" x="2781300" y="958850"/>
          <p14:tracePt t="35656" x="3016250" y="1009650"/>
          <p14:tracePt t="35673" x="3168650" y="1060450"/>
          <p14:tracePt t="35690" x="3257550" y="1123950"/>
          <p14:tracePt t="35706" x="3289300" y="1174750"/>
          <p14:tracePt t="35723" x="3289300" y="1212850"/>
          <p14:tracePt t="35740" x="3289300" y="1244600"/>
          <p14:tracePt t="35756" x="3263900" y="1270000"/>
          <p14:tracePt t="35773" x="3232150" y="1301750"/>
          <p14:tracePt t="35787" x="3187700" y="1327150"/>
          <p14:tracePt t="35806" x="3111500" y="1365250"/>
          <p14:tracePt t="35823" x="3016250" y="1397000"/>
          <p14:tracePt t="35839" x="2895600" y="1441450"/>
          <p14:tracePt t="35856" x="2762250" y="1485900"/>
          <p14:tracePt t="35872" x="2609850" y="1530350"/>
          <p14:tracePt t="35889" x="2489200" y="1562100"/>
          <p14:tracePt t="35906" x="2413000" y="1581150"/>
          <p14:tracePt t="35922" x="2362200" y="1587500"/>
          <p14:tracePt t="35937" x="2355850" y="1587500"/>
          <p14:tracePt t="36725" x="2362200" y="1587500"/>
          <p14:tracePt t="36892" x="2368550" y="1587500"/>
          <p14:tracePt t="36900" x="2368550" y="1593850"/>
          <p14:tracePt t="36948" x="2368550" y="1600200"/>
          <p14:tracePt t="36996" x="2374900" y="1600200"/>
          <p14:tracePt t="37013" x="2374900" y="1606550"/>
          <p14:tracePt t="37037" x="2381250" y="1606550"/>
          <p14:tracePt t="37052" x="2387600" y="1606550"/>
          <p14:tracePt t="37061" x="2387600" y="1612900"/>
          <p14:tracePt t="37085" x="2393950" y="1612900"/>
          <p14:tracePt t="37141" x="2400300" y="1612900"/>
          <p14:tracePt t="37348" x="2400300" y="1619250"/>
          <p14:tracePt t="38524" x="2406650" y="1619250"/>
          <p14:tracePt t="38532" x="2413000" y="1625600"/>
          <p14:tracePt t="38540" x="2425700" y="1625600"/>
          <p14:tracePt t="38548" x="2432050" y="1625600"/>
          <p14:tracePt t="38566" x="2438400" y="1625600"/>
          <p14:tracePt t="38589" x="2444750" y="1631950"/>
          <p14:tracePt t="38637" x="2444750" y="1638300"/>
          <p14:tracePt t="38661" x="2451100" y="1638300"/>
          <p14:tracePt t="38668" x="2457450" y="1638300"/>
          <p14:tracePt t="38684" x="2463800" y="1644650"/>
          <p14:tracePt t="38700" x="2470150" y="1644650"/>
          <p14:tracePt t="38716" x="2470150" y="1651000"/>
          <p14:tracePt t="38724" x="2482850" y="1651000"/>
          <p14:tracePt t="38732" x="2482850" y="1657350"/>
          <p14:tracePt t="38747" x="2489200" y="1663700"/>
          <p14:tracePt t="38763" x="2501900" y="1676400"/>
          <p14:tracePt t="38782" x="2514600" y="1682750"/>
          <p14:tracePt t="38799" x="2520950" y="1689100"/>
          <p14:tracePt t="38815" x="2527300" y="1695450"/>
          <p14:tracePt t="38832" x="2527300" y="1701800"/>
          <p14:tracePt t="38869" x="2533650" y="1701800"/>
          <p14:tracePt t="38981" x="2533650" y="1708150"/>
          <p14:tracePt t="39020" x="2533650" y="1714500"/>
          <p14:tracePt t="39045" x="2533650" y="1720850"/>
          <p14:tracePt t="39053" x="2533650" y="1727200"/>
          <p14:tracePt t="39157" x="2533650" y="1733550"/>
          <p14:tracePt t="39661" x="2533650" y="1739900"/>
          <p14:tracePt t="39685" x="2533650" y="1746250"/>
          <p14:tracePt t="39701" x="2533650" y="1752600"/>
          <p14:tracePt t="39708" x="2540000" y="1752600"/>
          <p14:tracePt t="39773" x="2540000" y="1758950"/>
          <p14:tracePt t="40405" x="2546350" y="1758950"/>
          <p14:tracePt t="40413" x="2559050" y="1758950"/>
          <p14:tracePt t="40437" x="2571750" y="1758950"/>
          <p14:tracePt t="40445" x="2578100" y="1758950"/>
          <p14:tracePt t="40453" x="2590800" y="1758950"/>
          <p14:tracePt t="40469" x="2603500" y="1758950"/>
          <p14:tracePt t="40478" x="2609850" y="1758950"/>
          <p14:tracePt t="40495" x="2641600" y="1771650"/>
          <p14:tracePt t="40511" x="2686050" y="1797050"/>
          <p14:tracePt t="40528" x="2749550" y="1854200"/>
          <p14:tracePt t="40544" x="2819400" y="1943100"/>
          <p14:tracePt t="40561" x="2857500" y="1993900"/>
          <p14:tracePt t="40578" x="2971800" y="2133600"/>
          <p14:tracePt t="40594" x="3079750" y="2279650"/>
          <p14:tracePt t="40609" x="3187700" y="2425700"/>
          <p14:tracePt t="40628" x="3295650" y="2565400"/>
          <p14:tracePt t="40642" x="3314700" y="2584450"/>
          <p14:tracePt t="40661" x="3314700" y="2609850"/>
          <p14:tracePt t="40678" x="3282950" y="2635250"/>
          <p14:tracePt t="40694" x="3162300" y="2660650"/>
          <p14:tracePt t="40711" x="2940050" y="2673350"/>
          <p14:tracePt t="40727" x="2622550" y="2686050"/>
          <p14:tracePt t="40743" x="2406650" y="2686050"/>
          <p14:tracePt t="40760" x="2266950" y="2635250"/>
          <p14:tracePt t="40777" x="2266950" y="2590800"/>
          <p14:tracePt t="40793" x="2279650" y="2578100"/>
          <p14:tracePt t="40909" x="2292350" y="2571750"/>
          <p14:tracePt t="40916" x="2292350" y="2565400"/>
          <p14:tracePt t="40927" x="2292350" y="2559050"/>
          <p14:tracePt t="40943" x="2292350" y="2533650"/>
          <p14:tracePt t="40960" x="2292350" y="2508250"/>
          <p14:tracePt t="40977" x="2292350" y="2489200"/>
          <p14:tracePt t="40994" x="2292350" y="2476500"/>
          <p14:tracePt t="41010" x="2286000" y="2470150"/>
          <p14:tracePt t="41026" x="2273300" y="2470150"/>
          <p14:tracePt t="41044" x="2228850" y="2470150"/>
          <p14:tracePt t="41060" x="2203450" y="2476500"/>
          <p14:tracePt t="41077" x="2178050" y="2476500"/>
          <p14:tracePt t="41093" x="2146300" y="2476500"/>
          <p14:tracePt t="41110" x="2127250" y="2476500"/>
          <p14:tracePt t="41126" x="2108200" y="2476500"/>
          <p14:tracePt t="41143" x="2070100" y="2476500"/>
          <p14:tracePt t="41158" x="2038350" y="2470150"/>
          <p14:tracePt t="41176" x="2000250" y="2463800"/>
          <p14:tracePt t="41193" x="1943100" y="2457450"/>
          <p14:tracePt t="41209" x="1898650" y="2451100"/>
          <p14:tracePt t="41226" x="1866900" y="2451100"/>
          <p14:tracePt t="41241" x="1854200" y="2451100"/>
          <p14:tracePt t="41477" x="1841500" y="2451100"/>
          <p14:tracePt t="41484" x="1835150" y="2451100"/>
          <p14:tracePt t="41501" x="1828800" y="2451100"/>
          <p14:tracePt t="41509" x="1816100" y="2457450"/>
          <p14:tracePt t="41525" x="1797050" y="2470150"/>
          <p14:tracePt t="41542" x="1778000" y="2470150"/>
          <p14:tracePt t="41559" x="1771650" y="2476500"/>
          <p14:tracePt t="41575" x="1765300" y="2476500"/>
          <p14:tracePt t="41592" x="1758950" y="2476500"/>
          <p14:tracePt t="41608" x="1746250" y="2482850"/>
          <p14:tracePt t="41625" x="1727200" y="2482850"/>
          <p14:tracePt t="41642" x="1701800" y="2489200"/>
          <p14:tracePt t="41658" x="1670050" y="2495550"/>
          <p14:tracePt t="41673" x="1631950" y="2495550"/>
          <p14:tracePt t="41692" x="1536700" y="2495550"/>
          <p14:tracePt t="41708" x="1454150" y="2495550"/>
          <p14:tracePt t="41725" x="1365250" y="2489200"/>
          <p14:tracePt t="41741" x="1276350" y="2470150"/>
          <p14:tracePt t="41756" x="1212850" y="2451100"/>
          <p14:tracePt t="41775" x="1149350" y="2432050"/>
          <p14:tracePt t="41792" x="1104900" y="2419350"/>
          <p14:tracePt t="41808" x="1079500" y="2400300"/>
          <p14:tracePt t="41825" x="1066800" y="2374900"/>
          <p14:tracePt t="41841" x="1054100" y="2349500"/>
          <p14:tracePt t="41858" x="1047750" y="2324100"/>
          <p14:tracePt t="41875" x="1041400" y="2292350"/>
          <p14:tracePt t="41892" x="1041400" y="2266950"/>
          <p14:tracePt t="41908" x="1041400" y="2247900"/>
          <p14:tracePt t="41924" x="1054100" y="2222500"/>
          <p14:tracePt t="41941" x="1073150" y="2203450"/>
          <p14:tracePt t="41956" x="1111250" y="2178050"/>
          <p14:tracePt t="41974" x="1162050" y="2146300"/>
          <p14:tracePt t="41991" x="1231900" y="2114550"/>
          <p14:tracePt t="42008" x="1333500" y="2089150"/>
          <p14:tracePt t="42024" x="1435100" y="2063750"/>
          <p14:tracePt t="42041" x="1568450" y="2044700"/>
          <p14:tracePt t="42057" x="1676400" y="2032000"/>
          <p14:tracePt t="42074" x="1803400" y="2019300"/>
          <p14:tracePt t="42091" x="1930400" y="2019300"/>
          <p14:tracePt t="42108" x="2101850" y="2019300"/>
          <p14:tracePt t="42124" x="2222500" y="2019300"/>
          <p14:tracePt t="42141" x="2317750" y="2019300"/>
          <p14:tracePt t="42157" x="2406650" y="2025650"/>
          <p14:tracePt t="42174" x="2495550" y="2032000"/>
          <p14:tracePt t="42190" x="2571750" y="2032000"/>
          <p14:tracePt t="42207" x="2641600" y="2038350"/>
          <p14:tracePt t="42222" x="2679700" y="2044700"/>
          <p14:tracePt t="42240" x="2749550" y="2051050"/>
          <p14:tracePt t="42257" x="2832100" y="2051050"/>
          <p14:tracePt t="42274" x="2914650" y="2051050"/>
          <p14:tracePt t="42290" x="2990850" y="2051050"/>
          <p14:tracePt t="42307" x="3048000" y="2051050"/>
          <p14:tracePt t="42324" x="3124200" y="2057400"/>
          <p14:tracePt t="42340" x="3162300" y="2063750"/>
          <p14:tracePt t="42357" x="3200400" y="2070100"/>
          <p14:tracePt t="42373" x="3225800" y="2076450"/>
          <p14:tracePt t="42390" x="3263900" y="2076450"/>
          <p14:tracePt t="42407" x="3282950" y="2089150"/>
          <p14:tracePt t="42424" x="3302000" y="2095500"/>
          <p14:tracePt t="42440" x="3308350" y="2101850"/>
          <p14:tracePt t="42456" x="3314700" y="2101850"/>
          <p14:tracePt t="42473" x="3321050" y="2114550"/>
          <p14:tracePt t="42490" x="3327400" y="2120900"/>
          <p14:tracePt t="42506" x="3333750" y="2133600"/>
          <p14:tracePt t="42523" x="3340100" y="2146300"/>
          <p14:tracePt t="42538" x="3346450" y="2159000"/>
          <p14:tracePt t="42554" x="3352800" y="2178050"/>
          <p14:tracePt t="42571" x="3359150" y="2197100"/>
          <p14:tracePt t="42590" x="3371850" y="2222500"/>
          <p14:tracePt t="42606" x="3378200" y="2241550"/>
          <p14:tracePt t="42639" x="3384550" y="2247900"/>
          <p14:tracePt t="42677" x="3390900" y="2247900"/>
          <p14:tracePt t="42689" x="3390900" y="2254250"/>
          <p14:tracePt t="42716" x="3390900" y="2260600"/>
          <p14:tracePt t="42741" x="3390900" y="2266950"/>
          <p14:tracePt t="42757" x="3390900" y="2273300"/>
          <p14:tracePt t="42772" x="3390900" y="2286000"/>
          <p14:tracePt t="42788" x="3390900" y="2292350"/>
          <p14:tracePt t="42813" x="3390900" y="2298700"/>
          <p14:tracePt t="42829" x="3390900" y="2305050"/>
          <p14:tracePt t="42837" x="3390900" y="2311400"/>
          <p14:tracePt t="42861" x="3390900" y="2317750"/>
          <p14:tracePt t="42877" x="3390900" y="2324100"/>
          <p14:tracePt t="42901" x="3390900" y="2330450"/>
          <p14:tracePt t="42908" x="3390900" y="2336800"/>
          <p14:tracePt t="42922" x="3390900" y="2343150"/>
          <p14:tracePt t="42939" x="3390900" y="2349500"/>
          <p14:tracePt t="42955" x="3384550" y="2362200"/>
          <p14:tracePt t="42972" x="3384550" y="2368550"/>
          <p14:tracePt t="42989" x="3378200" y="2381250"/>
          <p14:tracePt t="43005" x="3365500" y="2387600"/>
          <p14:tracePt t="43022" x="3359150" y="2393950"/>
          <p14:tracePt t="43037" x="3327400" y="2406650"/>
          <p14:tracePt t="43055" x="3295650" y="2419350"/>
          <p14:tracePt t="43072" x="3219450" y="2438400"/>
          <p14:tracePt t="43088" x="3117850" y="2457450"/>
          <p14:tracePt t="43105" x="2997200" y="2470150"/>
          <p14:tracePt t="43120" x="2857500" y="2482850"/>
          <p14:tracePt t="43138" x="2730500" y="2489200"/>
          <p14:tracePt t="43153" x="2622550" y="2489200"/>
          <p14:tracePt t="43172" x="2463800" y="2489200"/>
          <p14:tracePt t="43188" x="2362200" y="2489200"/>
          <p14:tracePt t="43205" x="2266950" y="2489200"/>
          <p14:tracePt t="43221" x="2190750" y="2489200"/>
          <p14:tracePt t="43238" x="2101850" y="2489200"/>
          <p14:tracePt t="43255" x="2032000" y="2476500"/>
          <p14:tracePt t="43271" x="1981200" y="2476500"/>
          <p14:tracePt t="43288" x="1943100" y="2476500"/>
          <p14:tracePt t="43304" x="1911350" y="2476500"/>
          <p14:tracePt t="43357" x="1905000" y="2476500"/>
          <p14:tracePt t="44517" x="1905000" y="2470150"/>
          <p14:tracePt t="44597" x="1905000" y="2463800"/>
          <p14:tracePt t="44604" x="1905000" y="2457450"/>
          <p14:tracePt t="44620" x="1911350" y="2457450"/>
          <p14:tracePt t="44645" x="1917700" y="2457450"/>
          <p14:tracePt t="44709" x="1917700" y="2451100"/>
          <p14:tracePt t="44941" x="1924050" y="2451100"/>
          <p14:tracePt t="44981" x="1930400" y="2451100"/>
          <p14:tracePt t="45037" x="1936750" y="2451100"/>
          <p14:tracePt t="45156" x="1943100" y="2444750"/>
          <p14:tracePt t="45181" x="1949450" y="2444750"/>
          <p14:tracePt t="45252" x="1955800" y="2444750"/>
          <p14:tracePt t="45285" x="1955800" y="2438400"/>
          <p14:tracePt t="45605" x="1962150" y="2438400"/>
          <p14:tracePt t="46917" x="1968500" y="2438400"/>
          <p14:tracePt t="46924" x="1981200" y="2457450"/>
          <p14:tracePt t="46932" x="1987550" y="2470150"/>
          <p14:tracePt t="46944" x="1993900" y="2476500"/>
          <p14:tracePt t="46962" x="2000250" y="2489200"/>
          <p14:tracePt t="46979" x="2025650" y="2514600"/>
          <p14:tracePt t="46994" x="2032000" y="2546350"/>
          <p14:tracePt t="47012" x="2051050" y="2590800"/>
          <p14:tracePt t="47029" x="2051050" y="2616200"/>
          <p14:tracePt t="47046" x="2057400" y="2647950"/>
          <p14:tracePt t="47062" x="2063750" y="2667000"/>
          <p14:tracePt t="47079" x="2063750" y="2686050"/>
          <p14:tracePt t="47095" x="2063750" y="2692400"/>
          <p14:tracePt t="47253" x="2063750" y="2698750"/>
          <p14:tracePt t="47260" x="2063750" y="2705100"/>
          <p14:tracePt t="47268" x="2044700" y="2705100"/>
          <p14:tracePt t="47276" x="2032000" y="2711450"/>
          <p14:tracePt t="47295" x="2000250" y="2717800"/>
          <p14:tracePt t="47311" x="1987550" y="2717800"/>
          <p14:tracePt t="47328" x="1949450" y="2724150"/>
          <p14:tracePt t="47345" x="1917700" y="2730500"/>
          <p14:tracePt t="47361" x="1879600" y="2730500"/>
          <p14:tracePt t="47376" x="1847850" y="2730500"/>
          <p14:tracePt t="47395" x="1822450" y="2736850"/>
          <p14:tracePt t="47411" x="1803400" y="2736850"/>
          <p14:tracePt t="47428" x="1771650" y="2736850"/>
          <p14:tracePt t="47445" x="1758950" y="2736850"/>
          <p14:tracePt t="47461" x="1752600" y="2736850"/>
          <p14:tracePt t="47565" x="1765300" y="2730500"/>
          <p14:tracePt t="47572" x="1778000" y="2724150"/>
          <p14:tracePt t="47580" x="1797050" y="2717800"/>
          <p14:tracePt t="47597" x="1816100" y="2717800"/>
          <p14:tracePt t="47611" x="1828800" y="2711450"/>
          <p14:tracePt t="47628" x="1892300" y="2705100"/>
          <p14:tracePt t="47642" x="1911350" y="2698750"/>
          <p14:tracePt t="47661" x="1968500" y="2692400"/>
          <p14:tracePt t="47677" x="2006600" y="2686050"/>
          <p14:tracePt t="47694" x="2044700" y="2679700"/>
          <p14:tracePt t="47709" x="2089150" y="2679700"/>
          <p14:tracePt t="47727" x="2139950" y="2673350"/>
          <p14:tracePt t="47744" x="2228850" y="2673350"/>
          <p14:tracePt t="47758" x="2336800" y="2673350"/>
          <p14:tracePt t="47777" x="2457450" y="2686050"/>
          <p14:tracePt t="47794" x="2578100" y="2698750"/>
          <p14:tracePt t="47810" x="2686050" y="2705100"/>
          <p14:tracePt t="47825" x="2768600" y="2705100"/>
          <p14:tracePt t="47844" x="2851150" y="2705100"/>
          <p14:tracePt t="47860" x="2882900" y="2705100"/>
          <p14:tracePt t="47877" x="2914650" y="2705100"/>
          <p14:tracePt t="47893" x="2933700" y="2705100"/>
          <p14:tracePt t="47910" x="2952750" y="2705100"/>
          <p14:tracePt t="47927" x="2965450" y="2705100"/>
          <p14:tracePt t="47943" x="2971800" y="2705100"/>
          <p14:tracePt t="47960" x="2984500" y="2705100"/>
          <p14:tracePt t="48213" x="2990850" y="2705100"/>
          <p14:tracePt t="48220" x="2997200" y="2705100"/>
          <p14:tracePt t="48237" x="3009900" y="2705100"/>
          <p14:tracePt t="48244" x="3028950" y="2705100"/>
          <p14:tracePt t="48259" x="3048000" y="2705100"/>
          <p14:tracePt t="48276" x="3168650" y="2705100"/>
          <p14:tracePt t="48292" x="3270250" y="2705100"/>
          <p14:tracePt t="48308" x="3365500" y="2705100"/>
          <p14:tracePt t="48325" x="3441700" y="2705100"/>
          <p14:tracePt t="48342" x="3492500" y="2711450"/>
          <p14:tracePt t="48357" x="3524250" y="2711450"/>
          <p14:tracePt t="48375" x="3536950" y="2711450"/>
          <p14:tracePt t="48973" x="3530600" y="2717800"/>
          <p14:tracePt t="48980" x="3517900" y="2736850"/>
          <p14:tracePt t="48989" x="3498850" y="2762250"/>
          <p14:tracePt t="49005" x="3486150" y="2787650"/>
          <p14:tracePt t="49029" x="3479800" y="2794000"/>
          <p14:tracePt t="49213" x="3473450" y="2800350"/>
          <p14:tracePt t="49220" x="3473450" y="2806700"/>
          <p14:tracePt t="49236" x="3473450" y="2800350"/>
          <p14:tracePt t="49309" x="3473450" y="2787650"/>
          <p14:tracePt t="49325" x="3473450" y="2774950"/>
          <p14:tracePt t="49333" x="3467100" y="2768600"/>
          <p14:tracePt t="49340" x="3454400" y="2762250"/>
          <p14:tracePt t="49380" x="3448050" y="2762250"/>
          <p14:tracePt t="49421" x="3441700" y="2762250"/>
          <p14:tracePt t="49444" x="3435350" y="2762250"/>
          <p14:tracePt t="49460" x="3429000" y="2762250"/>
          <p14:tracePt t="49468" x="3422650" y="2762250"/>
          <p14:tracePt t="49485" x="3416300" y="2762250"/>
          <p14:tracePt t="49492" x="3403600" y="2768600"/>
          <p14:tracePt t="49516" x="3397250" y="2768600"/>
          <p14:tracePt t="49541" x="3390900" y="2774950"/>
          <p14:tracePt t="49612" x="3384550" y="2774950"/>
          <p14:tracePt t="50741" x="3384550" y="2781300"/>
          <p14:tracePt t="50765" x="3384550" y="2794000"/>
          <p14:tracePt t="50772" x="3390900" y="2800350"/>
          <p14:tracePt t="50784" x="3390900" y="2806700"/>
          <p14:tracePt t="50803" x="3378200" y="2806700"/>
          <p14:tracePt t="51245" x="3384550" y="2800350"/>
          <p14:tracePt t="51268" x="3390900" y="2800350"/>
          <p14:tracePt t="51277" x="3390900" y="2794000"/>
          <p14:tracePt t="51301" x="3403600" y="2787650"/>
          <p14:tracePt t="51308" x="3403600" y="2781300"/>
          <p14:tracePt t="51318" x="3409950" y="2774950"/>
          <p14:tracePt t="51333" x="3416300" y="2774950"/>
          <p14:tracePt t="51352" x="3416300" y="2768600"/>
          <p14:tracePt t="51405" x="3416300" y="2762250"/>
          <p14:tracePt t="55844" x="3416300" y="2768600"/>
          <p14:tracePt t="55852" x="3416300" y="2774950"/>
          <p14:tracePt t="55860" x="3416300" y="2781300"/>
          <p14:tracePt t="55874" x="3409950" y="2787650"/>
          <p14:tracePt t="55891" x="3359150" y="2806700"/>
          <p14:tracePt t="55907" x="3346450" y="2813050"/>
          <p14:tracePt t="55949" x="3340100" y="2813050"/>
          <p14:tracePt t="56125" x="3340100" y="2825750"/>
          <p14:tracePt t="56141" x="3340100" y="2819400"/>
          <p14:tracePt t="56149" x="3346450" y="2813050"/>
          <p14:tracePt t="56164" x="3352800" y="2806700"/>
          <p14:tracePt t="56180" x="3365500" y="2806700"/>
          <p14:tracePt t="56188" x="3371850" y="2800350"/>
          <p14:tracePt t="56220" x="3378200" y="2794000"/>
          <p14:tracePt t="56228" x="3384550" y="2787650"/>
          <p14:tracePt t="56239" x="3384550" y="2781300"/>
          <p14:tracePt t="56285" x="3390900" y="2781300"/>
          <p14:tracePt t="56292" x="3390900" y="2774950"/>
          <p14:tracePt t="56725" x="3390900" y="2781300"/>
          <p14:tracePt t="56732" x="3390900" y="2794000"/>
          <p14:tracePt t="56765" x="3390900" y="2800350"/>
          <p14:tracePt t="56772" x="3390900" y="2806700"/>
          <p14:tracePt t="56789" x="3384550" y="2813050"/>
          <p14:tracePt t="56844" x="3378200" y="2819400"/>
          <p14:tracePt t="57445" x="3371850" y="2819400"/>
          <p14:tracePt t="57452" x="3314700" y="2825750"/>
          <p14:tracePt t="57461" x="3238500" y="2832100"/>
          <p14:tracePt t="57468" x="3162300" y="2838450"/>
          <p14:tracePt t="57487" x="3003550" y="2844800"/>
          <p14:tracePt t="57503" x="2844800" y="2857500"/>
          <p14:tracePt t="57520" x="2698750" y="2870200"/>
          <p14:tracePt t="57536" x="2584450" y="2876550"/>
          <p14:tracePt t="57553" x="2482850" y="2895600"/>
          <p14:tracePt t="57569" x="2381250" y="2908300"/>
          <p14:tracePt t="57586" x="2273300" y="2927350"/>
          <p14:tracePt t="57602" x="2178050" y="2946400"/>
          <p14:tracePt t="57619" x="2095500" y="2965450"/>
          <p14:tracePt t="57634" x="2025650" y="2990850"/>
          <p14:tracePt t="57653" x="1962150" y="3016250"/>
          <p14:tracePt t="57669" x="1936750" y="3035300"/>
          <p14:tracePt t="57686" x="1917700" y="3048000"/>
          <p14:tracePt t="57703" x="1905000" y="3060700"/>
          <p14:tracePt t="57720" x="1885950" y="3067050"/>
          <p14:tracePt t="57736" x="1873250" y="3079750"/>
          <p14:tracePt t="57753" x="1854200" y="3098800"/>
          <p14:tracePt t="57769" x="1841500" y="3117850"/>
          <p14:tracePt t="57786" x="1828800" y="3130550"/>
          <p14:tracePt t="57803" x="1822450" y="3143250"/>
          <p14:tracePt t="57820" x="1816100" y="3155950"/>
          <p14:tracePt t="57836" x="1816100" y="3162300"/>
          <p14:tracePt t="57869" x="1816100" y="3175000"/>
          <p14:tracePt t="57886" x="1816100" y="3181350"/>
          <p14:tracePt t="57902" x="1816100" y="3187700"/>
          <p14:tracePt t="57934" x="1816100" y="3194050"/>
          <p14:tracePt t="57952" x="1816100" y="3200400"/>
          <p14:tracePt t="57969" x="1816100" y="3206750"/>
          <p14:tracePt t="57985" x="1816100" y="3213100"/>
          <p14:tracePt t="58029" x="1816100" y="3219450"/>
          <p14:tracePt t="58869" x="1822450" y="3219450"/>
          <p14:tracePt t="58924" x="1822450" y="3213100"/>
          <p14:tracePt t="58965" x="1828800" y="3213100"/>
          <p14:tracePt t="58972" x="1828800" y="3206750"/>
          <p14:tracePt t="59052" x="1835150" y="3200400"/>
          <p14:tracePt t="59197" x="1835150" y="3194050"/>
          <p14:tracePt t="59244" x="1841500" y="3194050"/>
          <p14:tracePt t="59341" x="1841500" y="3187700"/>
          <p14:tracePt t="59821" x="1847850" y="3187700"/>
          <p14:tracePt t="59828" x="1847850" y="3181350"/>
          <p14:tracePt t="59885" x="1854200" y="3181350"/>
          <p14:tracePt t="59980" x="1854200" y="3175000"/>
          <p14:tracePt t="60020" x="1854200" y="3168650"/>
          <p14:tracePt t="60068" x="1860550" y="3168650"/>
          <p14:tracePt t="60461" x="1860550" y="3162300"/>
          <p14:tracePt t="60508" x="1866900" y="3155950"/>
          <p14:tracePt t="60516" x="1873250" y="3155950"/>
          <p14:tracePt t="60588" x="1873250" y="3149600"/>
          <p14:tracePt t="61077" x="1873250" y="3143250"/>
          <p14:tracePt t="61084" x="1879600" y="3143250"/>
          <p14:tracePt t="61220" x="1885950" y="3143250"/>
          <p14:tracePt t="61333" x="1892300" y="3136900"/>
          <p14:tracePt t="61677" x="1898650" y="3136900"/>
          <p14:tracePt t="61700" x="1905000" y="3136900"/>
          <p14:tracePt t="61708" x="1905000" y="3130550"/>
          <p14:tracePt t="61732" x="1911350" y="3130550"/>
          <p14:tracePt t="61780" x="1917700" y="3130550"/>
          <p14:tracePt t="61805" x="1917700" y="3124200"/>
          <p14:tracePt t="61844" x="1924050" y="3124200"/>
          <p14:tracePt t="61852" x="1924050" y="3117850"/>
          <p14:tracePt t="61884" x="1930400" y="3117850"/>
          <p14:tracePt t="61924" x="1936750" y="3117850"/>
          <p14:tracePt t="61965" x="1936750" y="3111500"/>
          <p14:tracePt t="62060" x="1943100" y="3111500"/>
          <p14:tracePt t="62108" x="1943100" y="3105150"/>
          <p14:tracePt t="62181" x="1949450" y="3105150"/>
          <p14:tracePt t="62189" x="1955800" y="3105150"/>
          <p14:tracePt t="62324" x="1962150" y="3105150"/>
          <p14:tracePt t="63124" x="1962150" y="3098800"/>
          <p14:tracePt t="63437" x="1962150" y="3092450"/>
          <p14:tracePt t="63477" x="1968500" y="3092450"/>
          <p14:tracePt t="63885" x="1974850" y="3092450"/>
          <p14:tracePt t="63892" x="1974850" y="3086100"/>
          <p14:tracePt t="63933" x="1981200" y="3086100"/>
          <p14:tracePt t="63989" x="1981200" y="3079750"/>
          <p14:tracePt t="64148" x="1981200" y="3073400"/>
          <p14:tracePt t="64213" x="1987550" y="3073400"/>
          <p14:tracePt t="64220" x="2000250" y="3067050"/>
          <p14:tracePt t="64236" x="2006600" y="3067050"/>
          <p14:tracePt t="64244" x="2025650" y="3067050"/>
          <p14:tracePt t="64252" x="2051050" y="3067050"/>
          <p14:tracePt t="64270" x="2120900" y="3067050"/>
          <p14:tracePt t="64287" x="2190750" y="3073400"/>
          <p14:tracePt t="64304" x="2266950" y="3079750"/>
          <p14:tracePt t="64320" x="2324100" y="3086100"/>
          <p14:tracePt t="64337" x="2362200" y="3092450"/>
          <p14:tracePt t="64353" x="2381250" y="3098800"/>
          <p14:tracePt t="64405" x="2387600" y="3098800"/>
          <p14:tracePt t="65693" x="2387600" y="3105150"/>
          <p14:tracePt t="65700" x="2406650" y="3105150"/>
          <p14:tracePt t="65708" x="2413000" y="3105150"/>
          <p14:tracePt t="65717" x="2425700" y="3105150"/>
          <p14:tracePt t="65733" x="2457450" y="3111500"/>
          <p14:tracePt t="65765" x="2463800" y="3111500"/>
          <p14:tracePt t="66005" x="2463800" y="3105150"/>
          <p14:tracePt t="66021" x="2463800" y="3098800"/>
          <p14:tracePt t="66036" x="2457450" y="3098800"/>
          <p14:tracePt t="66061" x="2451100" y="3105150"/>
          <p14:tracePt t="66077" x="2444750" y="3111500"/>
          <p14:tracePt t="66084" x="2444750" y="3117850"/>
          <p14:tracePt t="66097" x="2444750" y="3130550"/>
          <p14:tracePt t="66116" x="2432050" y="3175000"/>
          <p14:tracePt t="66133" x="2425700" y="3213100"/>
          <p14:tracePt t="66149" x="2425700" y="3270250"/>
          <p14:tracePt t="66166" x="2425700" y="3327400"/>
          <p14:tracePt t="66180" x="2425700" y="3365500"/>
          <p14:tracePt t="66199" x="2438400" y="3397250"/>
          <p14:tracePt t="66216" x="2438400" y="3416300"/>
          <p14:tracePt t="66232" x="2451100" y="3422650"/>
          <p14:tracePt t="66249" x="2463800" y="3435350"/>
          <p14:tracePt t="66265" x="2463800" y="3448050"/>
          <p14:tracePt t="66282" x="2470150" y="3454400"/>
          <p14:tracePt t="66299" x="2482850" y="3467100"/>
          <p14:tracePt t="66316" x="2489200" y="3467100"/>
          <p14:tracePt t="66333" x="2495550" y="3467100"/>
          <p14:tracePt t="66365" x="2508250" y="3467100"/>
          <p14:tracePt t="66382" x="2514600" y="3467100"/>
          <p14:tracePt t="66415" x="2527300" y="3467100"/>
          <p14:tracePt t="66432" x="2533650" y="3467100"/>
          <p14:tracePt t="66448" x="2540000" y="3467100"/>
          <p14:tracePt t="66465" x="2546350" y="3467100"/>
          <p14:tracePt t="66498" x="2552700" y="3460750"/>
          <p14:tracePt t="66515" x="2559050" y="3460750"/>
          <p14:tracePt t="67004" x="2552700" y="3460750"/>
          <p14:tracePt t="67028" x="2546350" y="3467100"/>
          <p14:tracePt t="67669" x="2546350" y="3460750"/>
          <p14:tracePt t="68029" x="2552700" y="3454400"/>
          <p14:tracePt t="68141" x="2559050" y="3454400"/>
          <p14:tracePt t="68148" x="2559050" y="3448050"/>
          <p14:tracePt t="68213" x="2565400" y="3448050"/>
          <p14:tracePt t="68220" x="2565400" y="3441700"/>
          <p14:tracePt t="68237" x="2571750" y="3441700"/>
          <p14:tracePt t="68244" x="2578100" y="3435350"/>
          <p14:tracePt t="68261" x="2603500" y="3435350"/>
          <p14:tracePt t="68278" x="2654300" y="3429000"/>
          <p14:tracePt t="68294" x="2736850" y="3429000"/>
          <p14:tracePt t="68311" x="2863850" y="3429000"/>
          <p14:tracePt t="68325" x="3022600" y="3429000"/>
          <p14:tracePt t="68344" x="3200400" y="3429000"/>
          <p14:tracePt t="68361" x="3397250" y="3429000"/>
          <p14:tracePt t="68375" x="3625850" y="3448050"/>
          <p14:tracePt t="68394" x="3822700" y="3448050"/>
          <p14:tracePt t="68410" x="3987800" y="3448050"/>
          <p14:tracePt t="68427" x="4127500" y="3448050"/>
          <p14:tracePt t="68444" x="4260850" y="3448050"/>
          <p14:tracePt t="68460" x="4305300" y="3448050"/>
          <p14:tracePt t="68477" x="4330700" y="3448050"/>
          <p14:tracePt t="68493" x="4343400" y="3448050"/>
          <p14:tracePt t="69053" x="4324350" y="3454400"/>
          <p14:tracePt t="69060" x="4286250" y="3473450"/>
          <p14:tracePt t="69364" x="4267200" y="3473450"/>
          <p14:tracePt t="69372" x="4229100" y="3479800"/>
          <p14:tracePt t="69380" x="4191000" y="3486150"/>
          <p14:tracePt t="69391" x="4165600" y="3486150"/>
          <p14:tracePt t="69408" x="4140200" y="3486150"/>
          <p14:tracePt t="69424" x="4102100" y="3486150"/>
          <p14:tracePt t="69441" x="4083050" y="3486150"/>
          <p14:tracePt t="69458" x="4076700" y="3486150"/>
          <p14:tracePt t="69474" x="4064000" y="3486150"/>
          <p14:tracePt t="69491" x="4051300" y="3486150"/>
          <p14:tracePt t="69508" x="4006850" y="3492500"/>
          <p14:tracePt t="69524" x="3975100" y="3505200"/>
          <p14:tracePt t="69541" x="3911600" y="3517900"/>
          <p14:tracePt t="69557" x="3816350" y="3530600"/>
          <p14:tracePt t="69574" x="3695700" y="3543300"/>
          <p14:tracePt t="69591" x="3543300" y="3549650"/>
          <p14:tracePt t="69607" x="3365500" y="3549650"/>
          <p14:tracePt t="69624" x="3168650" y="3549650"/>
          <p14:tracePt t="69641" x="2959100" y="3549650"/>
          <p14:tracePt t="69657" x="2736850" y="3549650"/>
          <p14:tracePt t="69674" x="2559050" y="3549650"/>
          <p14:tracePt t="69691" x="2413000" y="3549650"/>
          <p14:tracePt t="69707" x="2311400" y="3549650"/>
          <p14:tracePt t="69724" x="2209800" y="3568700"/>
          <p14:tracePt t="69740" x="2146300" y="3587750"/>
          <p14:tracePt t="69755" x="2120900" y="3594100"/>
          <p14:tracePt t="69774" x="2063750" y="3625850"/>
          <p14:tracePt t="69790" x="2044700" y="3632200"/>
          <p14:tracePt t="69805" x="2025650" y="3644900"/>
          <p14:tracePt t="69822" x="2019300" y="3644900"/>
          <p14:tracePt t="70156" x="2012950" y="3644900"/>
          <p14:tracePt t="70900" x="2019300" y="3644900"/>
          <p14:tracePt t="71076" x="2025650" y="3644900"/>
          <p14:tracePt t="71092" x="2025650" y="3638550"/>
          <p14:tracePt t="71100" x="2025650" y="3632200"/>
          <p14:tracePt t="71108" x="2032000" y="3632200"/>
          <p14:tracePt t="71133" x="2032000" y="3625850"/>
          <p14:tracePt t="71156" x="2038350" y="3625850"/>
          <p14:tracePt t="71357" x="2038350" y="3619500"/>
          <p14:tracePt t="71364" x="2044700" y="3619500"/>
          <p14:tracePt t="71381" x="2051050" y="3613150"/>
          <p14:tracePt t="71396" x="2051050" y="3606800"/>
          <p14:tracePt t="71412" x="2057400" y="3606800"/>
          <p14:tracePt t="71428" x="2063750" y="3606800"/>
          <p14:tracePt t="71444" x="2063750" y="3600450"/>
          <p14:tracePt t="71453" x="2070100" y="3600450"/>
          <p14:tracePt t="77325" x="2063750" y="3606800"/>
          <p14:tracePt t="77332" x="2057400" y="3606800"/>
          <p14:tracePt t="77340" x="2051050" y="3613150"/>
          <p14:tracePt t="77355" x="2044700" y="3613150"/>
          <p14:tracePt t="77372" x="2019300" y="3619500"/>
          <p14:tracePt t="77389" x="2000250" y="3625850"/>
          <p14:tracePt t="77405" x="1993900" y="3625850"/>
          <p14:tracePt t="77422" x="1981200" y="3625850"/>
          <p14:tracePt t="77439" x="1974850" y="3625850"/>
          <p14:tracePt t="77596" x="1981200" y="3625850"/>
          <p14:tracePt t="77604" x="1987550" y="3625850"/>
          <p14:tracePt t="77612" x="2000250" y="3625850"/>
          <p14:tracePt t="77621" x="2006600" y="3625850"/>
          <p14:tracePt t="77638" x="2025650" y="3625850"/>
          <p14:tracePt t="77655" x="2057400" y="3625850"/>
          <p14:tracePt t="77672" x="2095500" y="3619500"/>
          <p14:tracePt t="77688" x="2146300" y="3619500"/>
          <p14:tracePt t="77705" x="2203450" y="3613150"/>
          <p14:tracePt t="77721" x="2292350" y="3606800"/>
          <p14:tracePt t="77738" x="2381250" y="3606800"/>
          <p14:tracePt t="77739" x="2419350" y="3606800"/>
          <p14:tracePt t="77754" x="2463800" y="3606800"/>
          <p14:tracePt t="77771" x="2546350" y="3606800"/>
          <p14:tracePt t="77788" x="2635250" y="3606800"/>
          <p14:tracePt t="77804" x="2705100" y="3606800"/>
          <p14:tracePt t="77821" x="2781300" y="3606800"/>
          <p14:tracePt t="77837" x="2838450" y="3606800"/>
          <p14:tracePt t="77854" x="2895600" y="3606800"/>
          <p14:tracePt t="77871" x="2933700" y="3606800"/>
          <p14:tracePt t="77887" x="2978150" y="3606800"/>
          <p14:tracePt t="77904" x="3009900" y="3606800"/>
          <p14:tracePt t="77921" x="3048000" y="3606800"/>
          <p14:tracePt t="77937" x="3079750" y="3606800"/>
          <p14:tracePt t="77954" x="3105150" y="3606800"/>
          <p14:tracePt t="77971" x="3136900" y="3613150"/>
          <p14:tracePt t="77987" x="3168650" y="3619500"/>
          <p14:tracePt t="78002" x="3181350" y="3619500"/>
          <p14:tracePt t="78021" x="3206750" y="3619500"/>
          <p14:tracePt t="78037" x="3219450" y="3619500"/>
          <p14:tracePt t="78053" x="3225800" y="3619500"/>
          <p14:tracePt t="78070" x="3244850" y="3619500"/>
          <p14:tracePt t="78087" x="3257550" y="3625850"/>
          <p14:tracePt t="78103" x="3270250" y="3625850"/>
          <p14:tracePt t="78120" x="3289300" y="3625850"/>
          <p14:tracePt t="78137" x="3295650" y="3625850"/>
          <p14:tracePt t="78153" x="3314700" y="3625850"/>
          <p14:tracePt t="78170" x="3333750" y="3625850"/>
          <p14:tracePt t="78187" x="3340100" y="3632200"/>
          <p14:tracePt t="78204" x="3365500" y="3632200"/>
          <p14:tracePt t="78220" x="3378200" y="3632200"/>
          <p14:tracePt t="78237" x="3390900" y="3638550"/>
          <p14:tracePt t="78253" x="3403600" y="3638550"/>
          <p14:tracePt t="78270" x="3416300" y="3638550"/>
          <p14:tracePt t="78286" x="3429000" y="3638550"/>
          <p14:tracePt t="78303" x="3441700" y="3638550"/>
          <p14:tracePt t="78321" x="3448050" y="3638550"/>
          <p14:tracePt t="78336" x="3448050" y="3644900"/>
          <p14:tracePt t="78369" x="3454400" y="3644900"/>
          <p14:tracePt t="78386" x="3460750" y="3644900"/>
          <p14:tracePt t="78596" x="3467100" y="3644900"/>
          <p14:tracePt t="78612" x="3473450" y="3644900"/>
          <p14:tracePt t="78637" x="3479800" y="3644900"/>
          <p14:tracePt t="78644" x="3486150" y="3644900"/>
          <p14:tracePt t="79220" x="3492500" y="3644900"/>
          <p14:tracePt t="79284" x="3498850" y="3644900"/>
          <p14:tracePt t="79324" x="3505200" y="3644900"/>
          <p14:tracePt t="79332" x="3511550" y="3644900"/>
          <p14:tracePt t="79348" x="3517900" y="3644900"/>
          <p14:tracePt t="79356" x="3530600" y="3644900"/>
          <p14:tracePt t="79372" x="3543300" y="3644900"/>
          <p14:tracePt t="79383" x="3556000" y="3644900"/>
          <p14:tracePt t="79400" x="3594100" y="3651250"/>
          <p14:tracePt t="79417" x="3625850" y="3651250"/>
          <p14:tracePt t="79434" x="3670300" y="3651250"/>
          <p14:tracePt t="79450" x="3702050" y="3657600"/>
          <p14:tracePt t="79467" x="3740150" y="3663950"/>
          <p14:tracePt t="79484" x="3784600" y="3663950"/>
          <p14:tracePt t="79500" x="3803650" y="3663950"/>
          <p14:tracePt t="79515" x="3816350" y="3670300"/>
          <p14:tracePt t="79532" x="3860800" y="3670300"/>
          <p14:tracePt t="79550" x="3898900" y="3670300"/>
          <p14:tracePt t="79567" x="3949700" y="3670300"/>
          <p14:tracePt t="79583" x="3994150" y="3670300"/>
          <p14:tracePt t="79600" x="4044950" y="3670300"/>
          <p14:tracePt t="79617" x="4089400" y="3670300"/>
          <p14:tracePt t="79633" x="4133850" y="3670300"/>
          <p14:tracePt t="79650" x="4171950" y="3670300"/>
          <p14:tracePt t="79664" x="4197350" y="3670300"/>
          <p14:tracePt t="79681" x="4216400" y="3670300"/>
          <p14:tracePt t="79700" x="4241800" y="3670300"/>
          <p14:tracePt t="79716" x="4254500" y="3670300"/>
          <p14:tracePt t="79733" x="4260850" y="3670300"/>
          <p14:tracePt t="79750" x="4267200" y="3670300"/>
          <p14:tracePt t="79804" x="4273550" y="3676650"/>
          <p14:tracePt t="79948" x="4279900" y="3676650"/>
          <p14:tracePt t="79956" x="4286250" y="3676650"/>
          <p14:tracePt t="79964" x="4292600" y="3676650"/>
          <p14:tracePt t="79982" x="4311650" y="3676650"/>
          <p14:tracePt t="79999" x="4318000" y="3676650"/>
          <p14:tracePt t="80015" x="4324350" y="3676650"/>
          <p14:tracePt t="80032" x="4337050" y="3676650"/>
          <p14:tracePt t="80049" x="4349750" y="3676650"/>
          <p14:tracePt t="80066" x="4356100" y="3676650"/>
          <p14:tracePt t="80082" x="4368800" y="3676650"/>
          <p14:tracePt t="80099" x="4387850" y="3676650"/>
          <p14:tracePt t="80115" x="4425950" y="3676650"/>
          <p14:tracePt t="80132" x="4451350" y="3676650"/>
          <p14:tracePt t="80149" x="4464050" y="3676650"/>
          <p14:tracePt t="80165" x="4483100" y="3676650"/>
          <p14:tracePt t="80182" x="4489450" y="3676650"/>
          <p14:tracePt t="80198" x="4495800" y="3676650"/>
          <p14:tracePt t="80215" x="4502150" y="3676650"/>
          <p14:tracePt t="80232" x="4508500" y="3676650"/>
          <p14:tracePt t="80248" x="4514850" y="3676650"/>
          <p14:tracePt t="80265" x="4521200" y="3676650"/>
          <p14:tracePt t="80281" x="4533900" y="3676650"/>
          <p14:tracePt t="80298" x="4559300" y="3676650"/>
          <p14:tracePt t="80315" x="4597400" y="3676650"/>
          <p14:tracePt t="80332" x="4667250" y="3676650"/>
          <p14:tracePt t="80348" x="4737100" y="3676650"/>
          <p14:tracePt t="80365" x="4813300" y="3676650"/>
          <p14:tracePt t="80380" x="4895850" y="3676650"/>
          <p14:tracePt t="80398" x="4965700" y="3676650"/>
          <p14:tracePt t="80415" x="5010150" y="3670300"/>
          <p14:tracePt t="80431" x="5041900" y="3657600"/>
          <p14:tracePt t="80448" x="5048250" y="3651250"/>
          <p14:tracePt t="80464" x="5060950" y="3638550"/>
          <p14:tracePt t="80481" x="5067300" y="3619500"/>
          <p14:tracePt t="80498" x="5073650" y="3594100"/>
          <p14:tracePt t="80514" x="5073650" y="3581400"/>
          <p14:tracePt t="80531" x="5073650" y="3556000"/>
          <p14:tracePt t="80547" x="5073650" y="3524250"/>
          <p14:tracePt t="80564" x="5060950" y="3505200"/>
          <p14:tracePt t="80581" x="5041900" y="3479800"/>
          <p14:tracePt t="80597" x="5016500" y="3460750"/>
          <p14:tracePt t="80614" x="4978400" y="3435350"/>
          <p14:tracePt t="80629" x="4933950" y="3422650"/>
          <p14:tracePt t="80647" x="4857750" y="3403600"/>
          <p14:tracePt t="80663" x="4781550" y="3397250"/>
          <p14:tracePt t="80680" x="4686300" y="3390900"/>
          <p14:tracePt t="80697" x="4584700" y="3384550"/>
          <p14:tracePt t="80713" x="4502150" y="3384550"/>
          <p14:tracePt t="80730" x="4413250" y="3384550"/>
          <p14:tracePt t="80747" x="4349750" y="3384550"/>
          <p14:tracePt t="80748" x="4330700" y="3390900"/>
          <p14:tracePt t="80762" x="4305300" y="3397250"/>
          <p14:tracePt t="80778" x="4273550" y="3403600"/>
          <p14:tracePt t="80797" x="4222750" y="3416300"/>
          <p14:tracePt t="80813" x="4184650" y="3422650"/>
          <p14:tracePt t="80830" x="4146550" y="3441700"/>
          <p14:tracePt t="80847" x="4108450" y="3448050"/>
          <p14:tracePt t="80863" x="4076700" y="3467100"/>
          <p14:tracePt t="80880" x="4044950" y="3473450"/>
          <p14:tracePt t="80895" x="4013200" y="3486150"/>
          <p14:tracePt t="80913" x="3987800" y="3492500"/>
          <p14:tracePt t="80930" x="3968750" y="3498850"/>
          <p14:tracePt t="80947" x="3962400" y="3511550"/>
          <p14:tracePt t="80964" x="3956050" y="3517900"/>
          <p14:tracePt t="80980" x="3949700" y="3524250"/>
          <p14:tracePt t="80996" x="3949700" y="3536950"/>
          <p14:tracePt t="81013" x="3943350" y="3543300"/>
          <p14:tracePt t="81030" x="3943350" y="3556000"/>
          <p14:tracePt t="81047" x="3943350" y="3575050"/>
          <p14:tracePt t="81063" x="3943350" y="3581400"/>
          <p14:tracePt t="81080" x="3949700" y="3594100"/>
          <p14:tracePt t="81094" x="3962400" y="3613150"/>
          <p14:tracePt t="81113" x="3981450" y="3638550"/>
          <p14:tracePt t="81128" x="4019550" y="3657600"/>
          <p14:tracePt t="81146" x="4070350" y="3676650"/>
          <p14:tracePt t="81163" x="4133850" y="3695700"/>
          <p14:tracePt t="81178" x="4197350" y="3708400"/>
          <p14:tracePt t="81196" x="4337050" y="3721100"/>
          <p14:tracePt t="81213" x="4432300" y="3727450"/>
          <p14:tracePt t="81229" x="4521200" y="3727450"/>
          <p14:tracePt t="81246" x="4603750" y="3727450"/>
          <p14:tracePt t="81263" x="4673600" y="3727450"/>
          <p14:tracePt t="81279" x="4724400" y="3721100"/>
          <p14:tracePt t="81296" x="4762500" y="3708400"/>
          <p14:tracePt t="81312" x="4787900" y="3702050"/>
          <p14:tracePt t="81329" x="4806950" y="3689350"/>
          <p14:tracePt t="81346" x="4819650" y="3689350"/>
          <p14:tracePt t="81362" x="4838700" y="3676650"/>
          <p14:tracePt t="81377" x="4857750" y="3663950"/>
          <p14:tracePt t="81396" x="4895850" y="3638550"/>
          <p14:tracePt t="81412" x="4914900" y="3625850"/>
          <p14:tracePt t="81429" x="4927600" y="3613150"/>
          <p14:tracePt t="81444" x="4940300" y="3600450"/>
          <p14:tracePt t="81462" x="4946650" y="3594100"/>
          <p14:tracePt t="81479" x="4959350" y="3581400"/>
          <p14:tracePt t="81495" x="4959350" y="3575050"/>
          <p14:tracePt t="81512" x="4959350" y="3562350"/>
          <p14:tracePt t="81529" x="4959350" y="3543300"/>
          <p14:tracePt t="81545" x="4946650" y="3524250"/>
          <p14:tracePt t="81560" x="4921250" y="3505200"/>
          <p14:tracePt t="81577" x="4864100" y="3479800"/>
          <p14:tracePt t="81595" x="4787900" y="3460750"/>
          <p14:tracePt t="81610" x="4686300" y="3448050"/>
          <p14:tracePt t="81626" x="4591050" y="3435350"/>
          <p14:tracePt t="81645" x="4445000" y="3435350"/>
          <p14:tracePt t="81660" x="4375150" y="3435350"/>
          <p14:tracePt t="81678" x="4324350" y="3435350"/>
          <p14:tracePt t="81695" x="4279900" y="3435350"/>
          <p14:tracePt t="81711" x="4248150" y="3441700"/>
          <p14:tracePt t="81728" x="4222750" y="3454400"/>
          <p14:tracePt t="81745" x="4197350" y="3460750"/>
          <p14:tracePt t="81761" x="4171950" y="3467100"/>
          <p14:tracePt t="81778" x="4146550" y="3479800"/>
          <p14:tracePt t="81793" x="4121150" y="3498850"/>
          <p14:tracePt t="81812" x="4095750" y="3524250"/>
          <p14:tracePt t="81828" x="4070350" y="3549650"/>
          <p14:tracePt t="81845" x="4057650" y="3568700"/>
          <p14:tracePt t="81861" x="4044950" y="3587750"/>
          <p14:tracePt t="81878" x="4032250" y="3600450"/>
          <p14:tracePt t="81892" x="4019550" y="3613150"/>
          <p14:tracePt t="81911" x="4019550" y="3619500"/>
          <p14:tracePt t="81928" x="4013200" y="3625850"/>
          <p14:tracePt t="81944" x="4013200" y="3632200"/>
          <p14:tracePt t="81961" x="4013200" y="3638550"/>
          <p14:tracePt t="81977" x="4013200" y="3644900"/>
          <p14:tracePt t="81994" x="4013200" y="3651250"/>
          <p14:tracePt t="82009" x="4032250" y="3657600"/>
          <p14:tracePt t="82028" x="4070350" y="3663950"/>
          <p14:tracePt t="82044" x="4121150" y="3670300"/>
          <p14:tracePt t="82061" x="4184650" y="3676650"/>
          <p14:tracePt t="82077" x="4241800" y="3676650"/>
          <p14:tracePt t="82094" x="4267200" y="3683000"/>
          <p14:tracePt t="82110" x="4279900" y="3689350"/>
          <p14:tracePt t="82149" x="4286250" y="3689350"/>
          <p14:tracePt t="82220" x="4292600" y="3689350"/>
          <p14:tracePt t="82244" x="4298950" y="3689350"/>
          <p14:tracePt t="82252" x="4305300" y="3689350"/>
          <p14:tracePt t="82260" x="4311650" y="3689350"/>
          <p14:tracePt t="82277" x="4318000" y="3689350"/>
          <p14:tracePt t="82429" x="4324350" y="3689350"/>
          <p14:tracePt t="82436" x="4330700" y="3689350"/>
          <p14:tracePt t="82460" x="4337050" y="3689350"/>
          <p14:tracePt t="82468" x="4349750" y="3689350"/>
          <p14:tracePt t="82476" x="4362450" y="3689350"/>
          <p14:tracePt t="82493" x="4400550" y="3702050"/>
          <p14:tracePt t="82509" x="4457700" y="3708400"/>
          <p14:tracePt t="82526" x="4527550" y="3721100"/>
          <p14:tracePt t="82543" x="4622800" y="3733800"/>
          <p14:tracePt t="82559" x="4737100" y="3740150"/>
          <p14:tracePt t="82574" x="4857750" y="3746500"/>
          <p14:tracePt t="82593" x="4984750" y="3746500"/>
          <p14:tracePt t="82609" x="5086350" y="3746500"/>
          <p14:tracePt t="82626" x="5181600" y="3733800"/>
          <p14:tracePt t="82643" x="5245100" y="3727450"/>
          <p14:tracePt t="82659" x="5289550" y="3721100"/>
          <p14:tracePt t="82677" x="5302250" y="3721100"/>
          <p14:tracePt t="82692" x="5308600" y="3721100"/>
          <p14:tracePt t="83316" x="5308600" y="3714750"/>
          <p14:tracePt t="83324" x="5314950" y="3714750"/>
          <p14:tracePt t="83357" x="5321300" y="3714750"/>
          <p14:tracePt t="83372" x="5321300" y="3708400"/>
          <p14:tracePt t="83380" x="5327650" y="3708400"/>
          <p14:tracePt t="83390" x="5334000" y="3708400"/>
          <p14:tracePt t="83407" x="5346700" y="3708400"/>
          <p14:tracePt t="83424" x="5359400" y="3708400"/>
          <p14:tracePt t="83441" x="5397500" y="3708400"/>
          <p14:tracePt t="83457" x="5441950" y="3708400"/>
          <p14:tracePt t="83474" x="5505450" y="3708400"/>
          <p14:tracePt t="83491" x="5562600" y="3708400"/>
          <p14:tracePt t="83507" x="5632450" y="3702050"/>
          <p14:tracePt t="83524" x="5657850" y="3702050"/>
          <p14:tracePt t="83540" x="5664200" y="3702050"/>
          <p14:tracePt t="83588" x="5670550" y="3702050"/>
          <p14:tracePt t="86141" x="5683250" y="3702050"/>
          <p14:tracePt t="86148" x="5715000" y="3702050"/>
          <p14:tracePt t="86156" x="5759450" y="3695700"/>
          <p14:tracePt t="86167" x="5816600" y="3695700"/>
          <p14:tracePt t="86184" x="5937250" y="3683000"/>
          <p14:tracePt t="86201" x="6083300" y="3676650"/>
          <p14:tracePt t="86217" x="6146800" y="3670300"/>
          <p14:tracePt t="86234" x="6299200" y="3657600"/>
          <p14:tracePt t="86250" x="6496050" y="3651250"/>
          <p14:tracePt t="86252" x="6604000" y="3644900"/>
          <p14:tracePt t="86267" x="6813550" y="3632200"/>
          <p14:tracePt t="86284" x="7029450" y="3600450"/>
          <p14:tracePt t="86300" x="7188200" y="3568700"/>
          <p14:tracePt t="86315" x="7353300" y="3543300"/>
          <p14:tracePt t="86334" x="7524750" y="3524250"/>
          <p14:tracePt t="86348" x="7689850" y="3511550"/>
          <p14:tracePt t="86367" x="7886700" y="3511550"/>
          <p14:tracePt t="86381" x="8051800" y="3511550"/>
          <p14:tracePt t="86399" x="8197850" y="3511550"/>
          <p14:tracePt t="86417" x="8293100" y="3511550"/>
          <p14:tracePt t="86433" x="8331200" y="3511550"/>
          <p14:tracePt t="86450" x="8343900" y="3511550"/>
          <p14:tracePt t="86660" x="8356600" y="3517900"/>
          <p14:tracePt t="86668" x="8375650" y="3524250"/>
          <p14:tracePt t="86683" x="8407400" y="3530600"/>
          <p14:tracePt t="86700" x="8534400" y="3556000"/>
          <p14:tracePt t="86714" x="8591550" y="3562350"/>
          <p14:tracePt t="86733" x="8693150" y="3575050"/>
          <p14:tracePt t="86748" x="8782050" y="3587750"/>
          <p14:tracePt t="86766" x="8826500" y="3587750"/>
          <p14:tracePt t="86783" x="8851900" y="3587750"/>
          <p14:tracePt t="86799" x="8858250" y="3594100"/>
          <p14:tracePt t="86814" x="8870950" y="3594100"/>
          <p14:tracePt t="86833" x="8890000" y="3594100"/>
          <p14:tracePt t="86849" x="8902700" y="3587750"/>
          <p14:tracePt t="86866" x="8915400" y="3587750"/>
          <p14:tracePt t="86924" x="8921750" y="3587750"/>
          <p14:tracePt t="87069" x="8928100" y="3587750"/>
          <p14:tracePt t="87076" x="8940800" y="3587750"/>
          <p14:tracePt t="87084" x="8959850" y="3587750"/>
          <p14:tracePt t="87101" x="8978900" y="3587750"/>
          <p14:tracePt t="87115" x="9004300" y="3587750"/>
          <p14:tracePt t="87132" x="9118600" y="3587750"/>
          <p14:tracePt t="87149" x="9220200" y="3587750"/>
          <p14:tracePt t="87165" x="9309100" y="3587750"/>
          <p14:tracePt t="87181" x="9366250" y="3587750"/>
          <p14:tracePt t="87198" x="9404350" y="3587750"/>
          <p14:tracePt t="87215" x="9417050" y="3587750"/>
          <p14:tracePt t="87248" x="9423400" y="3587750"/>
          <p14:tracePt t="87332" x="9429750" y="3587750"/>
          <p14:tracePt t="87412" x="9436100" y="3587750"/>
          <p14:tracePt t="87436" x="9442450" y="3587750"/>
          <p14:tracePt t="87444" x="9448800" y="3587750"/>
          <p14:tracePt t="87452" x="9461500" y="3587750"/>
          <p14:tracePt t="87464" x="9480550" y="3587750"/>
          <p14:tracePt t="87481" x="9525000" y="3587750"/>
          <p14:tracePt t="87497" x="9582150" y="3587750"/>
          <p14:tracePt t="87514" x="9645650" y="3587750"/>
          <p14:tracePt t="87529" x="9715500" y="3587750"/>
          <p14:tracePt t="87547" x="9798050" y="3587750"/>
          <p14:tracePt t="87564" x="9829800" y="3587750"/>
          <p14:tracePt t="87581" x="9855200" y="3587750"/>
          <p14:tracePt t="87597" x="9867900" y="3587750"/>
          <p14:tracePt t="87630" x="9874250" y="3587750"/>
          <p14:tracePt t="87647" x="9886950" y="3587750"/>
          <p14:tracePt t="87664" x="9899650" y="3587750"/>
          <p14:tracePt t="87680" x="9912350" y="3587750"/>
          <p14:tracePt t="87697" x="9925050" y="3587750"/>
          <p14:tracePt t="89069" x="9937750" y="3587750"/>
          <p14:tracePt t="89076" x="9956800" y="3594100"/>
          <p14:tracePt t="89084" x="9975850" y="3594100"/>
          <p14:tracePt t="89094" x="9994900" y="3600450"/>
          <p14:tracePt t="89110" x="10013950" y="3606800"/>
          <p14:tracePt t="89127" x="10039350" y="3613150"/>
          <p14:tracePt t="89144" x="10064750" y="3619500"/>
          <p14:tracePt t="89160" x="10096500" y="3619500"/>
          <p14:tracePt t="89177" x="10109200" y="3619500"/>
          <p14:tracePt t="89193" x="10153650" y="3625850"/>
          <p14:tracePt t="89210" x="10185400" y="3625850"/>
          <p14:tracePt t="89227" x="10210800" y="3625850"/>
          <p14:tracePt t="89243" x="10223500" y="3625850"/>
          <p14:tracePt t="89260" x="10229850" y="3625850"/>
          <p14:tracePt t="89293" x="10236200" y="3625850"/>
          <p14:tracePt t="89332" x="10236200" y="3638550"/>
          <p14:tracePt t="89340" x="10210800" y="3657600"/>
          <p14:tracePt t="89348" x="10191750" y="3676650"/>
          <p14:tracePt t="89389" x="10179050" y="3695700"/>
          <p14:tracePt t="89757" x="10191750" y="3695700"/>
          <p14:tracePt t="89764" x="10204450" y="3695700"/>
          <p14:tracePt t="89775" x="10217150" y="3689350"/>
          <p14:tracePt t="89792" x="10229850" y="3689350"/>
          <p14:tracePt t="89809" x="10242550" y="3683000"/>
          <p14:tracePt t="89823" x="10242550" y="3676650"/>
          <p14:tracePt t="89916" x="10242550" y="3670300"/>
          <p14:tracePt t="89932" x="10236200" y="3670300"/>
          <p14:tracePt t="89964" x="10236200" y="3663950"/>
          <p14:tracePt t="90060" x="10236200" y="3657600"/>
          <p14:tracePt t="90492" x="10242550" y="3657600"/>
          <p14:tracePt t="90500" x="10248900" y="3657600"/>
          <p14:tracePt t="90508" x="10255250" y="3657600"/>
          <p14:tracePt t="90522" x="10267950" y="3657600"/>
          <p14:tracePt t="90540" x="10280650" y="3657600"/>
          <p14:tracePt t="90557" x="10287000" y="3657600"/>
          <p14:tracePt t="90573" x="10293350" y="3657600"/>
          <p14:tracePt t="90606" x="10299700" y="3657600"/>
          <p14:tracePt t="90623" x="10306050" y="3657600"/>
          <p14:tracePt t="90676" x="10312400" y="3657600"/>
          <p14:tracePt t="90700" x="10318750" y="3657600"/>
          <p14:tracePt t="90716" x="10331450" y="3657600"/>
          <p14:tracePt t="90732" x="10337800" y="3657600"/>
          <p14:tracePt t="90749" x="10350500" y="3657600"/>
          <p14:tracePt t="90756" x="10356850" y="3657600"/>
          <p14:tracePt t="90773" x="10363200" y="3657600"/>
          <p14:tracePt t="90789" x="10369550" y="3657600"/>
          <p14:tracePt t="90836" x="10375900" y="3657600"/>
          <p14:tracePt t="91372" x="10369550" y="3657600"/>
          <p14:tracePt t="91684" x="10356850" y="3657600"/>
          <p14:tracePt t="91692" x="10318750" y="3663950"/>
          <p14:tracePt t="91702" x="10255250" y="3676650"/>
          <p14:tracePt t="91719" x="10204450" y="3689350"/>
          <p14:tracePt t="91737" x="10077450" y="3714750"/>
          <p14:tracePt t="91754" x="9931400" y="3746500"/>
          <p14:tracePt t="91769" x="9766300" y="3778250"/>
          <p14:tracePt t="91788" x="9366250" y="3860800"/>
          <p14:tracePt t="91804" x="8966200" y="3937000"/>
          <p14:tracePt t="91821" x="8458200" y="4025900"/>
          <p14:tracePt t="91837" x="7905750" y="4108450"/>
          <p14:tracePt t="91854" x="7404100" y="4178300"/>
          <p14:tracePt t="91870" x="7029450" y="4216400"/>
          <p14:tracePt t="91887" x="6800850" y="4248150"/>
          <p14:tracePt t="91904" x="6673850" y="4260850"/>
          <p14:tracePt t="91921" x="6616700" y="4273550"/>
          <p14:tracePt t="91937" x="6597650" y="4273550"/>
          <p14:tracePt t="91953" x="6584950" y="4273550"/>
          <p14:tracePt t="91970" x="6578600" y="4273550"/>
          <p14:tracePt t="91987" x="6572250" y="4273550"/>
          <p14:tracePt t="92003" x="6559550" y="4273550"/>
          <p14:tracePt t="92020" x="6553200" y="4273550"/>
          <p14:tracePt t="92036" x="6546850" y="4273550"/>
          <p14:tracePt t="92053" x="6540500" y="4273550"/>
          <p14:tracePt t="92070" x="6534150" y="4267200"/>
          <p14:tracePt t="92086" x="6508750" y="4254500"/>
          <p14:tracePt t="92103" x="6477000" y="4241800"/>
          <p14:tracePt t="92120" x="6426200" y="4229100"/>
          <p14:tracePt t="92134" x="6381750" y="4210050"/>
          <p14:tracePt t="92153" x="6330950" y="4197350"/>
          <p14:tracePt t="92169" x="6292850" y="4191000"/>
          <p14:tracePt t="92186" x="6261100" y="4184650"/>
          <p14:tracePt t="92203" x="6248400" y="4178300"/>
          <p14:tracePt t="92268" x="6254750" y="4171950"/>
          <p14:tracePt t="92276" x="6267450" y="4159250"/>
          <p14:tracePt t="92284" x="6280150" y="4152900"/>
          <p14:tracePt t="92302" x="6305550" y="4146550"/>
          <p14:tracePt t="92317" x="6375400" y="4133850"/>
          <p14:tracePt t="92334" x="6457950" y="4127500"/>
          <p14:tracePt t="92352" x="6565900" y="4127500"/>
          <p14:tracePt t="92367" x="6686550" y="4127500"/>
          <p14:tracePt t="92386" x="6813550" y="4127500"/>
          <p14:tracePt t="92402" x="6959600" y="4127500"/>
          <p14:tracePt t="92419" x="7092950" y="4140200"/>
          <p14:tracePt t="92434" x="7219950" y="4146550"/>
          <p14:tracePt t="92450" x="7334250" y="4159250"/>
          <p14:tracePt t="92469" x="7486650" y="4171950"/>
          <p14:tracePt t="92485" x="7600950" y="4171950"/>
          <p14:tracePt t="92500" x="7715250" y="4178300"/>
          <p14:tracePt t="92519" x="7816850" y="4178300"/>
          <p14:tracePt t="92535" x="7912100" y="4178300"/>
          <p14:tracePt t="92552" x="8001000" y="4178300"/>
          <p14:tracePt t="92569" x="8032750" y="4178300"/>
          <p14:tracePt t="92585" x="8102600" y="4178300"/>
          <p14:tracePt t="92602" x="8159750" y="4178300"/>
          <p14:tracePt t="92618" x="8197850" y="4178300"/>
          <p14:tracePt t="92636" x="8255000" y="4178300"/>
          <p14:tracePt t="92652" x="8286750" y="4178300"/>
          <p14:tracePt t="92668" x="8318500" y="4178300"/>
          <p14:tracePt t="92685" x="8356600" y="4178300"/>
          <p14:tracePt t="92702" x="8388350" y="4178300"/>
          <p14:tracePt t="92718" x="8432800" y="4178300"/>
          <p14:tracePt t="92735" x="8458200" y="4178300"/>
          <p14:tracePt t="92751" x="8489950" y="4178300"/>
          <p14:tracePt t="92768" x="8515350" y="4178300"/>
          <p14:tracePt t="92785" x="8528050" y="4178300"/>
          <p14:tracePt t="92801" x="8547100" y="4178300"/>
          <p14:tracePt t="92818" x="8566150" y="4178300"/>
          <p14:tracePt t="92835" x="8578850" y="4171950"/>
          <p14:tracePt t="92852" x="8610600" y="4165600"/>
          <p14:tracePt t="92866" x="8616950" y="4165600"/>
          <p14:tracePt t="92885" x="8655050" y="4159250"/>
          <p14:tracePt t="92901" x="8674100" y="4152900"/>
          <p14:tracePt t="92918" x="8686800" y="4140200"/>
          <p14:tracePt t="92934" x="8705850" y="4133850"/>
          <p14:tracePt t="92951" x="8712200" y="4127500"/>
          <p14:tracePt t="92968" x="8718550" y="4121150"/>
          <p14:tracePt t="92984" x="8724900" y="4114800"/>
          <p14:tracePt t="93001" x="8731250" y="4108450"/>
          <p14:tracePt t="93017" x="8737600" y="4102100"/>
          <p14:tracePt t="93034" x="8743950" y="4089400"/>
          <p14:tracePt t="93051" x="8750300" y="4076700"/>
          <p14:tracePt t="93067" x="8750300" y="4064000"/>
          <p14:tracePt t="93084" x="8756650" y="4051300"/>
          <p14:tracePt t="93101" x="8756650" y="4038600"/>
          <p14:tracePt t="93117" x="8756650" y="4032250"/>
          <p14:tracePt t="93134" x="8756650" y="4025900"/>
          <p14:tracePt t="93150" x="8756650" y="4019550"/>
          <p14:tracePt t="93167" x="8756650" y="4013200"/>
          <p14:tracePt t="93184" x="8763000" y="4013200"/>
          <p14:tracePt t="93217" x="8763000" y="4006850"/>
          <p14:tracePt t="93233" x="8763000" y="4000500"/>
          <p14:tracePt t="96076" x="8756650" y="4000500"/>
          <p14:tracePt t="96388" x="8756650" y="4006850"/>
          <p14:tracePt t="96396" x="8750300" y="4013200"/>
          <p14:tracePt t="96409" x="8743950" y="4019550"/>
          <p14:tracePt t="96426" x="8743950" y="4025900"/>
          <p14:tracePt t="96443" x="8731250" y="4057650"/>
          <p14:tracePt t="96460" x="8686800" y="4165600"/>
          <p14:tracePt t="96476" x="8623300" y="4298950"/>
          <p14:tracePt t="96492" x="8528050" y="4451350"/>
          <p14:tracePt t="96509" x="8432800" y="4635500"/>
          <p14:tracePt t="96526" x="8343900" y="4781550"/>
          <p14:tracePt t="96542" x="8280400" y="4870450"/>
          <p14:tracePt t="96559" x="8255000" y="4895850"/>
          <p14:tracePt t="96575" x="8216900" y="4933950"/>
          <p14:tracePt t="96590" x="8185150" y="4946650"/>
          <p14:tracePt t="96609" x="8140700" y="4965700"/>
          <p14:tracePt t="96625" x="8045450" y="4978400"/>
          <p14:tracePt t="96642" x="7880350" y="5003800"/>
          <p14:tracePt t="96659" x="7588250" y="5035550"/>
          <p14:tracePt t="96673" x="7258050" y="5048250"/>
          <p14:tracePt t="96692" x="6699250" y="5035550"/>
          <p14:tracePt t="96709" x="6362700" y="4972050"/>
          <p14:tracePt t="96725" x="6102350" y="4902200"/>
          <p14:tracePt t="96742" x="5988050" y="4857750"/>
          <p14:tracePt t="96756" x="5943600" y="4826000"/>
          <p14:tracePt t="96775" x="5918200" y="4794250"/>
          <p14:tracePt t="96792" x="5905500" y="4768850"/>
          <p14:tracePt t="96808" x="5899150" y="4756150"/>
          <p14:tracePt t="96825" x="5899150" y="4743450"/>
          <p14:tracePt t="96842" x="5899150" y="4730750"/>
          <p14:tracePt t="96858" x="5911850" y="4718050"/>
          <p14:tracePt t="96873" x="5924550" y="4699000"/>
          <p14:tracePt t="96891" x="5930900" y="4692650"/>
          <p14:tracePt t="96906" x="5930900" y="4686300"/>
          <p14:tracePt t="96923" x="5937250" y="4679950"/>
          <p14:tracePt t="96941" x="5943600" y="4673600"/>
          <p14:tracePt t="96974" x="5949950" y="4667250"/>
          <p14:tracePt t="97008" x="5949950" y="4654550"/>
          <p14:tracePt t="97024" x="5956300" y="4654550"/>
          <p14:tracePt t="97041" x="5956300" y="4641850"/>
          <p14:tracePt t="97058" x="5956300" y="4629150"/>
          <p14:tracePt t="97074" x="5956300" y="4603750"/>
          <p14:tracePt t="97091" x="5930900" y="4572000"/>
          <p14:tracePt t="97108" x="5848350" y="4508500"/>
          <p14:tracePt t="97124" x="5721350" y="4464050"/>
          <p14:tracePt t="97141" x="5537200" y="4413250"/>
          <p14:tracePt t="97157" x="5264150" y="4356100"/>
          <p14:tracePt t="97174" x="4978400" y="4292600"/>
          <p14:tracePt t="97191" x="4711700" y="4235450"/>
          <p14:tracePt t="97208" x="4521200" y="4191000"/>
          <p14:tracePt t="97224" x="4387850" y="4159250"/>
          <p14:tracePt t="97241" x="4267200" y="4133850"/>
          <p14:tracePt t="97255" x="4178300" y="4114800"/>
          <p14:tracePt t="97274" x="4133850" y="4095750"/>
          <p14:tracePt t="97289" x="4127500" y="4095750"/>
          <p14:tracePt t="97308" x="4121150" y="4089400"/>
          <p14:tracePt t="97324" x="4121150" y="4076700"/>
          <p14:tracePt t="97340" x="4121150" y="4070350"/>
          <p14:tracePt t="97357" x="4127500" y="4064000"/>
          <p14:tracePt t="97404" x="4127500" y="4057650"/>
          <p14:tracePt t="97516" x="4133850" y="4057650"/>
          <p14:tracePt t="97524" x="4133850" y="4064000"/>
          <p14:tracePt t="97540" x="4133850" y="4070350"/>
          <p14:tracePt t="97564" x="4140200" y="4083050"/>
          <p14:tracePt t="97580" x="4140200" y="4089400"/>
          <p14:tracePt t="97588" x="4146550" y="4089400"/>
          <p14:tracePt t="97596" x="4146550" y="4095750"/>
          <p14:tracePt t="97612" x="4146550" y="4102100"/>
          <p14:tracePt t="97623" x="4146550" y="4108450"/>
          <p14:tracePt t="97640" x="4146550" y="4121150"/>
          <p14:tracePt t="97656" x="4146550" y="4140200"/>
          <p14:tracePt t="97673" x="4152900" y="4171950"/>
          <p14:tracePt t="97689" x="4152900" y="4203700"/>
          <p14:tracePt t="97706" x="4159250" y="4235450"/>
          <p14:tracePt t="97721" x="4159250" y="4273550"/>
          <p14:tracePt t="97740" x="4165600" y="4330700"/>
          <p14:tracePt t="97756" x="4171950" y="4362450"/>
          <p14:tracePt t="97773" x="4178300" y="4400550"/>
          <p14:tracePt t="97789" x="4178300" y="4425950"/>
          <p14:tracePt t="97806" x="4191000" y="4445000"/>
          <p14:tracePt t="97822" x="4191000" y="4464050"/>
          <p14:tracePt t="97839" x="4197350" y="4470400"/>
          <p14:tracePt t="97856" x="4203700" y="4476750"/>
          <p14:tracePt t="98156" x="4203700" y="4457700"/>
          <p14:tracePt t="98164" x="4210050" y="4445000"/>
          <p14:tracePt t="98172" x="4216400" y="4419600"/>
          <p14:tracePt t="98189" x="4229100" y="4394200"/>
          <p14:tracePt t="98205" x="4260850" y="4292600"/>
          <p14:tracePt t="98222" x="4324350" y="4146550"/>
          <p14:tracePt t="98238" x="4495800" y="3898900"/>
          <p14:tracePt t="98255" x="4787900" y="3543300"/>
          <p14:tracePt t="98271" x="5130800" y="3175000"/>
          <p14:tracePt t="98288" x="5480050" y="2889250"/>
          <p14:tracePt t="98305" x="5791200" y="2705100"/>
          <p14:tracePt t="98321" x="5956300" y="2628900"/>
          <p14:tracePt t="98338" x="6026150" y="2603500"/>
          <p14:tracePt t="98354" x="6032500" y="2603500"/>
          <p14:tracePt t="98369" x="6032500" y="2609850"/>
          <p14:tracePt t="98386" x="6019800" y="2641600"/>
          <p14:tracePt t="98405" x="5988050" y="2679700"/>
          <p14:tracePt t="98421" x="5962650" y="2711450"/>
          <p14:tracePt t="98438" x="5930900" y="2743200"/>
          <p14:tracePt t="98452" x="5918200" y="2762250"/>
          <p14:tracePt t="98469" x="5911850" y="2774950"/>
          <p14:tracePt t="98488" x="5905500" y="2787650"/>
          <p14:tracePt t="98504" x="5905500" y="2800350"/>
          <p14:tracePt t="98519" x="5905500" y="2813050"/>
          <p14:tracePt t="98537" x="5937250" y="2825750"/>
          <p14:tracePt t="98554" x="6007100" y="2832100"/>
          <p14:tracePt t="98571" x="6127750" y="2832100"/>
          <p14:tracePt t="98588" x="6324600" y="2825750"/>
          <p14:tracePt t="98604" x="6451600" y="2825750"/>
          <p14:tracePt t="98621" x="6565900" y="2813050"/>
          <p14:tracePt t="98635" x="6661150" y="2813050"/>
          <p14:tracePt t="98654" x="6750050" y="2819400"/>
          <p14:tracePt t="98670" x="6832600" y="2844800"/>
          <p14:tracePt t="98687" x="6915150" y="2876550"/>
          <p14:tracePt t="98702" x="6978650" y="2908300"/>
          <p14:tracePt t="98720" x="7016750" y="2921000"/>
          <p14:tracePt t="98737" x="7035800" y="2940050"/>
          <p14:tracePt t="98754" x="7048500" y="2946400"/>
          <p14:tracePt t="98770" x="7048500" y="2959100"/>
          <p14:tracePt t="98788" x="7048500" y="2990850"/>
          <p14:tracePt t="98803" x="7023100" y="3022600"/>
          <p14:tracePt t="98820" x="6985000" y="3060700"/>
          <p14:tracePt t="98837" x="6921500" y="3092450"/>
          <p14:tracePt t="98853" x="6851650" y="3111500"/>
          <p14:tracePt t="98868" x="6762750" y="3155950"/>
          <p14:tracePt t="98887" x="6661150" y="3175000"/>
          <p14:tracePt t="98903" x="6534150" y="3194050"/>
          <p14:tracePt t="98920" x="6413500" y="3232150"/>
          <p14:tracePt t="98936" x="6242050" y="3238500"/>
          <p14:tracePt t="98951" x="6076950" y="3238500"/>
          <p14:tracePt t="98970" x="5905500" y="3219450"/>
          <p14:tracePt t="98986" x="5740400" y="3187700"/>
          <p14:tracePt t="99003" x="5524500" y="3130550"/>
          <p14:tracePt t="99020" x="5435600" y="3105150"/>
          <p14:tracePt t="99034" x="5416550" y="3092450"/>
          <p14:tracePt t="99051" x="5378450" y="3054350"/>
          <p14:tracePt t="99069" x="5372100" y="3035300"/>
          <p14:tracePt t="99084" x="5372100" y="3009900"/>
          <p14:tracePt t="99103" x="5391150" y="2965450"/>
          <p14:tracePt t="99119" x="5410200" y="2927350"/>
          <p14:tracePt t="99136" x="5473700" y="2876550"/>
          <p14:tracePt t="99153" x="5537200" y="2819400"/>
          <p14:tracePt t="99169" x="5626100" y="2781300"/>
          <p14:tracePt t="99186" x="5727700" y="2749550"/>
          <p14:tracePt t="99203" x="5842000" y="2717800"/>
          <p14:tracePt t="99219" x="6019800" y="2686050"/>
          <p14:tracePt t="99236" x="6140450" y="2673350"/>
          <p14:tracePt t="99252" x="6273800" y="2667000"/>
          <p14:tracePt t="99267" x="6426200" y="2667000"/>
          <p14:tracePt t="99286" x="6597650" y="2667000"/>
          <p14:tracePt t="99302" x="6756400" y="2667000"/>
          <p14:tracePt t="99319" x="6908800" y="2686050"/>
          <p14:tracePt t="99335" x="7067550" y="2692400"/>
          <p14:tracePt t="99350" x="7194550" y="2698750"/>
          <p14:tracePt t="99369" x="7296150" y="2698750"/>
          <p14:tracePt t="99386" x="7385050" y="2705100"/>
          <p14:tracePt t="99402" x="7461250" y="2717800"/>
          <p14:tracePt t="99419" x="7518400" y="2730500"/>
          <p14:tracePt t="99433" x="7581900" y="2749550"/>
          <p14:tracePt t="99452" x="7670800" y="2787650"/>
          <p14:tracePt t="99467" x="7689850" y="2794000"/>
          <p14:tracePt t="99485" x="7734300" y="2832100"/>
          <p14:tracePt t="99502" x="7772400" y="2857500"/>
          <p14:tracePt t="99518" x="7785100" y="2870200"/>
          <p14:tracePt t="99535" x="7797800" y="2882900"/>
          <p14:tracePt t="99552" x="7804150" y="2895600"/>
          <p14:tracePt t="99568" x="7810500" y="2908300"/>
          <p14:tracePt t="99585" x="7810500" y="2927350"/>
          <p14:tracePt t="99602" x="7810500" y="2946400"/>
          <p14:tracePt t="99618" x="7804150" y="2978150"/>
          <p14:tracePt t="99635" x="7772400" y="3016250"/>
          <p14:tracePt t="99651" x="7721600" y="3060700"/>
          <p14:tracePt t="99668" x="7677150" y="3086100"/>
          <p14:tracePt t="99685" x="7632700" y="3105150"/>
          <p14:tracePt t="99701" x="7588250" y="3124200"/>
          <p14:tracePt t="99718" x="7531100" y="3143250"/>
          <p14:tracePt t="99735" x="7467600" y="3162300"/>
          <p14:tracePt t="99751" x="7385050" y="3181350"/>
          <p14:tracePt t="99768" x="7315200" y="3194050"/>
          <p14:tracePt t="99785" x="7239000" y="3194050"/>
          <p14:tracePt t="99801" x="7169150" y="3200400"/>
          <p14:tracePt t="99818" x="7124700" y="3200400"/>
          <p14:tracePt t="99835" x="7099300" y="3200400"/>
          <p14:tracePt t="99849" x="7092950" y="3200400"/>
          <p14:tracePt t="99868" x="7086600" y="3200400"/>
          <p14:tracePt t="100060" x="7086600" y="3194050"/>
          <p14:tracePt t="100068" x="7086600" y="3187700"/>
          <p14:tracePt t="100092" x="7086600" y="3181350"/>
          <p14:tracePt t="100116" x="7086600" y="3175000"/>
          <p14:tracePt t="100132" x="7092950" y="3175000"/>
          <p14:tracePt t="100140" x="7092950" y="3168650"/>
          <p14:tracePt t="100164" x="7099300" y="3162300"/>
          <p14:tracePt t="100220" x="7099300" y="3155950"/>
          <p14:tracePt t="100228" x="7105650" y="3155950"/>
          <p14:tracePt t="100276" x="7105650" y="3149600"/>
          <p14:tracePt t="100749" x="7112000" y="3149600"/>
          <p14:tracePt t="100852" x="7118350" y="3149600"/>
          <p14:tracePt t="100860" x="7118350" y="3143250"/>
          <p14:tracePt t="105548" x="7112000" y="31432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71588" y="0"/>
            <a:ext cx="10515600" cy="981075"/>
          </a:xfrm>
        </p:spPr>
        <p:txBody>
          <a:bodyPr/>
          <a:lstStyle/>
          <a:p>
            <a:pPr eaLnBrk="1" hangingPunct="1"/>
            <a:r>
              <a:rPr lang="ja-JP" altLang="en-US" dirty="0"/>
              <a:t>多糖類に対するワクチン　</a:t>
            </a:r>
            <a:endParaRPr lang="en-US" altLang="ja-JP" sz="2400" dirty="0"/>
          </a:p>
        </p:txBody>
      </p:sp>
      <p:sp>
        <p:nvSpPr>
          <p:cNvPr id="11267" name="Rectangle 3"/>
          <p:cNvSpPr>
            <a:spLocks noGrp="1" noChangeArrowheads="1"/>
          </p:cNvSpPr>
          <p:nvPr>
            <p:ph type="body" idx="1"/>
          </p:nvPr>
        </p:nvSpPr>
        <p:spPr>
          <a:xfrm>
            <a:off x="695325" y="1290638"/>
            <a:ext cx="11091863" cy="4908550"/>
          </a:xfrm>
        </p:spPr>
        <p:txBody>
          <a:bodyPr>
            <a:normAutofit lnSpcReduction="10000"/>
          </a:bodyPr>
          <a:lstStyle/>
          <a:p>
            <a:pPr eaLnBrk="1" hangingPunct="1">
              <a:defRPr/>
            </a:pPr>
            <a:r>
              <a:rPr lang="ja-JP" altLang="en-US" sz="2000" dirty="0"/>
              <a:t>腸チフスや肺炎球菌、髄膜炎菌は、免疫の攻撃を防ぐため、細菌表面に多糖類の鎧をまとい（莢膜） 、蛋白抗原を隠した。</a:t>
            </a:r>
          </a:p>
          <a:p>
            <a:pPr eaLnBrk="1" hangingPunct="1">
              <a:defRPr/>
            </a:pPr>
            <a:r>
              <a:rPr lang="ja-JP" altLang="en-US" sz="2000" dirty="0"/>
              <a:t>ヒトは特異免疫を作れず特異性の低い免疫反応のみ。</a:t>
            </a:r>
          </a:p>
          <a:p>
            <a:pPr lvl="1" eaLnBrk="1" hangingPunct="1">
              <a:defRPr/>
            </a:pPr>
            <a:r>
              <a:rPr lang="ja-JP" altLang="en-US" sz="1800" dirty="0"/>
              <a:t>細菌は急激に増殖し重症化。</a:t>
            </a:r>
          </a:p>
          <a:p>
            <a:pPr lvl="1" eaLnBrk="1" hangingPunct="1">
              <a:defRPr/>
            </a:pPr>
            <a:endParaRPr lang="ja-JP" altLang="en-US" sz="1800" dirty="0"/>
          </a:p>
          <a:p>
            <a:pPr eaLnBrk="1" hangingPunct="1">
              <a:defRPr/>
            </a:pPr>
            <a:r>
              <a:rPr lang="ja-JP" altLang="en-US" sz="2000" dirty="0"/>
              <a:t>ポリサッカライドワクチン（多糖類ワクチン）：</a:t>
            </a:r>
          </a:p>
          <a:p>
            <a:pPr lvl="1" eaLnBrk="1" hangingPunct="1">
              <a:defRPr/>
            </a:pPr>
            <a:r>
              <a:rPr lang="ja-JP" altLang="en-US" sz="2000" b="1" u="sng" dirty="0"/>
              <a:t>莢膜多糖類を抽出したもの。</a:t>
            </a:r>
          </a:p>
          <a:p>
            <a:pPr lvl="1" eaLnBrk="1" hangingPunct="1">
              <a:defRPr/>
            </a:pPr>
            <a:r>
              <a:rPr lang="en-US" altLang="ja-JP" sz="2000" b="1" u="sng" dirty="0"/>
              <a:t>T</a:t>
            </a:r>
            <a:r>
              <a:rPr lang="ja-JP" altLang="en-US" sz="2000" b="1" u="sng" dirty="0"/>
              <a:t>細胞が刺激されないため</a:t>
            </a:r>
            <a:r>
              <a:rPr lang="en-US" altLang="ja-JP" sz="2000" b="1" u="sng" dirty="0"/>
              <a:t>B</a:t>
            </a:r>
            <a:r>
              <a:rPr lang="ja-JP" altLang="en-US" sz="2000" b="1" u="sng" dirty="0"/>
              <a:t>細胞は胚中心へ行けない。</a:t>
            </a:r>
          </a:p>
          <a:p>
            <a:pPr lvl="1" eaLnBrk="1" hangingPunct="1">
              <a:defRPr/>
            </a:pPr>
            <a:r>
              <a:rPr lang="ja-JP" altLang="en-US" sz="2000" b="1" u="sng" dirty="0"/>
              <a:t>ブースター効果はない</a:t>
            </a:r>
            <a:r>
              <a:rPr lang="ja-JP" altLang="en-US" sz="1800" dirty="0"/>
              <a:t>。２才未満に無効。脾臓が必要。</a:t>
            </a:r>
          </a:p>
          <a:p>
            <a:pPr lvl="1" eaLnBrk="1" hangingPunct="1">
              <a:defRPr/>
            </a:pPr>
            <a:r>
              <a:rPr lang="ja-JP" altLang="en-US" sz="1800" dirty="0"/>
              <a:t>肺炎球菌（</a:t>
            </a:r>
            <a:r>
              <a:rPr lang="en-US" altLang="ja-JP" sz="1800" dirty="0"/>
              <a:t>PPSV</a:t>
            </a:r>
            <a:r>
              <a:rPr lang="ja-JP" altLang="en-US" sz="1800" dirty="0"/>
              <a:t>２３、ニューモバックス）、髄膜炎菌（ＭＰＳＶ４）</a:t>
            </a:r>
          </a:p>
          <a:p>
            <a:pPr lvl="1" eaLnBrk="1" hangingPunct="1">
              <a:defRPr/>
            </a:pPr>
            <a:endParaRPr lang="ja-JP" altLang="en-US" sz="1800" dirty="0"/>
          </a:p>
          <a:p>
            <a:pPr eaLnBrk="1" hangingPunct="1">
              <a:defRPr/>
            </a:pPr>
            <a:r>
              <a:rPr lang="ja-JP" altLang="en-US" sz="2000" dirty="0"/>
              <a:t>結合型ワクチン（</a:t>
            </a:r>
            <a:r>
              <a:rPr lang="en-US" altLang="ja-JP" sz="2000" dirty="0"/>
              <a:t>conjugate</a:t>
            </a:r>
            <a:r>
              <a:rPr lang="ja-JP" altLang="en-US" sz="2000" dirty="0"/>
              <a:t>）：改良型。</a:t>
            </a:r>
          </a:p>
          <a:p>
            <a:pPr lvl="1" eaLnBrk="1" hangingPunct="1">
              <a:defRPr/>
            </a:pPr>
            <a:r>
              <a:rPr lang="ja-JP" altLang="en-US" sz="1800" dirty="0"/>
              <a:t>莢膜多糖類の端に蛋白を人工的に結合。</a:t>
            </a:r>
          </a:p>
          <a:p>
            <a:pPr lvl="1" eaLnBrk="1" hangingPunct="1">
              <a:defRPr/>
            </a:pPr>
            <a:r>
              <a:rPr lang="ja-JP" altLang="en-US" sz="1800" dirty="0"/>
              <a:t>Ｔ細胞を刺激。</a:t>
            </a:r>
            <a:r>
              <a:rPr lang="en-US" altLang="ja-JP" sz="1800" dirty="0"/>
              <a:t>B</a:t>
            </a:r>
            <a:r>
              <a:rPr lang="ja-JP" altLang="en-US" sz="1800" dirty="0"/>
              <a:t>細胞は胚中心へ行ける。</a:t>
            </a:r>
          </a:p>
          <a:p>
            <a:pPr lvl="1" eaLnBrk="1" hangingPunct="1">
              <a:defRPr/>
            </a:pPr>
            <a:r>
              <a:rPr lang="ja-JP" altLang="en-US" sz="1800" u="sng" dirty="0"/>
              <a:t>ブースター効果がある</a:t>
            </a:r>
            <a:r>
              <a:rPr lang="ja-JP" altLang="en-US" sz="1800" dirty="0"/>
              <a:t>。２才以下でも効果。脾臓とリンパ節で免疫反応</a:t>
            </a:r>
          </a:p>
          <a:p>
            <a:pPr lvl="1" eaLnBrk="1" hangingPunct="1">
              <a:defRPr/>
            </a:pPr>
            <a:r>
              <a:rPr lang="ja-JP" altLang="en-US" sz="1800" dirty="0"/>
              <a:t>Ｈｉｂ、小児用肺炎球菌（プレベナー）、髄膜炎菌（ＭＣＶ４）</a:t>
            </a:r>
          </a:p>
        </p:txBody>
      </p:sp>
      <p:pic>
        <p:nvPicPr>
          <p:cNvPr id="2" name="オーディオ 1">
            <a:hlinkClick r:id="" action="ppaction://media"/>
            <a:extLst>
              <a:ext uri="{FF2B5EF4-FFF2-40B4-BE49-F238E27FC236}">
                <a16:creationId xmlns:a16="http://schemas.microsoft.com/office/drawing/2014/main" id="{766AEA81-022E-96F4-734F-1D6AB761BF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spd="slow" advTm="1653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4" x="7105650" y="3149600"/>
          <p14:tracePt t="957" x="7092950" y="3149600"/>
          <p14:tracePt t="964" x="7048500" y="3155950"/>
          <p14:tracePt t="973" x="6965950" y="3162300"/>
          <p14:tracePt t="990" x="6794500" y="3194050"/>
          <p14:tracePt t="1008" x="6667500" y="3200400"/>
          <p14:tracePt t="1025" x="6432550" y="3206750"/>
          <p14:tracePt t="1042" x="6172200" y="3206750"/>
          <p14:tracePt t="1058" x="5861050" y="3206750"/>
          <p14:tracePt t="1073" x="5422900" y="3181350"/>
          <p14:tracePt t="1092" x="4622800" y="3092450"/>
          <p14:tracePt t="1108" x="4038600" y="3009900"/>
          <p14:tracePt t="1125" x="3441700" y="2876550"/>
          <p14:tracePt t="1141" x="2946400" y="2724150"/>
          <p14:tracePt t="1158" x="2571750" y="2514600"/>
          <p14:tracePt t="1176" x="2432050" y="2413000"/>
          <p14:tracePt t="1204" x="2406650" y="2387600"/>
          <p14:tracePt t="1348" x="2400300" y="2381250"/>
          <p14:tracePt t="1357" x="2400300" y="2374900"/>
          <p14:tracePt t="1373" x="2393950" y="2374900"/>
          <p14:tracePt t="1380" x="2368550" y="2368550"/>
          <p14:tracePt t="1389" x="2279650" y="2336800"/>
          <p14:tracePt t="1407" x="2178050" y="2266950"/>
          <p14:tracePt t="1424" x="2120900" y="2241550"/>
          <p14:tracePt t="1441" x="2038350" y="2165350"/>
          <p14:tracePt t="1457" x="1968500" y="2089150"/>
          <p14:tracePt t="1474" x="1924050" y="2032000"/>
          <p14:tracePt t="1489" x="1898650" y="1924050"/>
          <p14:tracePt t="1507" x="1873250" y="1790700"/>
          <p14:tracePt t="1524" x="1835150" y="1581150"/>
          <p14:tracePt t="1541" x="1835150" y="1454150"/>
          <p14:tracePt t="1557" x="1835150" y="1352550"/>
          <p14:tracePt t="1574" x="1866900" y="1257300"/>
          <p14:tracePt t="1590" x="1905000" y="1181100"/>
          <p14:tracePt t="1605" x="1930400" y="1136650"/>
          <p14:tracePt t="1624" x="1968500" y="1098550"/>
          <p14:tracePt t="1640" x="1993900" y="1079500"/>
          <p14:tracePt t="1657" x="2012950" y="1066800"/>
          <p14:tracePt t="1674" x="2025650" y="1060450"/>
          <p14:tracePt t="1688" x="2038350" y="1060450"/>
          <p14:tracePt t="1707" x="2044700" y="1054100"/>
          <p14:tracePt t="1723" x="2051050" y="1054100"/>
          <p14:tracePt t="1740" x="2076450" y="1035050"/>
          <p14:tracePt t="1757" x="2089150" y="1028700"/>
          <p14:tracePt t="1773" x="2108200" y="1009650"/>
          <p14:tracePt t="1790" x="2120900" y="990600"/>
          <p14:tracePt t="1807" x="2133600" y="971550"/>
          <p14:tracePt t="1821" x="2139950" y="958850"/>
          <p14:tracePt t="1840" x="2152650" y="946150"/>
          <p14:tracePt t="1856" x="2165350" y="933450"/>
          <p14:tracePt t="1873" x="2171700" y="927100"/>
          <p14:tracePt t="1941" x="2171700" y="920750"/>
          <p14:tracePt t="1973" x="2171700" y="933450"/>
          <p14:tracePt t="1981" x="2165350" y="933450"/>
          <p14:tracePt t="1988" x="2165350" y="946150"/>
          <p14:tracePt t="2006" x="2152650" y="952500"/>
          <p14:tracePt t="2023" x="2146300" y="971550"/>
          <p14:tracePt t="2039" x="2139950" y="977900"/>
          <p14:tracePt t="2054" x="2120900" y="1003300"/>
          <p14:tracePt t="2073" x="2082800" y="1035050"/>
          <p14:tracePt t="2089" x="2057400" y="1054100"/>
          <p14:tracePt t="2106" x="2012950" y="1066800"/>
          <p14:tracePt t="2120" x="1962150" y="1079500"/>
          <p14:tracePt t="2139" x="1879600" y="1085850"/>
          <p14:tracePt t="2156" x="1708150" y="1079500"/>
          <p14:tracePt t="2172" x="1651000" y="1066800"/>
          <p14:tracePt t="2189" x="1524000" y="1022350"/>
          <p14:tracePt t="2204" x="1397000" y="977900"/>
          <p14:tracePt t="2222" x="1301750" y="939800"/>
          <p14:tracePt t="2239" x="1250950" y="895350"/>
          <p14:tracePt t="2255" x="1225550" y="863600"/>
          <p14:tracePt t="2270" x="1212850" y="812800"/>
          <p14:tracePt t="2289" x="1212850" y="774700"/>
          <p14:tracePt t="2306" x="1212850" y="717550"/>
          <p14:tracePt t="2322" x="1238250" y="641350"/>
          <p14:tracePt t="2339" x="1295400" y="565150"/>
          <p14:tracePt t="2353" x="1365250" y="488950"/>
          <p14:tracePt t="2372" x="1530350" y="361950"/>
          <p14:tracePt t="2389" x="1651000" y="292100"/>
          <p14:tracePt t="2405" x="1784350" y="234950"/>
          <p14:tracePt t="2422" x="1911350" y="190500"/>
          <p14:tracePt t="2438" x="2012950" y="158750"/>
          <p14:tracePt t="2455" x="2127250" y="127000"/>
          <p14:tracePt t="2471" x="2247900" y="107950"/>
          <p14:tracePt t="2488" x="2393950" y="95250"/>
          <p14:tracePt t="2505" x="2552700" y="76200"/>
          <p14:tracePt t="2521" x="2743200" y="57150"/>
          <p14:tracePt t="2538" x="2971800" y="44450"/>
          <p14:tracePt t="2555" x="3168650" y="38100"/>
          <p14:tracePt t="2569" x="3346450" y="38100"/>
          <p14:tracePt t="2588" x="3581400" y="44450"/>
          <p14:tracePt t="2604" x="3689350" y="57150"/>
          <p14:tracePt t="2621" x="3784600" y="82550"/>
          <p14:tracePt t="2638" x="3867150" y="107950"/>
          <p14:tracePt t="2654" x="3956050" y="133350"/>
          <p14:tracePt t="2671" x="4051300" y="158750"/>
          <p14:tracePt t="2688" x="4159250" y="184150"/>
          <p14:tracePt t="2704" x="4241800" y="209550"/>
          <p14:tracePt t="2721" x="4311650" y="234950"/>
          <p14:tracePt t="2738" x="4375150" y="260350"/>
          <p14:tracePt t="2754" x="4419600" y="285750"/>
          <p14:tracePt t="2769" x="4464050" y="311150"/>
          <p14:tracePt t="2788" x="4508500" y="374650"/>
          <p14:tracePt t="2804" x="4521200" y="425450"/>
          <p14:tracePt t="2821" x="4533900" y="463550"/>
          <p14:tracePt t="2837" x="4533900" y="514350"/>
          <p14:tracePt t="2854" x="4533900" y="546100"/>
          <p14:tracePt t="2868" x="4527550" y="590550"/>
          <p14:tracePt t="2887" x="4514850" y="628650"/>
          <p14:tracePt t="2903" x="4495800" y="673100"/>
          <p14:tracePt t="2918" x="4470400" y="711200"/>
          <p14:tracePt t="2936" x="4438650" y="755650"/>
          <p14:tracePt t="2953" x="4413250" y="787400"/>
          <p14:tracePt t="2970" x="4368800" y="819150"/>
          <p14:tracePt t="2986" x="4337050" y="850900"/>
          <p14:tracePt t="3003" x="4273550" y="889000"/>
          <p14:tracePt t="3018" x="4216400" y="920750"/>
          <p14:tracePt t="3035" x="4140200" y="958850"/>
          <p14:tracePt t="3051" x="4025900" y="990600"/>
          <p14:tracePt t="3070" x="3937000" y="1003300"/>
          <p14:tracePt t="3085" x="3816350" y="1022350"/>
          <p14:tracePt t="3103" x="3683000" y="1022350"/>
          <p14:tracePt t="3119" x="3479800" y="1022350"/>
          <p14:tracePt t="3136" x="3251200" y="1022350"/>
          <p14:tracePt t="3152" x="2952750" y="1022350"/>
          <p14:tracePt t="3169" x="2724150" y="996950"/>
          <p14:tracePt t="3184" x="2540000" y="984250"/>
          <p14:tracePt t="3203" x="2413000" y="958850"/>
          <p14:tracePt t="3219" x="2317750" y="958850"/>
          <p14:tracePt t="3234" x="2279650" y="958850"/>
          <p14:tracePt t="3252" x="2254250" y="958850"/>
          <p14:tracePt t="3373" x="2247900" y="958850"/>
          <p14:tracePt t="3389" x="2241550" y="952500"/>
          <p14:tracePt t="3396" x="2235200" y="952500"/>
          <p14:tracePt t="3413" x="2228850" y="946150"/>
          <p14:tracePt t="3428" x="2222500" y="939800"/>
          <p14:tracePt t="3436" x="2216150" y="939800"/>
          <p14:tracePt t="3453" x="2209800" y="933450"/>
          <p14:tracePt t="3469" x="2197100" y="933450"/>
          <p14:tracePt t="3486" x="2184400" y="927100"/>
          <p14:tracePt t="3502" x="2165350" y="914400"/>
          <p14:tracePt t="3519" x="2152650" y="908050"/>
          <p14:tracePt t="3536" x="2139950" y="895350"/>
          <p14:tracePt t="3552" x="2114550" y="876300"/>
          <p14:tracePt t="3569" x="2101850" y="838200"/>
          <p14:tracePt t="3585" x="2089150" y="793750"/>
          <p14:tracePt t="3602" x="2089150" y="730250"/>
          <p14:tracePt t="3617" x="2108200" y="679450"/>
          <p14:tracePt t="3636" x="2190750" y="584200"/>
          <p14:tracePt t="3652" x="2273300" y="514350"/>
          <p14:tracePt t="3669" x="2387600" y="469900"/>
          <p14:tracePt t="3683" x="2559050" y="431800"/>
          <p14:tracePt t="3702" x="2730500" y="406400"/>
          <p14:tracePt t="3717" x="2933700" y="387350"/>
          <p14:tracePt t="3735" x="3187700" y="387350"/>
          <p14:tracePt t="3750" x="3435350" y="387350"/>
          <p14:tracePt t="3768" x="3708400" y="387350"/>
          <p14:tracePt t="3785" x="3911600" y="387350"/>
          <p14:tracePt t="3802" x="4108450" y="412750"/>
          <p14:tracePt t="3816" x="4292600" y="438150"/>
          <p14:tracePt t="3833" x="4438650" y="457200"/>
          <p14:tracePt t="3852" x="4584700" y="482600"/>
          <p14:tracePt t="3868" x="4667250" y="495300"/>
          <p14:tracePt t="3883" x="4692650" y="495300"/>
          <p14:tracePt t="3901" x="4768850" y="508000"/>
          <p14:tracePt t="3918" x="4794250" y="508000"/>
          <p14:tracePt t="3935" x="4813300" y="508000"/>
          <p14:tracePt t="3951" x="4819650" y="508000"/>
          <p14:tracePt t="4413" x="4819650" y="514350"/>
          <p14:tracePt t="4428" x="4819650" y="520700"/>
          <p14:tracePt t="4452" x="4819650" y="527050"/>
          <p14:tracePt t="4492" x="4813300" y="527050"/>
          <p14:tracePt t="4965" x="4806950" y="552450"/>
          <p14:tracePt t="4973" x="4781550" y="584200"/>
          <p14:tracePt t="4980" x="4756150" y="622300"/>
          <p14:tracePt t="4997" x="4711700" y="673100"/>
          <p14:tracePt t="5015" x="4578350" y="812800"/>
          <p14:tracePt t="5032" x="4387850" y="1003300"/>
          <p14:tracePt t="5049" x="4140200" y="1206500"/>
          <p14:tracePt t="5065" x="3867150" y="1371600"/>
          <p14:tracePt t="5082" x="3740150" y="1416050"/>
          <p14:tracePt t="5098" x="3479800" y="1492250"/>
          <p14:tracePt t="5115" x="3155950" y="1511300"/>
          <p14:tracePt t="5132" x="2946400" y="1511300"/>
          <p14:tracePt t="5148" x="2768600" y="1511300"/>
          <p14:tracePt t="5165" x="2603500" y="1511300"/>
          <p14:tracePt t="5182" x="2476500" y="1511300"/>
          <p14:tracePt t="5198" x="2381250" y="1511300"/>
          <p14:tracePt t="5215" x="2336800" y="1511300"/>
          <p14:tracePt t="5231" x="2317750" y="1511300"/>
          <p14:tracePt t="5248" x="2305050" y="1511300"/>
          <p14:tracePt t="5263" x="2292350" y="1511300"/>
          <p14:tracePt t="5281" x="2279650" y="1511300"/>
          <p14:tracePt t="5298" x="2260600" y="1511300"/>
          <p14:tracePt t="5314" x="2235200" y="1511300"/>
          <p14:tracePt t="5331" x="2216150" y="1511300"/>
          <p14:tracePt t="5348" x="2178050" y="1524000"/>
          <p14:tracePt t="5365" x="2120900" y="1543050"/>
          <p14:tracePt t="5381" x="2057400" y="1574800"/>
          <p14:tracePt t="5398" x="1962150" y="1606550"/>
          <p14:tracePt t="5414" x="1860550" y="1631950"/>
          <p14:tracePt t="5431" x="1739900" y="1670050"/>
          <p14:tracePt t="5448" x="1600200" y="1701800"/>
          <p14:tracePt t="5464" x="1479550" y="1727200"/>
          <p14:tracePt t="5479" x="1390650" y="1733550"/>
          <p14:tracePt t="5497" x="1352550" y="1733550"/>
          <p14:tracePt t="5514" x="1339850" y="1733550"/>
          <p14:tracePt t="5530" x="1333500" y="1733550"/>
          <p14:tracePt t="5547" x="1327150" y="1733550"/>
          <p14:tracePt t="5677" x="1327150" y="1727200"/>
          <p14:tracePt t="5684" x="1346200" y="1720850"/>
          <p14:tracePt t="5697" x="1365250" y="1714500"/>
          <p14:tracePt t="5713" x="1435100" y="1701800"/>
          <p14:tracePt t="5730" x="1492250" y="1701800"/>
          <p14:tracePt t="5747" x="1644650" y="1695450"/>
          <p14:tracePt t="5764" x="1924050" y="1695450"/>
          <p14:tracePt t="5780" x="2152650" y="1695450"/>
          <p14:tracePt t="5797" x="2368550" y="1695450"/>
          <p14:tracePt t="5813" x="2546350" y="1695450"/>
          <p14:tracePt t="5830" x="2673350" y="1695450"/>
          <p14:tracePt t="5847" x="2724150" y="1695450"/>
          <p14:tracePt t="5863" x="2730500" y="1695450"/>
          <p14:tracePt t="5880" x="2730500" y="1689100"/>
          <p14:tracePt t="6125" x="2736850" y="1689100"/>
          <p14:tracePt t="6132" x="2736850" y="1682750"/>
          <p14:tracePt t="6164" x="2743200" y="1682750"/>
          <p14:tracePt t="6172" x="2743200" y="1676400"/>
          <p14:tracePt t="6196" x="2743200" y="1670050"/>
          <p14:tracePt t="6204" x="2755900" y="1670050"/>
          <p14:tracePt t="6212" x="2755900" y="1657350"/>
          <p14:tracePt t="6229" x="2774950" y="1644650"/>
          <p14:tracePt t="6244" x="2813050" y="1625600"/>
          <p14:tracePt t="6262" x="2838450" y="1606550"/>
          <p14:tracePt t="6279" x="2901950" y="1581150"/>
          <p14:tracePt t="6296" x="2965450" y="1568450"/>
          <p14:tracePt t="6312" x="3016250" y="1549400"/>
          <p14:tracePt t="6329" x="3067050" y="1543050"/>
          <p14:tracePt t="6344" x="3105150" y="1536700"/>
          <p14:tracePt t="6361" x="3143250" y="1536700"/>
          <p14:tracePt t="6379" x="3168650" y="1536700"/>
          <p14:tracePt t="6396" x="3187700" y="1536700"/>
          <p14:tracePt t="6412" x="3194050" y="1536700"/>
          <p14:tracePt t="6429" x="3200400" y="1536700"/>
          <p14:tracePt t="6446" x="3206750" y="1536700"/>
          <p14:tracePt t="6462" x="3219450" y="1536700"/>
          <p14:tracePt t="6479" x="3225800" y="1536700"/>
          <p14:tracePt t="6495" x="3238500" y="1536700"/>
          <p14:tracePt t="6512" x="3244850" y="1536700"/>
          <p14:tracePt t="6528" x="3257550" y="1536700"/>
          <p14:tracePt t="6545" x="3263900" y="1536700"/>
          <p14:tracePt t="6561" x="3276600" y="1530350"/>
          <p14:tracePt t="6578" x="3289300" y="1530350"/>
          <p14:tracePt t="6595" x="3321050" y="1530350"/>
          <p14:tracePt t="6612" x="3403600" y="1530350"/>
          <p14:tracePt t="6626" x="3441700" y="1530350"/>
          <p14:tracePt t="6645" x="3575050" y="1530350"/>
          <p14:tracePt t="6661" x="3663950" y="1530350"/>
          <p14:tracePt t="6678" x="3733800" y="1530350"/>
          <p14:tracePt t="6695" x="3771900" y="1530350"/>
          <p14:tracePt t="6711" x="3784600" y="1530350"/>
          <p14:tracePt t="6728" x="3803650" y="1530350"/>
          <p14:tracePt t="6744" x="3816350" y="1530350"/>
          <p14:tracePt t="6761" x="3822700" y="1530350"/>
          <p14:tracePt t="6778" x="3829050" y="1530350"/>
          <p14:tracePt t="6794" x="3841750" y="1530350"/>
          <p14:tracePt t="6844" x="3848100" y="1530350"/>
          <p14:tracePt t="6885" x="3854450" y="1530350"/>
          <p14:tracePt t="6917" x="3867150" y="1530350"/>
          <p14:tracePt t="6940" x="3873500" y="1530350"/>
          <p14:tracePt t="6956" x="3879850" y="1530350"/>
          <p14:tracePt t="6964" x="3886200" y="1530350"/>
          <p14:tracePt t="6977" x="3892550" y="1530350"/>
          <p14:tracePt t="6992" x="3924300" y="1530350"/>
          <p14:tracePt t="7010" x="3956050" y="1530350"/>
          <p14:tracePt t="7027" x="3987800" y="1530350"/>
          <p14:tracePt t="7044" x="4044950" y="1530350"/>
          <p14:tracePt t="7060" x="4083050" y="1530350"/>
          <p14:tracePt t="7075" x="4102100" y="1530350"/>
          <p14:tracePt t="7093" x="4140200" y="1530350"/>
          <p14:tracePt t="7110" x="4165600" y="1530350"/>
          <p14:tracePt t="7127" x="4184650" y="1530350"/>
          <p14:tracePt t="7144" x="4210050" y="1530350"/>
          <p14:tracePt t="7160" x="4235450" y="1530350"/>
          <p14:tracePt t="7177" x="4260850" y="1530350"/>
          <p14:tracePt t="7191" x="4286250" y="1530350"/>
          <p14:tracePt t="7210" x="4305300" y="1530350"/>
          <p14:tracePt t="7225" x="4324350" y="1530350"/>
          <p14:tracePt t="7243" x="4330700" y="1530350"/>
          <p14:tracePt t="8429" x="4343400" y="1530350"/>
          <p14:tracePt t="8436" x="4356100" y="1530350"/>
          <p14:tracePt t="8453" x="4368800" y="1536700"/>
          <p14:tracePt t="8460" x="4381500" y="1536700"/>
          <p14:tracePt t="8474" x="4400550" y="1549400"/>
          <p14:tracePt t="8490" x="4394200" y="1581150"/>
          <p14:tracePt t="8507" x="4381500" y="1581150"/>
          <p14:tracePt t="8540" x="4375150" y="1581150"/>
          <p14:tracePt t="8685" x="4368800" y="1581150"/>
          <p14:tracePt t="8749" x="4362450" y="1581150"/>
          <p14:tracePt t="8781" x="4368800" y="1574800"/>
          <p14:tracePt t="8789" x="4375150" y="1574800"/>
          <p14:tracePt t="8805" x="4375150" y="1568450"/>
          <p14:tracePt t="8812" x="4381500" y="1555750"/>
          <p14:tracePt t="8829" x="4381500" y="1549400"/>
          <p14:tracePt t="8837" x="4381500" y="1543050"/>
          <p14:tracePt t="8861" x="4381500" y="1536700"/>
          <p14:tracePt t="8885" x="4387850" y="1536700"/>
          <p14:tracePt t="8908" x="4387850" y="1530350"/>
          <p14:tracePt t="8917" x="4394200" y="1530350"/>
          <p14:tracePt t="8932" x="4400550" y="1530350"/>
          <p14:tracePt t="8949" x="4406900" y="1524000"/>
          <p14:tracePt t="8957" x="4413250" y="1517650"/>
          <p14:tracePt t="8972" x="4432300" y="1517650"/>
          <p14:tracePt t="8989" x="4451350" y="1504950"/>
          <p14:tracePt t="9006" x="4464050" y="1498600"/>
          <p14:tracePt t="9022" x="4476750" y="1492250"/>
          <p14:tracePt t="9056" x="4483100" y="1492250"/>
          <p14:tracePt t="14892" x="4483100" y="1485900"/>
          <p14:tracePt t="14916" x="4483100" y="1479550"/>
          <p14:tracePt t="14924" x="4483100" y="1473200"/>
          <p14:tracePt t="14972" x="4483100" y="1466850"/>
          <p14:tracePt t="17252" x="4495800" y="1466850"/>
          <p14:tracePt t="17260" x="4514850" y="1460500"/>
          <p14:tracePt t="17268" x="4533900" y="1460500"/>
          <p14:tracePt t="17286" x="4552950" y="1460500"/>
          <p14:tracePt t="17302" x="4603750" y="1460500"/>
          <p14:tracePt t="17319" x="4641850" y="1460500"/>
          <p14:tracePt t="17335" x="4673600" y="1460500"/>
          <p14:tracePt t="17352" x="4692650" y="1460500"/>
          <p14:tracePt t="17369" x="4711700" y="1460500"/>
          <p14:tracePt t="17385" x="4724400" y="1460500"/>
          <p14:tracePt t="17402" x="4737100" y="1460500"/>
          <p14:tracePt t="17418" x="4743450" y="1460500"/>
          <p14:tracePt t="17436" x="4781550" y="1460500"/>
          <p14:tracePt t="17452" x="4813300" y="1460500"/>
          <p14:tracePt t="17469" x="4838700" y="1460500"/>
          <p14:tracePt t="17483" x="4864100" y="1460500"/>
          <p14:tracePt t="17501" x="4883150" y="1460500"/>
          <p14:tracePt t="17518" x="4889500" y="1460500"/>
          <p14:tracePt t="17534" x="4895850" y="1460500"/>
          <p14:tracePt t="17568" x="4908550" y="1460500"/>
          <p14:tracePt t="17585" x="4914900" y="1460500"/>
          <p14:tracePt t="17601" x="4921250" y="1460500"/>
          <p14:tracePt t="17618" x="4927600" y="1460500"/>
          <p14:tracePt t="17635" x="4933950" y="1460500"/>
          <p14:tracePt t="17661" x="4940300" y="1460500"/>
          <p14:tracePt t="17701" x="4946650" y="1460500"/>
          <p14:tracePt t="17724" x="4953000" y="1460500"/>
          <p14:tracePt t="17748" x="4959350" y="1460500"/>
          <p14:tracePt t="17756" x="4965700" y="1460500"/>
          <p14:tracePt t="17773" x="4978400" y="1460500"/>
          <p14:tracePt t="17783" x="4997450" y="1460500"/>
          <p14:tracePt t="17801" x="5041900" y="1460500"/>
          <p14:tracePt t="17818" x="5111750" y="1460500"/>
          <p14:tracePt t="17834" x="5207000" y="1466850"/>
          <p14:tracePt t="17849" x="5302250" y="1479550"/>
          <p14:tracePt t="17868" x="5461000" y="1492250"/>
          <p14:tracePt t="17884" x="5556250" y="1498600"/>
          <p14:tracePt t="17899" x="5594350" y="1504950"/>
          <p14:tracePt t="17918" x="5702300" y="1511300"/>
          <p14:tracePt t="17934" x="5746750" y="1511300"/>
          <p14:tracePt t="17951" x="5791200" y="1511300"/>
          <p14:tracePt t="17967" x="5835650" y="1511300"/>
          <p14:tracePt t="17982" x="5886450" y="1511300"/>
          <p14:tracePt t="18001" x="5937250" y="1511300"/>
          <p14:tracePt t="18017" x="6000750" y="1511300"/>
          <p14:tracePt t="18034" x="6057900" y="1511300"/>
          <p14:tracePt t="18048" x="6115050" y="1511300"/>
          <p14:tracePt t="18068" x="6172200" y="1511300"/>
          <p14:tracePt t="18084" x="6203950" y="1511300"/>
          <p14:tracePt t="18100" x="6235700" y="1511300"/>
          <p14:tracePt t="18117" x="6273800" y="1511300"/>
          <p14:tracePt t="18133" x="6311900" y="1511300"/>
          <p14:tracePt t="18150" x="6350000" y="1511300"/>
          <p14:tracePt t="18167" x="6381750" y="1511300"/>
          <p14:tracePt t="18184" x="6407150" y="1517650"/>
          <p14:tracePt t="18200" x="6432550" y="1517650"/>
          <p14:tracePt t="18217" x="6451600" y="1517650"/>
          <p14:tracePt t="18231" x="6470650" y="1517650"/>
          <p14:tracePt t="18250" x="6477000" y="1517650"/>
          <p14:tracePt t="18267" x="6508750" y="1517650"/>
          <p14:tracePt t="18284" x="6578600" y="1517650"/>
          <p14:tracePt t="18300" x="6667500" y="1517650"/>
          <p14:tracePt t="18317" x="6750050" y="1517650"/>
          <p14:tracePt t="18333" x="6838950" y="1517650"/>
          <p14:tracePt t="18349" x="6915150" y="1517650"/>
          <p14:tracePt t="18366" x="6991350" y="1517650"/>
          <p14:tracePt t="18383" x="7080250" y="1517650"/>
          <p14:tracePt t="18399" x="7162800" y="1517650"/>
          <p14:tracePt t="18416" x="7239000" y="1517650"/>
          <p14:tracePt t="18433" x="7308850" y="1517650"/>
          <p14:tracePt t="18448" x="7359650" y="1517650"/>
          <p14:tracePt t="18466" x="7404100" y="1517650"/>
          <p14:tracePt t="18483" x="7429500" y="1517650"/>
          <p14:tracePt t="18500" x="7467600" y="1517650"/>
          <p14:tracePt t="18516" x="7480300" y="1517650"/>
          <p14:tracePt t="18531" x="7486650" y="1517650"/>
          <p14:tracePt t="18549" x="7493000" y="1517650"/>
          <p14:tracePt t="18566" x="7518400" y="1517650"/>
          <p14:tracePt t="18582" x="7537450" y="1517650"/>
          <p14:tracePt t="18599" x="7556500" y="1517650"/>
          <p14:tracePt t="18616" x="7594600" y="1517650"/>
          <p14:tracePt t="18632" x="7613650" y="1517650"/>
          <p14:tracePt t="18649" x="7620000" y="1517650"/>
          <p14:tracePt t="18797" x="7613650" y="1517650"/>
          <p14:tracePt t="18820" x="7607300" y="1517650"/>
          <p14:tracePt t="18844" x="7600950" y="1517650"/>
          <p14:tracePt t="18852" x="7600950" y="1524000"/>
          <p14:tracePt t="18863" x="7588250" y="1524000"/>
          <p14:tracePt t="18882" x="7581900" y="1524000"/>
          <p14:tracePt t="18898" x="7569200" y="1524000"/>
          <p14:tracePt t="18915" x="7543800" y="1524000"/>
          <p14:tracePt t="18932" x="7499350" y="1530350"/>
          <p14:tracePt t="18946" x="7480300" y="1536700"/>
          <p14:tracePt t="18965" x="7423150" y="1536700"/>
          <p14:tracePt t="18982" x="7346950" y="1543050"/>
          <p14:tracePt t="18996" x="7251700" y="1549400"/>
          <p14:tracePt t="19013" x="7137400" y="1549400"/>
          <p14:tracePt t="19032" x="7023100" y="1549400"/>
          <p14:tracePt t="19048" x="6927850" y="1549400"/>
          <p14:tracePt t="19065" x="6883400" y="1549400"/>
          <p14:tracePt t="19081" x="6858000" y="1549400"/>
          <p14:tracePt t="19098" x="6845300" y="1549400"/>
          <p14:tracePt t="19181" x="6838950" y="1549400"/>
          <p14:tracePt t="19260" x="6832600" y="1549400"/>
          <p14:tracePt t="19437" x="6826250" y="1549400"/>
          <p14:tracePt t="20485" x="6819900" y="1549400"/>
          <p14:tracePt t="20500" x="6807200" y="1549400"/>
          <p14:tracePt t="20508" x="6788150" y="1549400"/>
          <p14:tracePt t="20516" x="6756400" y="1549400"/>
          <p14:tracePt t="20528" x="6724650" y="1555750"/>
          <p14:tracePt t="20542" x="6635750" y="1568450"/>
          <p14:tracePt t="20561" x="6527800" y="1581150"/>
          <p14:tracePt t="20578" x="6419850" y="1587500"/>
          <p14:tracePt t="20592" x="6318250" y="1600200"/>
          <p14:tracePt t="20611" x="6223000" y="1600200"/>
          <p14:tracePt t="20628" x="6102350" y="1600200"/>
          <p14:tracePt t="20644" x="6032500" y="1600200"/>
          <p14:tracePt t="20661" x="5988050" y="1600200"/>
          <p14:tracePt t="20677" x="5956300" y="1600200"/>
          <p14:tracePt t="20694" x="5943600" y="1600200"/>
          <p14:tracePt t="20711" x="5937250" y="1600200"/>
          <p14:tracePt t="21541" x="5930900" y="1600200"/>
          <p14:tracePt t="21548" x="5918200" y="1600200"/>
          <p14:tracePt t="21558" x="5911850" y="1600200"/>
          <p14:tracePt t="21575" x="5899150" y="1606550"/>
          <p14:tracePt t="21592" x="5886450" y="1606550"/>
          <p14:tracePt t="21609" x="5873750" y="1612900"/>
          <p14:tracePt t="21625" x="5848350" y="1612900"/>
          <p14:tracePt t="21642" x="5797550" y="1619250"/>
          <p14:tracePt t="21656" x="5721350" y="1625600"/>
          <p14:tracePt t="21675" x="5632450" y="1625600"/>
          <p14:tracePt t="21677" x="5575300" y="1625600"/>
          <p14:tracePt t="21692" x="5467350" y="1625600"/>
          <p14:tracePt t="21708" x="5359400" y="1619250"/>
          <p14:tracePt t="21725" x="5251450" y="1606550"/>
          <p14:tracePt t="21741" x="5162550" y="1587500"/>
          <p14:tracePt t="21756" x="5086350" y="1568450"/>
          <p14:tracePt t="21775" x="5041900" y="1549400"/>
          <p14:tracePt t="21791" x="5010150" y="1530350"/>
          <p14:tracePt t="21806" x="4991100" y="1511300"/>
          <p14:tracePt t="21825" x="4991100" y="1504950"/>
          <p14:tracePt t="21841" x="4978400" y="1485900"/>
          <p14:tracePt t="21858" x="4978400" y="1454150"/>
          <p14:tracePt t="21875" x="4978400" y="1416050"/>
          <p14:tracePt t="21891" x="4984750" y="1358900"/>
          <p14:tracePt t="21908" x="4991100" y="1327150"/>
          <p14:tracePt t="21925" x="5003800" y="1289050"/>
          <p14:tracePt t="21941" x="5010150" y="1270000"/>
          <p14:tracePt t="21956" x="5016500" y="1257300"/>
          <p14:tracePt t="21972" x="5029200" y="1244600"/>
          <p14:tracePt t="21991" x="5035550" y="1231900"/>
          <p14:tracePt t="22008" x="5048250" y="1225550"/>
          <p14:tracePt t="22024" x="5054600" y="1219200"/>
          <p14:tracePt t="22041" x="5073650" y="1206500"/>
          <p14:tracePt t="22058" x="5118100" y="1200150"/>
          <p14:tracePt t="22074" x="5187950" y="1193800"/>
          <p14:tracePt t="22091" x="5270500" y="1187450"/>
          <p14:tracePt t="22105" x="5372100" y="1181100"/>
          <p14:tracePt t="22122" x="5492750" y="1174750"/>
          <p14:tracePt t="22139" x="5594350" y="1174750"/>
          <p14:tracePt t="22158" x="5734050" y="1168400"/>
          <p14:tracePt t="22174" x="5829300" y="1168400"/>
          <p14:tracePt t="22188" x="5918200" y="1168400"/>
          <p14:tracePt t="22207" x="6038850" y="1168400"/>
          <p14:tracePt t="22224" x="6165850" y="1168400"/>
          <p14:tracePt t="22240" x="6299200" y="1168400"/>
          <p14:tracePt t="22257" x="6413500" y="1168400"/>
          <p14:tracePt t="22274" x="6496050" y="1181100"/>
          <p14:tracePt t="22290" x="6559550" y="1193800"/>
          <p14:tracePt t="22307" x="6610350" y="1193800"/>
          <p14:tracePt t="22324" x="6680200" y="1200150"/>
          <p14:tracePt t="22340" x="6718300" y="1206500"/>
          <p14:tracePt t="22357" x="6750050" y="1212850"/>
          <p14:tracePt t="22372" x="6781800" y="1219200"/>
          <p14:tracePt t="22390" x="6800850" y="1219200"/>
          <p14:tracePt t="22428" x="6807200" y="1219200"/>
          <p14:tracePt t="22440" x="6807200" y="1225550"/>
          <p14:tracePt t="22456" x="6813550" y="1225550"/>
          <p14:tracePt t="22473" x="6826250" y="1231900"/>
          <p14:tracePt t="22490" x="6832600" y="1238250"/>
          <p14:tracePt t="22504" x="6838950" y="1238250"/>
          <p14:tracePt t="22524" x="6851650" y="1244600"/>
          <p14:tracePt t="22540" x="6858000" y="1244600"/>
          <p14:tracePt t="22557" x="6870700" y="1257300"/>
          <p14:tracePt t="22573" x="6877050" y="1257300"/>
          <p14:tracePt t="22590" x="6908800" y="1263650"/>
          <p14:tracePt t="22606" x="6940550" y="1270000"/>
          <p14:tracePt t="22623" x="6978650" y="1276350"/>
          <p14:tracePt t="22639" x="7023100" y="1289050"/>
          <p14:tracePt t="22656" x="7067550" y="1301750"/>
          <p14:tracePt t="22673" x="7112000" y="1314450"/>
          <p14:tracePt t="22689" x="7150100" y="1327150"/>
          <p14:tracePt t="22704" x="7175500" y="1346200"/>
          <p14:tracePt t="22721" x="7194550" y="1352550"/>
          <p14:tracePt t="22739" x="7200900" y="1358900"/>
          <p14:tracePt t="22754" x="7207250" y="1358900"/>
          <p14:tracePt t="22796" x="7207250" y="1365250"/>
          <p14:tracePt t="23085" x="7207250" y="1371600"/>
          <p14:tracePt t="23092" x="7207250" y="1384300"/>
          <p14:tracePt t="23103" x="7207250" y="1390650"/>
          <p14:tracePt t="23121" x="7207250" y="1409700"/>
          <p14:tracePt t="23138" x="7207250" y="1416050"/>
          <p14:tracePt t="23153" x="7207250" y="1422400"/>
          <p14:tracePt t="23172" x="7207250" y="1441450"/>
          <p14:tracePt t="23188" x="7207250" y="1447800"/>
          <p14:tracePt t="23236" x="7207250" y="1454150"/>
          <p14:tracePt t="23268" x="7207250" y="1460500"/>
          <p14:tracePt t="23301" x="7207250" y="1466850"/>
          <p14:tracePt t="23324" x="7207250" y="1473200"/>
          <p14:tracePt t="23997" x="7213600" y="1473200"/>
          <p14:tracePt t="24188" x="7213600" y="1479550"/>
          <p14:tracePt t="24205" x="7207250" y="1479550"/>
          <p14:tracePt t="24212" x="7200900" y="1479550"/>
          <p14:tracePt t="24220" x="7194550" y="1479550"/>
          <p14:tracePt t="24244" x="7188200" y="1479550"/>
          <p14:tracePt t="24268" x="7181850" y="1479550"/>
          <p14:tracePt t="24276" x="7181850" y="1485900"/>
          <p14:tracePt t="24293" x="7175500" y="1485900"/>
          <p14:tracePt t="24301" x="7169150" y="1485900"/>
          <p14:tracePt t="24318" x="7162800" y="1485900"/>
          <p14:tracePt t="24340" x="7156450" y="1485900"/>
          <p14:tracePt t="24724" x="7150100" y="1498600"/>
          <p14:tracePt t="24732" x="7150100" y="1511300"/>
          <p14:tracePt t="24740" x="7137400" y="1524000"/>
          <p14:tracePt t="24751" x="7105650" y="1543050"/>
          <p14:tracePt t="24766" x="6972300" y="1612900"/>
          <p14:tracePt t="24784" x="6953250" y="1619250"/>
          <p14:tracePt t="24801" x="6946900" y="1625600"/>
          <p14:tracePt t="25205" x="6959600" y="1625600"/>
          <p14:tracePt t="25388" x="6959600" y="1631950"/>
          <p14:tracePt t="25405" x="6959600" y="1638300"/>
          <p14:tracePt t="25412" x="6953250" y="1644650"/>
          <p14:tracePt t="25420" x="6946900" y="1657350"/>
          <p14:tracePt t="25432" x="6934200" y="1657350"/>
          <p14:tracePt t="25449" x="6927850" y="1670050"/>
          <p14:tracePt t="25466" x="6915150" y="1682750"/>
          <p14:tracePt t="25482" x="6896100" y="1701800"/>
          <p14:tracePt t="25497" x="6883400" y="1708150"/>
          <p14:tracePt t="25514" x="6870700" y="1714500"/>
          <p14:tracePt t="25532" x="6870700" y="1720850"/>
          <p14:tracePt t="25549" x="6864350" y="1720850"/>
          <p14:tracePt t="25566" x="6864350" y="1727200"/>
          <p14:tracePt t="25716" x="6858000" y="1727200"/>
          <p14:tracePt t="25732" x="6851650" y="1727200"/>
          <p14:tracePt t="25740" x="6832600" y="1727200"/>
          <p14:tracePt t="25756" x="6813550" y="1733550"/>
          <p14:tracePt t="25764" x="6788150" y="1746250"/>
          <p14:tracePt t="25780" x="6711950" y="1758950"/>
          <p14:tracePt t="25796" x="6604000" y="1771650"/>
          <p14:tracePt t="25813" x="6464300" y="1790700"/>
          <p14:tracePt t="25830" x="6292850" y="1803400"/>
          <p14:tracePt t="25848" x="6089650" y="1828800"/>
          <p14:tracePt t="25865" x="5803900" y="1847850"/>
          <p14:tracePt t="25881" x="5530850" y="1873250"/>
          <p14:tracePt t="25896" x="5219700" y="1898650"/>
          <p14:tracePt t="25915" x="4857750" y="1962150"/>
          <p14:tracePt t="25932" x="4330700" y="2032000"/>
          <p14:tracePt t="25948" x="4057650" y="2057400"/>
          <p14:tracePt t="25965" x="3854450" y="2076450"/>
          <p14:tracePt t="25981" x="3695700" y="2089150"/>
          <p14:tracePt t="25998" x="3575050" y="2089150"/>
          <p14:tracePt t="26014" x="3524250" y="2089150"/>
          <p14:tracePt t="26031" x="3435350" y="2089150"/>
          <p14:tracePt t="26047" x="3371850" y="2089150"/>
          <p14:tracePt t="26064" x="3302000" y="2089150"/>
          <p14:tracePt t="26081" x="3257550" y="2089150"/>
          <p14:tracePt t="26098" x="3225800" y="2089150"/>
          <p14:tracePt t="26112" x="3206750" y="2089150"/>
          <p14:tracePt t="26157" x="3200400" y="2089150"/>
          <p14:tracePt t="26164" x="3194050" y="2089150"/>
          <p14:tracePt t="26172" x="3187700" y="2095500"/>
          <p14:tracePt t="26180" x="3175000" y="2095500"/>
          <p14:tracePt t="26198" x="3162300" y="2108200"/>
          <p14:tracePt t="26214" x="3130550" y="2120900"/>
          <p14:tracePt t="26229" x="3098800" y="2133600"/>
          <p14:tracePt t="26247" x="3060700" y="2146300"/>
          <p14:tracePt t="26264" x="3035300" y="2152650"/>
          <p14:tracePt t="26280" x="2984500" y="2178050"/>
          <p14:tracePt t="26295" x="2946400" y="2190750"/>
          <p14:tracePt t="26314" x="2870200" y="2203450"/>
          <p14:tracePt t="26330" x="2787650" y="2222500"/>
          <p14:tracePt t="26348" x="2647950" y="2235200"/>
          <p14:tracePt t="26362" x="2597150" y="2241550"/>
          <p14:tracePt t="26378" x="2489200" y="2247900"/>
          <p14:tracePt t="26397" x="2355850" y="2247900"/>
          <p14:tracePt t="26414" x="2279650" y="2247900"/>
          <p14:tracePt t="26430" x="2209800" y="2247900"/>
          <p14:tracePt t="26446" x="2146300" y="2241550"/>
          <p14:tracePt t="26463" x="2095500" y="2235200"/>
          <p14:tracePt t="26480" x="2051050" y="2235200"/>
          <p14:tracePt t="26497" x="2025650" y="2228850"/>
          <p14:tracePt t="26513" x="2006600" y="2222500"/>
          <p14:tracePt t="26530" x="1981200" y="2222500"/>
          <p14:tracePt t="26547" x="1968500" y="2222500"/>
          <p14:tracePt t="26563" x="1955800" y="2222500"/>
          <p14:tracePt t="26580" x="1949450" y="2222500"/>
          <p14:tracePt t="27045" x="1949450" y="2190750"/>
          <p14:tracePt t="27052" x="1949450" y="2165350"/>
          <p14:tracePt t="27062" x="1949450" y="2120900"/>
          <p14:tracePt t="27078" x="1949450" y="2038350"/>
          <p14:tracePt t="27095" x="1949450" y="2000250"/>
          <p14:tracePt t="27112" x="1962150" y="1924050"/>
          <p14:tracePt t="27129" x="1981200" y="1847850"/>
          <p14:tracePt t="27143" x="2019300" y="1765300"/>
          <p14:tracePt t="27162" x="2082800" y="1682750"/>
          <p14:tracePt t="27179" x="2133600" y="1612900"/>
          <p14:tracePt t="27180" x="2146300" y="1593850"/>
          <p14:tracePt t="27193" x="2159000" y="1568450"/>
          <p14:tracePt t="27212" x="2184400" y="1524000"/>
          <p14:tracePt t="27228" x="2190750" y="1492250"/>
          <p14:tracePt t="27245" x="2197100" y="1473200"/>
          <p14:tracePt t="27260" x="2197100" y="1454150"/>
          <p14:tracePt t="27278" x="2197100" y="1441450"/>
          <p14:tracePt t="27295" x="2197100" y="1435100"/>
          <p14:tracePt t="27311" x="2197100" y="1422400"/>
          <p14:tracePt t="27328" x="2197100" y="1403350"/>
          <p14:tracePt t="27345" x="2197100" y="1397000"/>
          <p14:tracePt t="27361" x="2197100" y="1390650"/>
          <p14:tracePt t="27378" x="2197100" y="1377950"/>
          <p14:tracePt t="27411" x="2197100" y="1371600"/>
          <p14:tracePt t="27428" x="2190750" y="1371600"/>
          <p14:tracePt t="27453" x="2190750" y="1365250"/>
          <p14:tracePt t="27461" x="2184400" y="1365250"/>
          <p14:tracePt t="27478" x="2178050" y="1358900"/>
          <p14:tracePt t="27494" x="2171700" y="1352550"/>
          <p14:tracePt t="27509" x="2159000" y="1339850"/>
          <p14:tracePt t="27526" x="2152650" y="1333500"/>
          <p14:tracePt t="27544" x="2139950" y="1333500"/>
          <p14:tracePt t="27561" x="2095500" y="1333500"/>
          <p14:tracePt t="27577" x="2038350" y="1333500"/>
          <p14:tracePt t="27594" x="1949450" y="1333500"/>
          <p14:tracePt t="27611" x="1828800" y="1314450"/>
          <p14:tracePt t="27627" x="1625600" y="1257300"/>
          <p14:tracePt t="27645" x="1466850" y="1187450"/>
          <p14:tracePt t="27661" x="1339850" y="1092200"/>
          <p14:tracePt t="27677" x="1250950" y="1009650"/>
          <p14:tracePt t="27694" x="1212850" y="933450"/>
          <p14:tracePt t="27708" x="1200150" y="863600"/>
          <p14:tracePt t="27727" x="1206500" y="800100"/>
          <p14:tracePt t="27742" x="1257300" y="723900"/>
          <p14:tracePt t="27760" x="1339850" y="628650"/>
          <p14:tracePt t="27777" x="1460500" y="539750"/>
          <p14:tracePt t="27792" x="1631950" y="444500"/>
          <p14:tracePt t="27810" x="1835150" y="361950"/>
          <p14:tracePt t="27825" x="2082800" y="285750"/>
          <p14:tracePt t="27844" x="2368550" y="228600"/>
          <p14:tracePt t="27860" x="2527300" y="209550"/>
          <p14:tracePt t="27877" x="2660650" y="203200"/>
          <p14:tracePt t="27894" x="2774950" y="203200"/>
          <p14:tracePt t="27910" x="2870200" y="234950"/>
          <p14:tracePt t="27927" x="2965450" y="292100"/>
          <p14:tracePt t="27941" x="3060700" y="355600"/>
          <p14:tracePt t="27960" x="3168650" y="438150"/>
          <p14:tracePt t="27977" x="3270250" y="514350"/>
          <p14:tracePt t="27993" x="3346450" y="571500"/>
          <p14:tracePt t="28010" x="3409950" y="615950"/>
          <p14:tracePt t="28026" x="3422650" y="635000"/>
          <p14:tracePt t="28043" x="3429000" y="654050"/>
          <p14:tracePt t="28060" x="3429000" y="685800"/>
          <p14:tracePt t="28076" x="3403600" y="723900"/>
          <p14:tracePt t="28093" x="3359150" y="781050"/>
          <p14:tracePt t="28110" x="3302000" y="838200"/>
          <p14:tracePt t="28126" x="3225800" y="901700"/>
          <p14:tracePt t="28141" x="3130550" y="958850"/>
          <p14:tracePt t="28160" x="3028950" y="1003300"/>
          <p14:tracePt t="28176" x="2933700" y="1035050"/>
          <p14:tracePt t="28193" x="2851150" y="1060450"/>
          <p14:tracePt t="28209" x="2806700" y="1073150"/>
          <p14:tracePt t="28226" x="2774950" y="1079500"/>
          <p14:tracePt t="28240" x="2755900" y="1079500"/>
          <p14:tracePt t="28597" x="2762250" y="1079500"/>
          <p14:tracePt t="28620" x="2768600" y="1079500"/>
          <p14:tracePt t="28652" x="2774950" y="1079500"/>
          <p14:tracePt t="28692" x="2781300" y="1079500"/>
          <p14:tracePt t="28741" x="2787650" y="1079500"/>
          <p14:tracePt t="28780" x="2794000" y="1079500"/>
          <p14:tracePt t="28796" x="2800350" y="1079500"/>
          <p14:tracePt t="28828" x="2806700" y="1079500"/>
          <p14:tracePt t="28860" x="2813050" y="1079500"/>
          <p14:tracePt t="28884" x="2819400" y="1079500"/>
          <p14:tracePt t="28908" x="2825750" y="1079500"/>
          <p14:tracePt t="28916" x="2825750" y="1073150"/>
          <p14:tracePt t="28940" x="2832100" y="1073150"/>
          <p14:tracePt t="28948" x="2838450" y="1073150"/>
          <p14:tracePt t="29012" x="2844800" y="1073150"/>
          <p14:tracePt t="29349" x="2851150" y="1073150"/>
          <p14:tracePt t="29421" x="2857500" y="1073150"/>
          <p14:tracePt t="29445" x="2863850" y="1073150"/>
          <p14:tracePt t="29468" x="2870200" y="1073150"/>
          <p14:tracePt t="29501" x="2876550" y="1073150"/>
          <p14:tracePt t="29548" x="2882900" y="1073150"/>
          <p14:tracePt t="29589" x="2889250" y="1073150"/>
          <p14:tracePt t="29708" x="2895600" y="1073150"/>
          <p14:tracePt t="29844" x="2895600" y="1079500"/>
          <p14:tracePt t="29908" x="2901950" y="1079500"/>
          <p14:tracePt t="30004" x="2901950" y="1085850"/>
          <p14:tracePt t="30068" x="2908300" y="1085850"/>
          <p14:tracePt t="30108" x="2908300" y="1092200"/>
          <p14:tracePt t="30116" x="2914650" y="1092200"/>
          <p14:tracePt t="30245" x="2914650" y="1098550"/>
          <p14:tracePt t="30252" x="2921000" y="1098550"/>
          <p14:tracePt t="30324" x="2927350" y="1104900"/>
          <p14:tracePt t="30380" x="2933700" y="1104900"/>
          <p14:tracePt t="30388" x="2940050" y="1104900"/>
          <p14:tracePt t="30628" x="2946400" y="1104900"/>
          <p14:tracePt t="30676" x="2946400" y="1111250"/>
          <p14:tracePt t="30692" x="2952750" y="1111250"/>
          <p14:tracePt t="30733" x="2959100" y="1117600"/>
          <p14:tracePt t="30764" x="2965450" y="1117600"/>
          <p14:tracePt t="30772" x="2965450" y="1123950"/>
          <p14:tracePt t="30996" x="2971800" y="1123950"/>
          <p14:tracePt t="31141" x="2971800" y="1130300"/>
          <p14:tracePt t="31148" x="2978150" y="1130300"/>
          <p14:tracePt t="32396" x="2978150" y="1136650"/>
          <p14:tracePt t="32412" x="2984500" y="1143000"/>
          <p14:tracePt t="32420" x="2984500" y="1155700"/>
          <p14:tracePt t="32430" x="2990850" y="1168400"/>
          <p14:tracePt t="32449" x="2990850" y="1200150"/>
          <p14:tracePt t="32466" x="2990850" y="1219200"/>
          <p14:tracePt t="32480" x="2990850" y="1282700"/>
          <p14:tracePt t="32499" x="2984500" y="1352550"/>
          <p14:tracePt t="32515" x="2946400" y="1498600"/>
          <p14:tracePt t="32532" x="2908300" y="1625600"/>
          <p14:tracePt t="32549" x="2870200" y="1746250"/>
          <p14:tracePt t="32566" x="2844800" y="1854200"/>
          <p14:tracePt t="32582" x="2813050" y="1949450"/>
          <p14:tracePt t="32597" x="2787650" y="2025650"/>
          <p14:tracePt t="32615" x="2762250" y="2082800"/>
          <p14:tracePt t="32632" x="2736850" y="2139950"/>
          <p14:tracePt t="32649" x="2717800" y="2171700"/>
          <p14:tracePt t="32665" x="2711450" y="2178050"/>
          <p14:tracePt t="32756" x="2711450" y="2184400"/>
          <p14:tracePt t="32828" x="2711450" y="2190750"/>
          <p14:tracePt t="32836" x="2711450" y="2197100"/>
          <p14:tracePt t="32848" x="2711450" y="2209800"/>
          <p14:tracePt t="32865" x="2711450" y="2216150"/>
          <p14:tracePt t="32879" x="2711450" y="2235200"/>
          <p14:tracePt t="32896" x="2711450" y="2273300"/>
          <p14:tracePt t="32914" x="2705100" y="2305050"/>
          <p14:tracePt t="32931" x="2698750" y="2330450"/>
          <p14:tracePt t="32946" x="2692400" y="2349500"/>
          <p14:tracePt t="32962" x="2686050" y="2355850"/>
          <p14:tracePt t="33020" x="2679700" y="2355850"/>
          <p14:tracePt t="33028" x="2673350" y="2355850"/>
          <p14:tracePt t="33036" x="2667000" y="2355850"/>
          <p14:tracePt t="33052" x="2654300" y="2355850"/>
          <p14:tracePt t="33062" x="2641600" y="2355850"/>
          <p14:tracePt t="33081" x="2616200" y="2355850"/>
          <p14:tracePt t="33097" x="2597150" y="2349500"/>
          <p14:tracePt t="33114" x="2578100" y="2336800"/>
          <p14:tracePt t="33131" x="2552700" y="2330450"/>
          <p14:tracePt t="33145" x="2540000" y="2324100"/>
          <p14:tracePt t="33164" x="2533650" y="2324100"/>
          <p14:tracePt t="33205" x="2527300" y="2324100"/>
          <p14:tracePt t="33396" x="2527300" y="2317750"/>
          <p14:tracePt t="33420" x="2527300" y="2311400"/>
          <p14:tracePt t="33444" x="2527300" y="2305050"/>
          <p14:tracePt t="33452" x="2527300" y="2298700"/>
          <p14:tracePt t="33476" x="2533650" y="2298700"/>
          <p14:tracePt t="33500" x="2533650" y="2292350"/>
          <p14:tracePt t="33508" x="2540000" y="2292350"/>
          <p14:tracePt t="33524" x="2546350" y="2286000"/>
          <p14:tracePt t="33532" x="2552700" y="2286000"/>
          <p14:tracePt t="33548" x="2559050" y="2286000"/>
          <p14:tracePt t="33564" x="2565400" y="2286000"/>
          <p14:tracePt t="33579" x="2571750" y="2279650"/>
          <p14:tracePt t="33596" x="2578100" y="2279650"/>
          <p14:tracePt t="33684" x="2584450" y="2279650"/>
          <p14:tracePt t="37884" x="2584450" y="2273300"/>
          <p14:tracePt t="37916" x="2590800" y="2273300"/>
          <p14:tracePt t="37964" x="2590800" y="2266950"/>
          <p14:tracePt t="38004" x="2597150" y="2266950"/>
          <p14:tracePt t="38028" x="2597150" y="2260600"/>
          <p14:tracePt t="38036" x="2603500" y="2260600"/>
          <p14:tracePt t="38100" x="2603500" y="2254250"/>
          <p14:tracePt t="38116" x="2609850" y="2254250"/>
          <p14:tracePt t="38140" x="2616200" y="2254250"/>
          <p14:tracePt t="38156" x="2622550" y="2254250"/>
          <p14:tracePt t="38164" x="2628900" y="2254250"/>
          <p14:tracePt t="38172" x="2641600" y="2254250"/>
          <p14:tracePt t="38183" x="2647950" y="2254250"/>
          <p14:tracePt t="38202" x="2660650" y="2254250"/>
          <p14:tracePt t="38218" x="2679700" y="2254250"/>
          <p14:tracePt t="38235" x="2698750" y="2254250"/>
          <p14:tracePt t="38252" x="2724150" y="2254250"/>
          <p14:tracePt t="38268" x="2743200" y="2254250"/>
          <p14:tracePt t="38285" x="2749550" y="2254250"/>
          <p14:tracePt t="38301" x="2774950" y="2254250"/>
          <p14:tracePt t="38318" x="2800350" y="2254250"/>
          <p14:tracePt t="38335" x="2819400" y="2254250"/>
          <p14:tracePt t="38351" x="2844800" y="2254250"/>
          <p14:tracePt t="38368" x="2870200" y="2260600"/>
          <p14:tracePt t="38385" x="2889250" y="2260600"/>
          <p14:tracePt t="38401" x="2908300" y="2260600"/>
          <p14:tracePt t="38418" x="2921000" y="2260600"/>
          <p14:tracePt t="38434" x="2933700" y="2260600"/>
          <p14:tracePt t="38451" x="2940050" y="2260600"/>
          <p14:tracePt t="38468" x="2959100" y="2260600"/>
          <p14:tracePt t="38484" x="2971800" y="2260600"/>
          <p14:tracePt t="38501" x="2978150" y="2260600"/>
          <p14:tracePt t="38540" x="2984500" y="2260600"/>
          <p14:tracePt t="38588" x="2990850" y="2266950"/>
          <p14:tracePt t="38652" x="2997200" y="2266950"/>
          <p14:tracePt t="38660" x="3003550" y="2266950"/>
          <p14:tracePt t="38708" x="3009900" y="2266950"/>
          <p14:tracePt t="38724" x="3016250" y="2266950"/>
          <p14:tracePt t="38749" x="3022600" y="2266950"/>
          <p14:tracePt t="38773" x="3028950" y="2266950"/>
          <p14:tracePt t="38797" x="3035300" y="2266950"/>
          <p14:tracePt t="38812" x="3041650" y="2266950"/>
          <p14:tracePt t="38828" x="3048000" y="2266950"/>
          <p14:tracePt t="38836" x="3054350" y="2266950"/>
          <p14:tracePt t="38868" x="3060700" y="2266950"/>
          <p14:tracePt t="38884" x="3060700" y="2260600"/>
          <p14:tracePt t="38932" x="3067050" y="2260600"/>
          <p14:tracePt t="38956" x="3073400" y="2260600"/>
          <p14:tracePt t="39076" x="3079750" y="2260600"/>
          <p14:tracePt t="39404" x="3086100" y="2260600"/>
          <p14:tracePt t="39460" x="3086100" y="2254250"/>
          <p14:tracePt t="40132" x="3092450" y="2254250"/>
          <p14:tracePt t="42724" x="3124200" y="2254250"/>
          <p14:tracePt t="42732" x="3194050" y="2254250"/>
          <p14:tracePt t="42740" x="3276600" y="2254250"/>
          <p14:tracePt t="42757" x="3448050" y="2254250"/>
          <p14:tracePt t="42774" x="3530600" y="2254250"/>
          <p14:tracePt t="42791" x="3683000" y="2254250"/>
          <p14:tracePt t="42807" x="3790950" y="2254250"/>
          <p14:tracePt t="42824" x="3873500" y="2254250"/>
          <p14:tracePt t="42840" x="3943350" y="2254250"/>
          <p14:tracePt t="42857" x="4006850" y="2247900"/>
          <p14:tracePt t="42874" x="4095750" y="2241550"/>
          <p14:tracePt t="42888" x="4210050" y="2241550"/>
          <p14:tracePt t="42905" x="4330700" y="2241550"/>
          <p14:tracePt t="42924" x="4438650" y="2241550"/>
          <p14:tracePt t="42938" x="4489450" y="2241550"/>
          <p14:tracePt t="42956" x="4597400" y="2241550"/>
          <p14:tracePt t="42973" x="4629150" y="2241550"/>
          <p14:tracePt t="42989" x="4635500" y="2241550"/>
          <p14:tracePt t="43060" x="4648200" y="2241550"/>
          <p14:tracePt t="43068" x="4660900" y="2241550"/>
          <p14:tracePt t="43076" x="4679950" y="2241550"/>
          <p14:tracePt t="43089" x="4705350" y="2241550"/>
          <p14:tracePt t="43106" x="4737100" y="2235200"/>
          <p14:tracePt t="43122" x="4845050" y="2228850"/>
          <p14:tracePt t="43139" x="5035550" y="2228850"/>
          <p14:tracePt t="43156" x="5181600" y="2228850"/>
          <p14:tracePt t="43172" x="5308600" y="2228850"/>
          <p14:tracePt t="43189" x="5410200" y="2228850"/>
          <p14:tracePt t="43206" x="5492750" y="2228850"/>
          <p14:tracePt t="43222" x="5562600" y="2228850"/>
          <p14:tracePt t="43239" x="5645150" y="2235200"/>
          <p14:tracePt t="43256" x="5721350" y="2241550"/>
          <p14:tracePt t="43272" x="5784850" y="2254250"/>
          <p14:tracePt t="43289" x="5842000" y="2266950"/>
          <p14:tracePt t="43306" x="5873750" y="2266950"/>
          <p14:tracePt t="43322" x="5886450" y="2273300"/>
          <p14:tracePt t="43355" x="5892800" y="2273300"/>
          <p14:tracePt t="43476" x="5899150" y="2279650"/>
          <p14:tracePt t="43484" x="5911850" y="2286000"/>
          <p14:tracePt t="43492" x="5930900" y="2286000"/>
          <p14:tracePt t="43508" x="5949950" y="2292350"/>
          <p14:tracePt t="43522" x="5969000" y="2298700"/>
          <p14:tracePt t="43539" x="6026150" y="2305050"/>
          <p14:tracePt t="43554" x="6083300" y="2317750"/>
          <p14:tracePt t="43572" x="6159500" y="2317750"/>
          <p14:tracePt t="43589" x="6197600" y="2317750"/>
          <p14:tracePt t="43605" x="6210300" y="2317750"/>
          <p14:tracePt t="43622" x="6223000" y="2317750"/>
          <p14:tracePt t="45460" x="6216650" y="2317750"/>
          <p14:tracePt t="45476" x="6210300" y="2317750"/>
          <p14:tracePt t="45492" x="6203950" y="2317750"/>
          <p14:tracePt t="45516" x="6197600" y="2317750"/>
          <p14:tracePt t="45524" x="6191250" y="2317750"/>
          <p14:tracePt t="45540" x="6184900" y="2317750"/>
          <p14:tracePt t="45556" x="6178550" y="2317750"/>
          <p14:tracePt t="45668" x="6172200" y="2317750"/>
          <p14:tracePt t="46189" x="6165850" y="2317750"/>
          <p14:tracePt t="46524" x="6165850" y="2324100"/>
          <p14:tracePt t="46532" x="6159500" y="2324100"/>
          <p14:tracePt t="46540" x="6159500" y="2330450"/>
          <p14:tracePt t="46548" x="6159500" y="2336800"/>
          <p14:tracePt t="46565" x="6140450" y="2355850"/>
          <p14:tracePt t="46581" x="6127750" y="2368550"/>
          <p14:tracePt t="46596" x="6070600" y="2406650"/>
          <p14:tracePt t="46615" x="5988050" y="2451100"/>
          <p14:tracePt t="46631" x="5880100" y="2495550"/>
          <p14:tracePt t="46648" x="5753100" y="2546350"/>
          <p14:tracePt t="46665" x="5600700" y="2597150"/>
          <p14:tracePt t="46681" x="5486400" y="2628900"/>
          <p14:tracePt t="46696" x="5403850" y="2641600"/>
          <p14:tracePt t="46715" x="5353050" y="2641600"/>
          <p14:tracePt t="46731" x="5346700" y="2641600"/>
          <p14:tracePt t="46764" x="5340350" y="2641600"/>
          <p14:tracePt t="46820" x="5334000" y="2641600"/>
          <p14:tracePt t="46828" x="5334000" y="2647950"/>
          <p14:tracePt t="46836" x="5327650" y="2660650"/>
          <p14:tracePt t="46852" x="5321300" y="2667000"/>
          <p14:tracePt t="46862" x="5302250" y="2673350"/>
          <p14:tracePt t="46881" x="5238750" y="2711450"/>
          <p14:tracePt t="46897" x="5086350" y="2730500"/>
          <p14:tracePt t="46931" x="5054600" y="2724150"/>
          <p14:tracePt t="47236" x="5048250" y="2705100"/>
          <p14:tracePt t="47244" x="5048250" y="2698750"/>
          <p14:tracePt t="47252" x="5048250" y="2705100"/>
          <p14:tracePt t="47263" x="5048250" y="2717800"/>
          <p14:tracePt t="47340" x="5054600" y="2717800"/>
          <p14:tracePt t="47348" x="5060950" y="2717800"/>
          <p14:tracePt t="47361" x="5067300" y="2717800"/>
          <p14:tracePt t="47378" x="5073650" y="2724150"/>
          <p14:tracePt t="47396" x="5073650" y="2711450"/>
          <p14:tracePt t="47468" x="5073650" y="2705100"/>
          <p14:tracePt t="47476" x="5067300" y="2705100"/>
          <p14:tracePt t="47484" x="5067300" y="2698750"/>
          <p14:tracePt t="47494" x="5060950" y="2692400"/>
          <p14:tracePt t="47512" x="5060950" y="2679700"/>
          <p14:tracePt t="47527" x="5054600" y="2660650"/>
          <p14:tracePt t="47544" x="5048250" y="2641600"/>
          <p14:tracePt t="47562" x="5035550" y="2622550"/>
          <p14:tracePt t="47596" x="5029200" y="2609850"/>
          <p14:tracePt t="47629" x="5022850" y="2603500"/>
          <p14:tracePt t="47645" x="5016500" y="2597150"/>
          <p14:tracePt t="47660" x="5010150" y="2590800"/>
          <p14:tracePt t="47679" x="5003800" y="2578100"/>
          <p14:tracePt t="47693" x="4997450" y="2559050"/>
          <p14:tracePt t="47712" x="4978400" y="2546350"/>
          <p14:tracePt t="47729" x="4959350" y="2533650"/>
          <p14:tracePt t="47745" x="4946650" y="2527300"/>
          <p14:tracePt t="47762" x="4946650" y="2520950"/>
          <p14:tracePt t="47795" x="4933950" y="2520950"/>
          <p14:tracePt t="47812" x="4933950" y="2514600"/>
          <p14:tracePt t="47828" x="4927600" y="2514600"/>
          <p14:tracePt t="47988" x="4940300" y="2514600"/>
          <p14:tracePt t="47996" x="4959350" y="2514600"/>
          <p14:tracePt t="48004" x="4972050" y="2514600"/>
          <p14:tracePt t="48012" x="4991100" y="2514600"/>
          <p14:tracePt t="48028" x="5010150" y="2514600"/>
          <p14:tracePt t="48044" x="5048250" y="2520950"/>
          <p14:tracePt t="48061" x="5086350" y="2527300"/>
          <p14:tracePt t="48094" x="5099050" y="2527300"/>
          <p14:tracePt t="48111" x="5118100" y="2527300"/>
          <p14:tracePt t="48128" x="5124450" y="2533650"/>
          <p14:tracePt t="48144" x="5130800" y="2533650"/>
          <p14:tracePt t="48212" x="5124450" y="2533650"/>
          <p14:tracePt t="48220" x="5118100" y="2533650"/>
          <p14:tracePt t="48228" x="5111750" y="2527300"/>
          <p14:tracePt t="48244" x="5099050" y="2520950"/>
          <p14:tracePt t="48259" x="5092700" y="2520950"/>
          <p14:tracePt t="48277" x="5073650" y="2508250"/>
          <p14:tracePt t="48294" x="5067300" y="2508250"/>
          <p14:tracePt t="48311" x="5060950" y="2501900"/>
          <p14:tracePt t="48327" x="5054600" y="2501900"/>
          <p14:tracePt t="48344" x="5048250" y="2495550"/>
          <p14:tracePt t="48388" x="5041900" y="2495550"/>
          <p14:tracePt t="48396" x="5041900" y="2489200"/>
          <p14:tracePt t="48420" x="5041900" y="2482850"/>
          <p14:tracePt t="48444" x="5041900" y="2476500"/>
          <p14:tracePt t="48460" x="5041900" y="2470150"/>
          <p14:tracePt t="48476" x="5041900" y="2463800"/>
          <p14:tracePt t="48484" x="5041900" y="2457450"/>
          <p14:tracePt t="48500" x="5041900" y="2451100"/>
          <p14:tracePt t="48524" x="5041900" y="2444750"/>
          <p14:tracePt t="48540" x="5041900" y="2438400"/>
          <p14:tracePt t="48596" x="5041900" y="2432050"/>
          <p14:tracePt t="48724" x="5035550" y="2432050"/>
          <p14:tracePt t="48732" x="5029200" y="2432050"/>
          <p14:tracePt t="48748" x="5022850" y="2432050"/>
          <p14:tracePt t="48759" x="5003800" y="2432050"/>
          <p14:tracePt t="48776" x="4991100" y="2444750"/>
          <p14:tracePt t="48793" x="4959350" y="2444750"/>
          <p14:tracePt t="48809" x="4940300" y="2463800"/>
          <p14:tracePt t="48826" x="4914900" y="2463800"/>
          <p14:tracePt t="48843" x="4902200" y="2470150"/>
          <p14:tracePt t="48859" x="4895850" y="2470150"/>
          <p14:tracePt t="49148" x="4889500" y="2470150"/>
          <p14:tracePt t="49156" x="4883150" y="2470150"/>
          <p14:tracePt t="49164" x="4870450" y="2470150"/>
          <p14:tracePt t="49173" x="4857750" y="2476500"/>
          <p14:tracePt t="49192" x="4832350" y="2482850"/>
          <p14:tracePt t="49208" x="4806950" y="2489200"/>
          <p14:tracePt t="49225" x="4781550" y="2495550"/>
          <p14:tracePt t="49242" x="4762500" y="2501900"/>
          <p14:tracePt t="49256" x="4749800" y="2508250"/>
          <p14:tracePt t="49275" x="4724400" y="2514600"/>
          <p14:tracePt t="49292" x="4718050" y="2514600"/>
          <p14:tracePt t="49548" x="4705350" y="2514600"/>
          <p14:tracePt t="49556" x="4699000" y="2514600"/>
          <p14:tracePt t="49564" x="4686300" y="2520950"/>
          <p14:tracePt t="49572" x="4660900" y="2527300"/>
          <p14:tracePt t="49589" x="4629150" y="2533650"/>
          <p14:tracePt t="49607" x="4533900" y="2546350"/>
          <p14:tracePt t="49623" x="4400550" y="2559050"/>
          <p14:tracePt t="49640" x="4222750" y="2565400"/>
          <p14:tracePt t="49657" x="3981450" y="2571750"/>
          <p14:tracePt t="49674" x="3644900" y="2552700"/>
          <p14:tracePt t="49691" x="3276600" y="2489200"/>
          <p14:tracePt t="49692" x="3092450" y="2444750"/>
          <p14:tracePt t="49707" x="2692400" y="2317750"/>
          <p14:tracePt t="49724" x="2368550" y="2184400"/>
          <p14:tracePt t="49741" x="2146300" y="2051050"/>
          <p14:tracePt t="49757" x="2038350" y="1924050"/>
          <p14:tracePt t="49774" x="2006600" y="1797050"/>
          <p14:tracePt t="49788" x="1993900" y="1657350"/>
          <p14:tracePt t="49807" x="2006600" y="1524000"/>
          <p14:tracePt t="49824" x="2070100" y="1409700"/>
          <p14:tracePt t="49840" x="2152650" y="1295400"/>
          <p14:tracePt t="49857" x="2241550" y="1200150"/>
          <p14:tracePt t="49873" x="2311400" y="1123950"/>
          <p14:tracePt t="49890" x="2368550" y="1066800"/>
          <p14:tracePt t="49907" x="2400300" y="1035050"/>
          <p14:tracePt t="49924" x="2432050" y="1003300"/>
          <p14:tracePt t="49938" x="2432050" y="996950"/>
          <p14:tracePt t="49957" x="2451100" y="971550"/>
          <p14:tracePt t="49973" x="2457450" y="958850"/>
          <p14:tracePt t="49990" x="2457450" y="952500"/>
          <p14:tracePt t="50007" x="2463800" y="946150"/>
          <p14:tracePt t="50076" x="2463800" y="958850"/>
          <p14:tracePt t="50084" x="2457450" y="965200"/>
          <p14:tracePt t="50092" x="2444750" y="977900"/>
          <p14:tracePt t="50108" x="2419350" y="990600"/>
          <p14:tracePt t="50121" x="2381250" y="1009650"/>
          <p14:tracePt t="50140" x="2228850" y="1066800"/>
          <p14:tracePt t="50156" x="2108200" y="1085850"/>
          <p14:tracePt t="50173" x="1968500" y="1098550"/>
          <p14:tracePt t="50189" x="1816100" y="1098550"/>
          <p14:tracePt t="50204" x="1670050" y="1073150"/>
          <p14:tracePt t="50223" x="1562100" y="1028700"/>
          <p14:tracePt t="50237" x="1485900" y="971550"/>
          <p14:tracePt t="50256" x="1441450" y="889000"/>
          <p14:tracePt t="50273" x="1428750" y="800100"/>
          <p14:tracePt t="50289" x="1422400" y="711200"/>
          <p14:tracePt t="50306" x="1454150" y="622300"/>
          <p14:tracePt t="50321" x="1504950" y="520700"/>
          <p14:tracePt t="50337" x="1587500" y="419100"/>
          <p14:tracePt t="50356" x="1797050" y="279400"/>
          <p14:tracePt t="50373" x="1993900" y="190500"/>
          <p14:tracePt t="50390" x="2190750" y="120650"/>
          <p14:tracePt t="50406" x="2387600" y="57150"/>
          <p14:tracePt t="50422" x="2552700" y="19050"/>
          <p14:tracePt t="50439" x="2724150" y="0"/>
          <p14:tracePt t="50455" x="2882900" y="0"/>
          <p14:tracePt t="50472" x="3016250" y="0"/>
          <p14:tracePt t="50489" x="3149600" y="0"/>
          <p14:tracePt t="50505" x="3289300" y="31750"/>
          <p14:tracePt t="50522" x="3448050" y="76200"/>
          <p14:tracePt t="50538" x="3600450" y="120650"/>
          <p14:tracePt t="50553" x="3752850" y="152400"/>
          <p14:tracePt t="50572" x="4000500" y="184150"/>
          <p14:tracePt t="50589" x="4146550" y="184150"/>
          <p14:tracePt t="50605" x="4279900" y="184150"/>
          <p14:tracePt t="50621" x="4381500" y="184150"/>
          <p14:tracePt t="50638" x="4464050" y="184150"/>
          <p14:tracePt t="50655" x="4514850" y="184150"/>
          <p14:tracePt t="50671" x="4552950" y="196850"/>
          <p14:tracePt t="50688" x="4584700" y="209550"/>
          <p14:tracePt t="50705" x="4622800" y="228600"/>
          <p14:tracePt t="50721" x="4654550" y="234950"/>
          <p14:tracePt t="50736" x="4692650" y="254000"/>
          <p14:tracePt t="50755" x="4743450" y="273050"/>
          <p14:tracePt t="50771" x="4832350" y="311150"/>
          <p14:tracePt t="50788" x="4895850" y="336550"/>
          <p14:tracePt t="50805" x="4946650" y="355600"/>
          <p14:tracePt t="50821" x="4984750" y="381000"/>
          <p14:tracePt t="50838" x="5029200" y="393700"/>
          <p14:tracePt t="50854" x="5067300" y="412750"/>
          <p14:tracePt t="50871" x="5099050" y="431800"/>
          <p14:tracePt t="50886" x="5124450" y="457200"/>
          <p14:tracePt t="50905" x="5143500" y="482600"/>
          <p14:tracePt t="50921" x="5156200" y="508000"/>
          <p14:tracePt t="50938" x="5168900" y="546100"/>
          <p14:tracePt t="50952" x="5181600" y="577850"/>
          <p14:tracePt t="50971" x="5181600" y="603250"/>
          <p14:tracePt t="50988" x="5181600" y="660400"/>
          <p14:tracePt t="51004" x="5181600" y="698500"/>
          <p14:tracePt t="51021" x="5175250" y="755650"/>
          <p14:tracePt t="51037" x="5162550" y="787400"/>
          <p14:tracePt t="51054" x="5137150" y="819150"/>
          <p14:tracePt t="51070" x="5111750" y="844550"/>
          <p14:tracePt t="51085" x="5054600" y="882650"/>
          <p14:tracePt t="51104" x="4991100" y="901700"/>
          <p14:tracePt t="51120" x="4889500" y="933450"/>
          <p14:tracePt t="51137" x="4756150" y="958850"/>
          <p14:tracePt t="51154" x="4578350" y="977900"/>
          <p14:tracePt t="51170" x="4381500" y="984250"/>
          <p14:tracePt t="51185" x="4095750" y="996950"/>
          <p14:tracePt t="51204" x="3714750" y="996950"/>
          <p14:tracePt t="51220" x="3498850" y="996950"/>
          <p14:tracePt t="51237" x="3295650" y="996950"/>
          <p14:tracePt t="51253" x="3117850" y="996950"/>
          <p14:tracePt t="51270" x="2946400" y="996950"/>
          <p14:tracePt t="51287" x="2806700" y="990600"/>
          <p14:tracePt t="51303" x="2673350" y="971550"/>
          <p14:tracePt t="51320" x="2603500" y="965200"/>
          <p14:tracePt t="51337" x="2552700" y="939800"/>
          <p14:tracePt t="51351" x="2540000" y="933450"/>
          <p14:tracePt t="51370" x="2533650" y="920750"/>
          <p14:tracePt t="51385" x="2533650" y="908050"/>
          <p14:tracePt t="51404" x="2533650" y="901700"/>
          <p14:tracePt t="51564" x="2533650" y="908050"/>
          <p14:tracePt t="51580" x="2533650" y="914400"/>
          <p14:tracePt t="51588" x="2533650" y="920750"/>
          <p14:tracePt t="51620" x="2533650" y="927100"/>
          <p14:tracePt t="51636" x="2527300" y="933450"/>
          <p14:tracePt t="51644" x="2527300" y="939800"/>
          <p14:tracePt t="51653" x="2520950" y="946150"/>
          <p14:tracePt t="51669" x="2520950" y="965200"/>
          <p14:tracePt t="51686" x="2508250" y="984250"/>
          <p14:tracePt t="51702" x="2501900" y="1003300"/>
          <p14:tracePt t="51719" x="2489200" y="1022350"/>
          <p14:tracePt t="51736" x="2482850" y="1035050"/>
          <p14:tracePt t="51772" x="2482850" y="1041400"/>
          <p14:tracePt t="52260" x="2476500" y="1041400"/>
          <p14:tracePt t="52300" x="2470150" y="1041400"/>
          <p14:tracePt t="52308" x="2470150" y="1047750"/>
          <p14:tracePt t="52324" x="2470150" y="1054100"/>
          <p14:tracePt t="52334" x="2470150" y="1060450"/>
          <p14:tracePt t="52351" x="2470150" y="1092200"/>
          <p14:tracePt t="52367" x="2470150" y="1149350"/>
          <p14:tracePt t="52384" x="2476500" y="1270000"/>
          <p14:tracePt t="52401" x="2495550" y="1422400"/>
          <p14:tracePt t="52417" x="2533650" y="1631950"/>
          <p14:tracePt t="52434" x="2552700" y="1917700"/>
          <p14:tracePt t="52449" x="2571750" y="2203450"/>
          <p14:tracePt t="52467" x="2571750" y="2660650"/>
          <p14:tracePt t="52484" x="2559050" y="2940050"/>
          <p14:tracePt t="52501" x="2546350" y="3162300"/>
          <p14:tracePt t="52517" x="2520950" y="3333750"/>
          <p14:tracePt t="52532" x="2508250" y="3460750"/>
          <p14:tracePt t="52550" x="2501900" y="3549650"/>
          <p14:tracePt t="52567" x="2495550" y="3606800"/>
          <p14:tracePt t="52582" x="2495550" y="3625850"/>
          <p14:tracePt t="52600" x="2482850" y="3632200"/>
          <p14:tracePt t="52617" x="2438400" y="3613150"/>
          <p14:tracePt t="52633" x="2413000" y="3575050"/>
          <p14:tracePt t="52668" x="2381250" y="3536950"/>
          <p14:tracePt t="52860" x="2387600" y="3536950"/>
          <p14:tracePt t="52868" x="2400300" y="3543300"/>
          <p14:tracePt t="52881" x="2406650" y="3543300"/>
          <p14:tracePt t="52964" x="2400300" y="3543300"/>
          <p14:tracePt t="52972" x="2393950" y="3543300"/>
          <p14:tracePt t="52988" x="2387600" y="3536950"/>
          <p14:tracePt t="52999" x="2374900" y="3536950"/>
          <p14:tracePt t="53016" x="2355850" y="3530600"/>
          <p14:tracePt t="53033" x="2317750" y="3530600"/>
          <p14:tracePt t="53049" x="2292350" y="3530600"/>
          <p14:tracePt t="53066" x="2260600" y="3530600"/>
          <p14:tracePt t="53082" x="2228850" y="3530600"/>
          <p14:tracePt t="53099" x="2139950" y="3530600"/>
          <p14:tracePt t="53116" x="2063750" y="3524250"/>
          <p14:tracePt t="53132" x="1981200" y="3505200"/>
          <p14:tracePt t="53149" x="1892300" y="3486150"/>
          <p14:tracePt t="53165" x="1809750" y="3473450"/>
          <p14:tracePt t="53182" x="1727200" y="3460750"/>
          <p14:tracePt t="53197" x="1644650" y="3454400"/>
          <p14:tracePt t="53215" x="1555750" y="3435350"/>
          <p14:tracePt t="53230" x="1479550" y="3409950"/>
          <p14:tracePt t="53249" x="1447800" y="3397250"/>
          <p14:tracePt t="53265" x="1428750" y="3390900"/>
          <p14:tracePt t="53282" x="1409700" y="3384550"/>
          <p14:tracePt t="53299" x="1409700" y="3378200"/>
          <p14:tracePt t="53315" x="1403350" y="3371850"/>
          <p14:tracePt t="53444" x="1403350" y="3365500"/>
          <p14:tracePt t="53452" x="1403350" y="3359150"/>
          <p14:tracePt t="53463" x="1409700" y="3346450"/>
          <p14:tracePt t="53479" x="1422400" y="3333750"/>
          <p14:tracePt t="53498" x="1441450" y="3308350"/>
          <p14:tracePt t="53513" x="1447800" y="3302000"/>
          <p14:tracePt t="53531" x="1466850" y="3276600"/>
          <p14:tracePt t="53548" x="1479550" y="3263900"/>
          <p14:tracePt t="53565" x="1479550" y="3257550"/>
          <p14:tracePt t="53579" x="1492250" y="3251200"/>
          <p14:tracePt t="53598" x="1498600" y="3244850"/>
          <p14:tracePt t="53631" x="1511300" y="3238500"/>
          <p14:tracePt t="53648" x="1517650" y="3232150"/>
          <p14:tracePt t="53664" x="1524000" y="3232150"/>
          <p14:tracePt t="53681" x="1530350" y="3232150"/>
          <p14:tracePt t="53724" x="1530350" y="3225800"/>
          <p14:tracePt t="54148" x="1524000" y="3232150"/>
          <p14:tracePt t="54156" x="1517650" y="3238500"/>
          <p14:tracePt t="54172" x="1504950" y="3238500"/>
          <p14:tracePt t="54180" x="1498600" y="3244850"/>
          <p14:tracePt t="54196" x="1466850" y="3251200"/>
          <p14:tracePt t="54213" x="1428750" y="3257550"/>
          <p14:tracePt t="54230" x="1384300" y="3263900"/>
          <p14:tracePt t="54246" x="1333500" y="3263900"/>
          <p14:tracePt t="54262" x="1270000" y="3263900"/>
          <p14:tracePt t="54279" x="1212850" y="3257550"/>
          <p14:tracePt t="54296" x="1155700" y="3232150"/>
          <p14:tracePt t="54313" x="1111250" y="3213100"/>
          <p14:tracePt t="54329" x="1073150" y="3181350"/>
          <p14:tracePt t="54346" x="1028700" y="3136900"/>
          <p14:tracePt t="54361" x="990600" y="3092450"/>
          <p14:tracePt t="54379" x="946150" y="3028950"/>
          <p14:tracePt t="54396" x="920750" y="2984500"/>
          <p14:tracePt t="54413" x="914400" y="2959100"/>
          <p14:tracePt t="54429" x="914400" y="2933700"/>
          <p14:tracePt t="54446" x="914400" y="2908300"/>
          <p14:tracePt t="54462" x="920750" y="2882900"/>
          <p14:tracePt t="54479" x="939800" y="2844800"/>
          <p14:tracePt t="54494" x="971550" y="2813050"/>
          <p14:tracePt t="54510" x="1016000" y="2768600"/>
          <p14:tracePt t="54527" x="1079500" y="2736850"/>
          <p14:tracePt t="54545" x="1136650" y="2692400"/>
          <p14:tracePt t="54562" x="1212850" y="2654300"/>
          <p14:tracePt t="54579" x="1295400" y="2622550"/>
          <p14:tracePt t="54595" x="1435100" y="2578100"/>
          <p14:tracePt t="54612" x="1549400" y="2546350"/>
          <p14:tracePt t="54629" x="1689100" y="2527300"/>
          <p14:tracePt t="54643" x="1816100" y="2514600"/>
          <p14:tracePt t="54662" x="1962150" y="2501900"/>
          <p14:tracePt t="54679" x="2089150" y="2489200"/>
          <p14:tracePt t="54695" x="2222500" y="2482850"/>
          <p14:tracePt t="54712" x="2362200" y="2476500"/>
          <p14:tracePt t="54728" x="2489200" y="2470150"/>
          <p14:tracePt t="54745" x="2622550" y="2470150"/>
          <p14:tracePt t="54760" x="2755900" y="2463800"/>
          <p14:tracePt t="54776" x="2889250" y="2463800"/>
          <p14:tracePt t="54795" x="3105150" y="2463800"/>
          <p14:tracePt t="54812" x="3251200" y="2489200"/>
          <p14:tracePt t="54828" x="3384550" y="2495550"/>
          <p14:tracePt t="54843" x="3460750" y="2501900"/>
          <p14:tracePt t="54861" x="3683000" y="2508250"/>
          <p14:tracePt t="54878" x="3803650" y="2508250"/>
          <p14:tracePt t="54895" x="3911600" y="2508250"/>
          <p14:tracePt t="54911" x="3994150" y="2508250"/>
          <p14:tracePt t="54928" x="4070350" y="2508250"/>
          <p14:tracePt t="54944" x="4146550" y="2514600"/>
          <p14:tracePt t="54961" x="4229100" y="2514600"/>
          <p14:tracePt t="54978" x="4305300" y="2520950"/>
          <p14:tracePt t="54994" x="4381500" y="2527300"/>
          <p14:tracePt t="55011" x="4470400" y="2533650"/>
          <p14:tracePt t="55028" x="4521200" y="2540000"/>
          <p14:tracePt t="55042" x="4540250" y="2546350"/>
          <p14:tracePt t="55061" x="4584700" y="2552700"/>
          <p14:tracePt t="55077" x="4610100" y="2565400"/>
          <p14:tracePt t="55092" x="4622800" y="2571750"/>
          <p14:tracePt t="55111" x="4641850" y="2584450"/>
          <p14:tracePt t="55128" x="4667250" y="2597150"/>
          <p14:tracePt t="55142" x="4679950" y="2616200"/>
          <p14:tracePt t="55161" x="4692650" y="2628900"/>
          <p14:tracePt t="55177" x="4711700" y="2641600"/>
          <p14:tracePt t="55194" x="4730750" y="2660650"/>
          <p14:tracePt t="55211" x="4743450" y="2692400"/>
          <p14:tracePt t="55225" x="4762500" y="2717800"/>
          <p14:tracePt t="55244" x="4781550" y="2762250"/>
          <p14:tracePt t="55261" x="4787900" y="2787650"/>
          <p14:tracePt t="55277" x="4794250" y="2819400"/>
          <p14:tracePt t="55294" x="4794250" y="2851150"/>
          <p14:tracePt t="55310" x="4800600" y="2876550"/>
          <p14:tracePt t="55327" x="4800600" y="2908300"/>
          <p14:tracePt t="55344" x="4800600" y="2940050"/>
          <p14:tracePt t="55360" x="4794250" y="2965450"/>
          <p14:tracePt t="55377" x="4787900" y="2990850"/>
          <p14:tracePt t="55393" x="4768850" y="3009900"/>
          <p14:tracePt t="55410" x="4762500" y="3028950"/>
          <p14:tracePt t="55425" x="4743450" y="3054350"/>
          <p14:tracePt t="55443" x="4692650" y="3086100"/>
          <p14:tracePt t="55458" x="4673600" y="3098800"/>
          <p14:tracePt t="55475" x="4616450" y="3117850"/>
          <p14:tracePt t="55493" x="4489450" y="3149600"/>
          <p14:tracePt t="55510" x="4387850" y="3162300"/>
          <p14:tracePt t="55526" x="4273550" y="3175000"/>
          <p14:tracePt t="55543" x="4121150" y="3175000"/>
          <p14:tracePt t="55560" x="3956050" y="3175000"/>
          <p14:tracePt t="55576" x="3746500" y="3175000"/>
          <p14:tracePt t="55593" x="3530600" y="3162300"/>
          <p14:tracePt t="55610" x="3251200" y="3136900"/>
          <p14:tracePt t="55626" x="2984500" y="3117850"/>
          <p14:tracePt t="55643" x="2603500" y="3117850"/>
          <p14:tracePt t="55660" x="2419350" y="3117850"/>
          <p14:tracePt t="55676" x="2228850" y="3111500"/>
          <p14:tracePt t="55693" x="2095500" y="3111500"/>
          <p14:tracePt t="55707" x="2032000" y="3111500"/>
          <p14:tracePt t="55726" x="1917700" y="3111500"/>
          <p14:tracePt t="55743" x="1822450" y="3105150"/>
          <p14:tracePt t="55759" x="1765300" y="3105150"/>
          <p14:tracePt t="55776" x="1720850" y="3098800"/>
          <p14:tracePt t="55791" x="1695450" y="3092450"/>
          <p14:tracePt t="55809" x="1682750" y="3092450"/>
          <p14:tracePt t="56196" x="1676400" y="3092450"/>
          <p14:tracePt t="56204" x="1670050" y="3092450"/>
          <p14:tracePt t="56220" x="1670050" y="3098800"/>
          <p14:tracePt t="56228" x="1663700" y="3105150"/>
          <p14:tracePt t="56244" x="1657350" y="3111500"/>
          <p14:tracePt t="56256" x="1657350" y="3117850"/>
          <p14:tracePt t="57092" x="1670050" y="3117850"/>
          <p14:tracePt t="57108" x="1682750" y="3117850"/>
          <p14:tracePt t="57116" x="1701800" y="3111500"/>
          <p14:tracePt t="57124" x="1727200" y="3105150"/>
          <p14:tracePt t="57137" x="1771650" y="3098800"/>
          <p14:tracePt t="57154" x="1866900" y="3092450"/>
          <p14:tracePt t="57173" x="2076450" y="3092450"/>
          <p14:tracePt t="57189" x="2254250" y="3092450"/>
          <p14:tracePt t="57206" x="2451100" y="3092450"/>
          <p14:tracePt t="57222" x="2635250" y="3092450"/>
          <p14:tracePt t="57239" x="2819400" y="3098800"/>
          <p14:tracePt t="57256" x="2990850" y="3098800"/>
          <p14:tracePt t="57272" x="3130550" y="3098800"/>
          <p14:tracePt t="57289" x="3270250" y="3098800"/>
          <p14:tracePt t="57305" x="3384550" y="3098800"/>
          <p14:tracePt t="57322" x="3479800" y="3098800"/>
          <p14:tracePt t="57339" x="3556000" y="3098800"/>
          <p14:tracePt t="57355" x="3651250" y="3098800"/>
          <p14:tracePt t="57372" x="3708400" y="3105150"/>
          <p14:tracePt t="57389" x="3746500" y="3111500"/>
          <p14:tracePt t="57403" x="3778250" y="3117850"/>
          <p14:tracePt t="57422" x="3816350" y="3130550"/>
          <p14:tracePt t="57438" x="3835400" y="3136900"/>
          <p14:tracePt t="57453" x="3873500" y="3143250"/>
          <p14:tracePt t="57472" x="3924300" y="3155950"/>
          <p14:tracePt t="57488" x="3962400" y="3168650"/>
          <p14:tracePt t="57503" x="4006850" y="3175000"/>
          <p14:tracePt t="57522" x="4064000" y="3181350"/>
          <p14:tracePt t="57538" x="4095750" y="3194050"/>
          <p14:tracePt t="57555" x="4127500" y="3200400"/>
          <p14:tracePt t="57572" x="4152900" y="3213100"/>
          <p14:tracePt t="57588" x="4152900" y="3219450"/>
          <p14:tracePt t="57605" x="4159250" y="3232150"/>
          <p14:tracePt t="57621" x="4165600" y="3251200"/>
          <p14:tracePt t="57638" x="4165600" y="3263900"/>
          <p14:tracePt t="57655" x="4165600" y="3282950"/>
          <p14:tracePt t="57671" x="4165600" y="3295650"/>
          <p14:tracePt t="57688" x="4165600" y="3308350"/>
          <p14:tracePt t="57704" x="4165600" y="3314700"/>
          <p14:tracePt t="57721" x="4159250" y="3327400"/>
          <p14:tracePt t="57738" x="4152900" y="3340100"/>
          <p14:tracePt t="57754" x="4140200" y="3352800"/>
          <p14:tracePt t="57772" x="4095750" y="3371850"/>
          <p14:tracePt t="57788" x="4044950" y="3384550"/>
          <p14:tracePt t="57804" x="3968750" y="3390900"/>
          <p14:tracePt t="57819" x="3892550" y="3403600"/>
          <p14:tracePt t="57837" x="3784600" y="3416300"/>
          <p14:tracePt t="57852" x="3670300" y="3422650"/>
          <p14:tracePt t="57871" x="3536950" y="3435350"/>
          <p14:tracePt t="57887" x="3403600" y="3448050"/>
          <p14:tracePt t="57904" x="3251200" y="3448050"/>
          <p14:tracePt t="57921" x="3098800" y="3448050"/>
          <p14:tracePt t="57937" x="2959100" y="3448050"/>
          <p14:tracePt t="57954" x="2825750" y="3448050"/>
          <p14:tracePt t="57971" x="2679700" y="3448050"/>
          <p14:tracePt t="57987" x="2482850" y="3448050"/>
          <p14:tracePt t="58004" x="2381250" y="3448050"/>
          <p14:tracePt t="58020" x="2279650" y="3448050"/>
          <p14:tracePt t="58037" x="2190750" y="3448050"/>
          <p14:tracePt t="58054" x="2101850" y="3448050"/>
          <p14:tracePt t="58070" x="2032000" y="3448050"/>
          <p14:tracePt t="58087" x="1968500" y="3448050"/>
          <p14:tracePt t="58104" x="1905000" y="3448050"/>
          <p14:tracePt t="58120" x="1841500" y="3448050"/>
          <p14:tracePt t="58137" x="1797050" y="3448050"/>
          <p14:tracePt t="58153" x="1765300" y="3441700"/>
          <p14:tracePt t="58170" x="1739900" y="3441700"/>
          <p14:tracePt t="58187" x="1733550" y="3441700"/>
          <p14:tracePt t="58212" x="1727200" y="3441700"/>
          <p14:tracePt t="58348" x="1720850" y="3441700"/>
          <p14:tracePt t="58364" x="1714500" y="3441700"/>
          <p14:tracePt t="58380" x="1708150" y="3441700"/>
          <p14:tracePt t="58396" x="1701800" y="3441700"/>
          <p14:tracePt t="58404" x="1695450" y="3441700"/>
          <p14:tracePt t="58428" x="1689100" y="3441700"/>
          <p14:tracePt t="58444" x="1682750" y="3441700"/>
          <p14:tracePt t="58508" x="1676400" y="3441700"/>
          <p14:tracePt t="58612" x="1670050" y="3441700"/>
          <p14:tracePt t="58636" x="1663700" y="3441700"/>
          <p14:tracePt t="58652" x="1657350" y="3441700"/>
          <p14:tracePt t="58660" x="1651000" y="3441700"/>
          <p14:tracePt t="58669" x="1638300" y="3441700"/>
          <p14:tracePt t="58685" x="1606550" y="3441700"/>
          <p14:tracePt t="58702" x="1587500" y="3441700"/>
          <p14:tracePt t="58719" x="1524000" y="3435350"/>
          <p14:tracePt t="58735" x="1460500" y="3416300"/>
          <p14:tracePt t="58752" x="1390650" y="3390900"/>
          <p14:tracePt t="58767" x="1314450" y="3371850"/>
          <p14:tracePt t="58783" x="1263650" y="3340100"/>
          <p14:tracePt t="58802" x="1219200" y="3308350"/>
          <p14:tracePt t="58817" x="1200150" y="3276600"/>
          <p14:tracePt t="58833" x="1174750" y="3244850"/>
          <p14:tracePt t="58852" x="1155700" y="3181350"/>
          <p14:tracePt t="58868" x="1149350" y="3149600"/>
          <p14:tracePt t="58885" x="1149350" y="3130550"/>
          <p14:tracePt t="58902" x="1149350" y="3111500"/>
          <p14:tracePt t="58918" x="1155700" y="3111500"/>
          <p14:tracePt t="58951" x="1162050" y="3098800"/>
          <p14:tracePt t="58985" x="1162050" y="3092450"/>
          <p14:tracePt t="58999" x="1174750" y="3086100"/>
          <p14:tracePt t="59033" x="1181100" y="3086100"/>
          <p14:tracePt t="59084" x="1181100" y="3079750"/>
          <p14:tracePt t="59412" x="1187450" y="3079750"/>
          <p14:tracePt t="59420" x="1193800" y="3079750"/>
          <p14:tracePt t="59436" x="1206500" y="3079750"/>
          <p14:tracePt t="59450" x="1219200" y="3073400"/>
          <p14:tracePt t="59467" x="1250950" y="3067050"/>
          <p14:tracePt t="59482" x="1289050" y="3054350"/>
          <p14:tracePt t="59500" x="1358900" y="3041650"/>
          <p14:tracePt t="59515" x="1384300" y="3035300"/>
          <p14:tracePt t="59534" x="1479550" y="3022600"/>
          <p14:tracePt t="59548" x="1543050" y="3022600"/>
          <p14:tracePt t="59567" x="1593850" y="3016250"/>
          <p14:tracePt t="59583" x="1657350" y="3016250"/>
          <p14:tracePt t="59600" x="1708150" y="3016250"/>
          <p14:tracePt t="59616" x="1784350" y="3016250"/>
          <p14:tracePt t="59631" x="1879600" y="3016250"/>
          <p14:tracePt t="59650" x="2000250" y="3022600"/>
          <p14:tracePt t="59666" x="2146300" y="3022600"/>
          <p14:tracePt t="59683" x="2387600" y="3041650"/>
          <p14:tracePt t="59700" x="2546350" y="3054350"/>
          <p14:tracePt t="59717" x="2705100" y="3067050"/>
          <p14:tracePt t="59733" x="2844800" y="3073400"/>
          <p14:tracePt t="59750" x="2984500" y="3079750"/>
          <p14:tracePt t="59766" x="3117850" y="3086100"/>
          <p14:tracePt t="59783" x="3251200" y="3092450"/>
          <p14:tracePt t="59799" x="3378200" y="3092450"/>
          <p14:tracePt t="59816" x="3498850" y="3092450"/>
          <p14:tracePt t="59833" x="3600450" y="3098800"/>
          <p14:tracePt t="59849" x="3689350" y="3098800"/>
          <p14:tracePt t="59866" x="3778250" y="3098800"/>
          <p14:tracePt t="59881" x="3873500" y="3098800"/>
          <p14:tracePt t="59899" x="3994150" y="3098800"/>
          <p14:tracePt t="59916" x="4070350" y="3098800"/>
          <p14:tracePt t="59932" x="4133850" y="3098800"/>
          <p14:tracePt t="59949" x="4178300" y="3098800"/>
          <p14:tracePt t="59966" x="4216400" y="3098800"/>
          <p14:tracePt t="59982" x="4235450" y="3098800"/>
          <p14:tracePt t="59999" x="4254500" y="3105150"/>
          <p14:tracePt t="60016" x="4260850" y="3105150"/>
          <p14:tracePt t="60033" x="4267200" y="3105150"/>
          <p14:tracePt t="60049" x="4273550" y="3105150"/>
          <p14:tracePt t="60380" x="4273550" y="3117850"/>
          <p14:tracePt t="60396" x="4279900" y="3124200"/>
          <p14:tracePt t="60420" x="4279900" y="3136900"/>
          <p14:tracePt t="60436" x="4279900" y="3143250"/>
          <p14:tracePt t="60452" x="4286250" y="3149600"/>
          <p14:tracePt t="60468" x="4292600" y="3155950"/>
          <p14:tracePt t="60484" x="4292600" y="3162300"/>
          <p14:tracePt t="60500" x="4292600" y="3168650"/>
          <p14:tracePt t="60516" x="4292600" y="3175000"/>
          <p14:tracePt t="60532" x="4292600" y="3181350"/>
          <p14:tracePt t="60540" x="4292600" y="3187700"/>
          <p14:tracePt t="60572" x="4292600" y="3194050"/>
          <p14:tracePt t="60596" x="4292600" y="3200400"/>
          <p14:tracePt t="60636" x="4292600" y="3206750"/>
          <p14:tracePt t="60684" x="4292600" y="3213100"/>
          <p14:tracePt t="60732" x="4292600" y="3219450"/>
          <p14:tracePt t="60772" x="4298950" y="3219450"/>
          <p14:tracePt t="60780" x="4298950" y="3225800"/>
          <p14:tracePt t="61748" x="4298950" y="3232150"/>
          <p14:tracePt t="65092" x="4216400" y="3302000"/>
          <p14:tracePt t="65100" x="4197350" y="3314700"/>
          <p14:tracePt t="65108" x="4140200" y="3333750"/>
          <p14:tracePt t="65120" x="4083050" y="3352800"/>
          <p14:tracePt t="65135" x="3911600" y="3397250"/>
          <p14:tracePt t="65151" x="3632200" y="3441700"/>
          <p14:tracePt t="65170" x="3473450" y="3448050"/>
          <p14:tracePt t="65187" x="3219450" y="3467100"/>
          <p14:tracePt t="65188" x="3117850" y="3467100"/>
          <p14:tracePt t="65203" x="2940050" y="3467100"/>
          <p14:tracePt t="65220" x="2819400" y="3460750"/>
          <p14:tracePt t="65234" x="2787650" y="3460750"/>
          <p14:tracePt t="65253" x="2730500" y="3448050"/>
          <p14:tracePt t="65269" x="2717800" y="3441700"/>
          <p14:tracePt t="65468" x="2698750" y="3441700"/>
          <p14:tracePt t="65476" x="2686050" y="3448050"/>
          <p14:tracePt t="65492" x="2667000" y="3460750"/>
          <p14:tracePt t="65500" x="2647950" y="3467100"/>
          <p14:tracePt t="65517" x="2578100" y="3486150"/>
          <p14:tracePt t="65536" x="2508250" y="3505200"/>
          <p14:tracePt t="65552" x="2425700" y="3524250"/>
          <p14:tracePt t="65569" x="2324100" y="3530600"/>
          <p14:tracePt t="65585" x="2216150" y="3536950"/>
          <p14:tracePt t="65602" x="2120900" y="3536950"/>
          <p14:tracePt t="65619" x="2038350" y="3530600"/>
          <p14:tracePt t="65635" x="1911350" y="3486150"/>
          <p14:tracePt t="65650" x="1885950" y="3479800"/>
          <p14:tracePt t="65669" x="1778000" y="3441700"/>
          <p14:tracePt t="65685" x="1733550" y="3429000"/>
          <p14:tracePt t="65702" x="1701800" y="3416300"/>
          <p14:tracePt t="65717" x="1676400" y="3416300"/>
          <p14:tracePt t="65735" x="1651000" y="3416300"/>
          <p14:tracePt t="65752" x="1631950" y="3416300"/>
          <p14:tracePt t="65768" x="1606550" y="3416300"/>
          <p14:tracePt t="65783" x="1581150" y="3416300"/>
          <p14:tracePt t="65800" x="1555750" y="3416300"/>
          <p14:tracePt t="65818" x="1536700" y="3416300"/>
          <p14:tracePt t="65834" x="1524000" y="3409950"/>
          <p14:tracePt t="65851" x="1511300" y="3409950"/>
          <p14:tracePt t="65868" x="1498600" y="3409950"/>
          <p14:tracePt t="65885" x="1479550" y="3409950"/>
          <p14:tracePt t="65901" x="1460500" y="3416300"/>
          <p14:tracePt t="65918" x="1428750" y="3416300"/>
          <p14:tracePt t="65935" x="1397000" y="3416300"/>
          <p14:tracePt t="65951" x="1352550" y="3416300"/>
          <p14:tracePt t="65968" x="1308100" y="3416300"/>
          <p14:tracePt t="65984" x="1257300" y="3403600"/>
          <p14:tracePt t="65999" x="1206500" y="3390900"/>
          <p14:tracePt t="66018" x="1174750" y="3384550"/>
          <p14:tracePt t="66034" x="1143000" y="3359150"/>
          <p14:tracePt t="66051" x="1098550" y="3295650"/>
          <p14:tracePt t="66068" x="1073150" y="3251200"/>
          <p14:tracePt t="66082" x="1060450" y="3232150"/>
          <p14:tracePt t="66101" x="1047750" y="3168650"/>
          <p14:tracePt t="66117" x="1041400" y="3136900"/>
          <p14:tracePt t="66134" x="1041400" y="3111500"/>
          <p14:tracePt t="66151" x="1047750" y="3079750"/>
          <p14:tracePt t="66167" x="1066800" y="3054350"/>
          <p14:tracePt t="66184" x="1104900" y="3016250"/>
          <p14:tracePt t="66199" x="1149350" y="2984500"/>
          <p14:tracePt t="66217" x="1212850" y="2952750"/>
          <p14:tracePt t="66234" x="1289050" y="2921000"/>
          <p14:tracePt t="66249" x="1384300" y="2901950"/>
          <p14:tracePt t="66267" x="1517650" y="2889250"/>
          <p14:tracePt t="66284" x="1612900" y="2882900"/>
          <p14:tracePt t="66300" x="1695450" y="2882900"/>
          <p14:tracePt t="66317" x="1790700" y="2882900"/>
          <p14:tracePt t="66334" x="1885950" y="2882900"/>
          <p14:tracePt t="66348" x="1981200" y="2889250"/>
          <p14:tracePt t="66367" x="2063750" y="2901950"/>
          <p14:tracePt t="66383" x="2159000" y="2914650"/>
          <p14:tracePt t="66400" x="2247900" y="2927350"/>
          <p14:tracePt t="66417" x="2343150" y="2940050"/>
          <p14:tracePt t="66431" x="2425700" y="2952750"/>
          <p14:tracePt t="66450" x="2501900" y="2965450"/>
          <p14:tracePt t="66465" x="2584450" y="2978150"/>
          <p14:tracePt t="66481" x="2654300" y="2984500"/>
          <p14:tracePt t="66498" x="2724150" y="2990850"/>
          <p14:tracePt t="66517" x="2819400" y="3003550"/>
          <p14:tracePt t="66533" x="2863850" y="3009900"/>
          <p14:tracePt t="66549" x="2908300" y="3022600"/>
          <p14:tracePt t="66566" x="2940050" y="3028950"/>
          <p14:tracePt t="66583" x="2959100" y="3041650"/>
          <p14:tracePt t="66598" x="2978150" y="3054350"/>
          <p14:tracePt t="66616" x="2997200" y="3067050"/>
          <p14:tracePt t="66633" x="3016250" y="3086100"/>
          <p14:tracePt t="66649" x="3022600" y="3092450"/>
          <p14:tracePt t="66666" x="3035300" y="3117850"/>
          <p14:tracePt t="66683" x="3060700" y="3155950"/>
          <p14:tracePt t="66697" x="3067050" y="3175000"/>
          <p14:tracePt t="66716" x="3073400" y="3200400"/>
          <p14:tracePt t="66733" x="3079750" y="3225800"/>
          <p14:tracePt t="66749" x="3079750" y="3244850"/>
          <p14:tracePt t="66766" x="3079750" y="3282950"/>
          <p14:tracePt t="66783" x="3054350" y="3321050"/>
          <p14:tracePt t="66799" x="3009900" y="3365500"/>
          <p14:tracePt t="66816" x="2952750" y="3416300"/>
          <p14:tracePt t="66832" x="2895600" y="3448050"/>
          <p14:tracePt t="66849" x="2832100" y="3467100"/>
          <p14:tracePt t="66866" x="2749550" y="3492500"/>
          <p14:tracePt t="66882" x="2647950" y="3505200"/>
          <p14:tracePt t="66898" x="2552700" y="3517900"/>
          <p14:tracePt t="66914" x="2425700" y="3524250"/>
          <p14:tracePt t="66930" x="2311400" y="3530600"/>
          <p14:tracePt t="66947" x="2171700" y="3530600"/>
          <p14:tracePt t="66965" x="1974850" y="3524250"/>
          <p14:tracePt t="66981" x="1860550" y="3492500"/>
          <p14:tracePt t="66998" x="1746250" y="3467100"/>
          <p14:tracePt t="67016" x="1638300" y="3435350"/>
          <p14:tracePt t="67032" x="1555750" y="3409950"/>
          <p14:tracePt t="67049" x="1492250" y="3384550"/>
          <p14:tracePt t="67065" x="1460500" y="3359150"/>
          <p14:tracePt t="67082" x="1428750" y="3340100"/>
          <p14:tracePt t="67097" x="1409700" y="3321050"/>
          <p14:tracePt t="67115" x="1403350" y="3302000"/>
          <p14:tracePt t="67130" x="1397000" y="3295650"/>
          <p14:tracePt t="67146" x="1397000" y="3270250"/>
          <p14:tracePt t="67165" x="1403350" y="3232150"/>
          <p14:tracePt t="67182" x="1428750" y="3200400"/>
          <p14:tracePt t="67198" x="1454150" y="3168650"/>
          <p14:tracePt t="67215" x="1479550" y="3136900"/>
          <p14:tracePt t="67231" x="1524000" y="3117850"/>
          <p14:tracePt t="67248" x="1555750" y="3092450"/>
          <p14:tracePt t="67263" x="1612900" y="3079750"/>
          <p14:tracePt t="67281" x="1676400" y="3067050"/>
          <p14:tracePt t="67296" x="1746250" y="3060700"/>
          <p14:tracePt t="67315" x="1822450" y="3054350"/>
          <p14:tracePt t="67332" x="1949450" y="3054350"/>
          <p14:tracePt t="67348" x="2038350" y="3054350"/>
          <p14:tracePt t="67365" x="2139950" y="3060700"/>
          <p14:tracePt t="67379" x="2228850" y="3073400"/>
          <p14:tracePt t="67398" x="2330450" y="3092450"/>
          <p14:tracePt t="67412" x="2419350" y="3111500"/>
          <p14:tracePt t="67431" x="2508250" y="3136900"/>
          <p14:tracePt t="67448" x="2590800" y="3162300"/>
          <p14:tracePt t="67464" x="2667000" y="3194050"/>
          <p14:tracePt t="67481" x="2724150" y="3213100"/>
          <p14:tracePt t="67497" x="2774950" y="3238500"/>
          <p14:tracePt t="67514" x="2806700" y="3263900"/>
          <p14:tracePt t="67529" x="2825750" y="3295650"/>
          <p14:tracePt t="67548" x="2838450" y="3327400"/>
          <p14:tracePt t="67564" x="2844800" y="3352800"/>
          <p14:tracePt t="67581" x="2844800" y="3378200"/>
          <p14:tracePt t="67597" x="2844800" y="3409950"/>
          <p14:tracePt t="67614" x="2819400" y="3448050"/>
          <p14:tracePt t="67631" x="2794000" y="3479800"/>
          <p14:tracePt t="67647" x="2749550" y="3524250"/>
          <p14:tracePt t="67664" x="2705100" y="3549650"/>
          <p14:tracePt t="67680" x="2641600" y="3581400"/>
          <p14:tracePt t="67695" x="2565400" y="3613150"/>
          <p14:tracePt t="67713" x="2463800" y="3619500"/>
          <p14:tracePt t="67728" x="2362200" y="3619500"/>
          <p14:tracePt t="67747" x="2178050" y="3587750"/>
          <p14:tracePt t="67764" x="2051050" y="3556000"/>
          <p14:tracePt t="67780" x="1936750" y="3524250"/>
          <p14:tracePt t="67797" x="1835150" y="3479800"/>
          <p14:tracePt t="67813" x="1765300" y="3441700"/>
          <p14:tracePt t="67830" x="1727200" y="3403600"/>
          <p14:tracePt t="67845" x="1701800" y="3371850"/>
          <p14:tracePt t="67863" x="1695450" y="3340100"/>
          <p14:tracePt t="67880" x="1689100" y="3308350"/>
          <p14:tracePt t="67896" x="1689100" y="3289300"/>
          <p14:tracePt t="67913" x="1695450" y="3263900"/>
          <p14:tracePt t="67930" x="1714500" y="3238500"/>
          <p14:tracePt t="67946" x="1746250" y="3206750"/>
          <p14:tracePt t="67961" x="1809750" y="3175000"/>
          <p14:tracePt t="67980" x="1943100" y="3136900"/>
          <p14:tracePt t="67996" x="2070100" y="3111500"/>
          <p14:tracePt t="68013" x="2209800" y="3092450"/>
          <p14:tracePt t="68029" x="2343150" y="3086100"/>
          <p14:tracePt t="68044" x="2444750" y="3086100"/>
          <p14:tracePt t="68063" x="2527300" y="3086100"/>
          <p14:tracePt t="68077" x="2590800" y="3086100"/>
          <p14:tracePt t="68096" x="2654300" y="3098800"/>
          <p14:tracePt t="68113" x="2717800" y="3130550"/>
          <p14:tracePt t="68129" x="2774950" y="3162300"/>
          <p14:tracePt t="68146" x="2832100" y="3213100"/>
          <p14:tracePt t="68163" x="2889250" y="3257550"/>
          <p14:tracePt t="68179" x="2965450" y="3327400"/>
          <p14:tracePt t="68196" x="2971800" y="3359150"/>
          <p14:tracePt t="68212" x="2990850" y="3384550"/>
          <p14:tracePt t="68229" x="2990850" y="3397250"/>
          <p14:tracePt t="68246" x="2990850" y="3403600"/>
          <p14:tracePt t="68279" x="2990850" y="3409950"/>
          <p14:tracePt t="68295" x="2990850" y="3416300"/>
          <p14:tracePt t="69212" x="2990850" y="3409950"/>
          <p14:tracePt t="69308" x="2984500" y="3416300"/>
          <p14:tracePt t="69316" x="2978150" y="3422650"/>
          <p14:tracePt t="69324" x="2965450" y="3429000"/>
          <p14:tracePt t="69341" x="2933700" y="3441700"/>
          <p14:tracePt t="69360" x="2901950" y="3454400"/>
          <p14:tracePt t="69376" x="2882900" y="3460750"/>
          <p14:tracePt t="69393" x="2819400" y="3473450"/>
          <p14:tracePt t="69409" x="2730500" y="3492500"/>
          <p14:tracePt t="69426" x="2603500" y="3505200"/>
          <p14:tracePt t="69443" x="2470150" y="3505200"/>
          <p14:tracePt t="69460" x="2254250" y="3498850"/>
          <p14:tracePt t="69476" x="2133600" y="3460750"/>
          <p14:tracePt t="69493" x="2025650" y="3422650"/>
          <p14:tracePt t="69509" x="1949450" y="3384550"/>
          <p14:tracePt t="69524" x="1892300" y="3352800"/>
          <p14:tracePt t="69543" x="1822450" y="3308350"/>
          <p14:tracePt t="69559" x="1771650" y="3270250"/>
          <p14:tracePt t="69576" x="1733550" y="3244850"/>
          <p14:tracePt t="69592" x="1714500" y="3219450"/>
          <p14:tracePt t="69609" x="1708150" y="3194050"/>
          <p14:tracePt t="69626" x="1708150" y="3175000"/>
          <p14:tracePt t="69642" x="1708150" y="3149600"/>
          <p14:tracePt t="69659" x="1727200" y="3105150"/>
          <p14:tracePt t="69675" x="1758950" y="3067050"/>
          <p14:tracePt t="69692" x="1822450" y="3028950"/>
          <p14:tracePt t="69709" x="1905000" y="3009900"/>
          <p14:tracePt t="69726" x="2025650" y="2990850"/>
          <p14:tracePt t="69742" x="2152650" y="2990850"/>
          <p14:tracePt t="69759" x="2260600" y="2990850"/>
          <p14:tracePt t="69775" x="2381250" y="2990850"/>
          <p14:tracePt t="69792" x="2476500" y="3003550"/>
          <p14:tracePt t="69809" x="2540000" y="3016250"/>
          <p14:tracePt t="69825" x="2603500" y="3035300"/>
          <p14:tracePt t="69842" x="2654300" y="3060700"/>
          <p14:tracePt t="69856" x="2717800" y="3079750"/>
          <p14:tracePt t="69875" x="2819400" y="3117850"/>
          <p14:tracePt t="69892" x="2889250" y="3136900"/>
          <p14:tracePt t="69909" x="2946400" y="3155950"/>
          <p14:tracePt t="69925" x="2984500" y="3168650"/>
          <p14:tracePt t="69941" x="3009900" y="3175000"/>
          <p14:tracePt t="69958" x="3028950" y="3187700"/>
          <p14:tracePt t="69975" x="3041650" y="3187700"/>
          <p14:tracePt t="69991" x="3048000" y="3200400"/>
          <p14:tracePt t="70008" x="3067050" y="3200400"/>
          <p14:tracePt t="70023" x="3079750" y="3200400"/>
          <p14:tracePt t="70041" x="3092450" y="3206750"/>
          <p14:tracePt t="70058" x="3111500" y="3206750"/>
          <p14:tracePt t="70074" x="3136900" y="3213100"/>
          <p14:tracePt t="70091" x="3168650" y="3213100"/>
          <p14:tracePt t="70107" x="3206750" y="3213100"/>
          <p14:tracePt t="70124" x="3225800" y="3219450"/>
          <p14:tracePt t="70141" x="3251200" y="3225800"/>
          <p14:tracePt t="70158" x="3270250" y="3225800"/>
          <p14:tracePt t="70174" x="3276600" y="3225800"/>
          <p14:tracePt t="70208" x="3282950" y="3225800"/>
          <p14:tracePt t="70276" x="3282950" y="3232150"/>
          <p14:tracePt t="70628" x="3289300" y="3238500"/>
          <p14:tracePt t="70644" x="3295650" y="3238500"/>
          <p14:tracePt t="70652" x="3302000" y="3232150"/>
          <p14:tracePt t="70660" x="3302000" y="3225800"/>
          <p14:tracePt t="70671" x="3314700" y="3219450"/>
          <p14:tracePt t="70690" x="3321050" y="3213100"/>
          <p14:tracePt t="70706" x="3327400" y="3206750"/>
          <p14:tracePt t="70723" x="3340100" y="3200400"/>
          <p14:tracePt t="70740" x="3346450" y="3200400"/>
          <p14:tracePt t="70773" x="3352800" y="3200400"/>
          <p14:tracePt t="70789" x="3359150" y="3213100"/>
          <p14:tracePt t="70806" x="3365500" y="3225800"/>
          <p14:tracePt t="70823" x="3365500" y="3257550"/>
          <p14:tracePt t="70839" x="3365500" y="3270250"/>
          <p14:tracePt t="70856" x="3365500" y="3295650"/>
          <p14:tracePt t="70872" x="3359150" y="3314700"/>
          <p14:tracePt t="70889" x="3346450" y="3333750"/>
          <p14:tracePt t="70906" x="3340100" y="3340100"/>
          <p14:tracePt t="70922" x="3327400" y="3346450"/>
          <p14:tracePt t="71924" x="3314700" y="3346450"/>
          <p14:tracePt t="71932" x="3282950" y="3333750"/>
          <p14:tracePt t="71940" x="3251200" y="3333750"/>
          <p14:tracePt t="71953" x="3213100" y="3327400"/>
          <p14:tracePt t="71970" x="3124200" y="3308350"/>
          <p14:tracePt t="71987" x="3073400" y="3302000"/>
          <p14:tracePt t="72001" x="2971800" y="3295650"/>
          <p14:tracePt t="72020" x="2819400" y="3289300"/>
          <p14:tracePt t="72034" x="2762250" y="3289300"/>
          <p14:tracePt t="72053" x="2635250" y="3289300"/>
          <p14:tracePt t="72070" x="2565400" y="3289300"/>
          <p14:tracePt t="72086" x="2508250" y="3289300"/>
          <p14:tracePt t="72103" x="2457450" y="3289300"/>
          <p14:tracePt t="72120" x="2393950" y="3289300"/>
          <p14:tracePt t="72136" x="2343150" y="3276600"/>
          <p14:tracePt t="72153" x="2298700" y="3263900"/>
          <p14:tracePt t="72169" x="2279650" y="3263900"/>
          <p14:tracePt t="72260" x="2279650" y="3257550"/>
          <p14:tracePt t="72268" x="2279650" y="3251200"/>
          <p14:tracePt t="72284" x="2292350" y="3251200"/>
          <p14:tracePt t="72300" x="2305050" y="3251200"/>
          <p14:tracePt t="72316" x="2317750" y="3251200"/>
          <p14:tracePt t="72324" x="2324100" y="3251200"/>
          <p14:tracePt t="72340" x="2330450" y="3251200"/>
          <p14:tracePt t="72352" x="2336800" y="3251200"/>
          <p14:tracePt t="72436" x="2330450" y="3257550"/>
          <p14:tracePt t="72452" x="2311400" y="3263900"/>
          <p14:tracePt t="72460" x="2305050" y="3263900"/>
          <p14:tracePt t="72469" x="2286000" y="3270250"/>
          <p14:tracePt t="72485" x="2228850" y="3276600"/>
          <p14:tracePt t="72502" x="2152650" y="3276600"/>
          <p14:tracePt t="72519" x="2076450" y="3276600"/>
          <p14:tracePt t="72535" x="1987550" y="3270250"/>
          <p14:tracePt t="72552" x="1905000" y="3257550"/>
          <p14:tracePt t="72569" x="1816100" y="3251200"/>
          <p14:tracePt t="72585" x="1714500" y="3238500"/>
          <p14:tracePt t="72602" x="1619250" y="3219450"/>
          <p14:tracePt t="72617" x="1524000" y="3194050"/>
          <p14:tracePt t="72635" x="1416050" y="3155950"/>
          <p14:tracePt t="72650" x="1390650" y="3143250"/>
          <p14:tracePt t="72666" x="1346200" y="3117850"/>
          <p14:tracePt t="72685" x="1308100" y="3079750"/>
          <p14:tracePt t="72702" x="1289050" y="3054350"/>
          <p14:tracePt t="72716" x="1276350" y="3041650"/>
          <p14:tracePt t="72735" x="1270000" y="3016250"/>
          <p14:tracePt t="72751" x="1263650" y="2984500"/>
          <p14:tracePt t="72766" x="1263650" y="2959100"/>
          <p14:tracePt t="72785" x="1257300" y="2933700"/>
          <p14:tracePt t="72801" x="1257300" y="2901950"/>
          <p14:tracePt t="72818" x="1257300" y="2876550"/>
          <p14:tracePt t="72834" x="1270000" y="2844800"/>
          <p14:tracePt t="72851" x="1301750" y="2800350"/>
          <p14:tracePt t="72868" x="1327150" y="2768600"/>
          <p14:tracePt t="72885" x="1371600" y="2736850"/>
          <p14:tracePt t="72901" x="1416050" y="2711450"/>
          <p14:tracePt t="72916" x="1454150" y="2679700"/>
          <p14:tracePt t="72934" x="1492250" y="2660650"/>
          <p14:tracePt t="72951" x="1562100" y="2635250"/>
          <p14:tracePt t="72967" x="1644650" y="2622550"/>
          <p14:tracePt t="72984" x="1739900" y="2609850"/>
          <p14:tracePt t="73001" x="1835150" y="2597150"/>
          <p14:tracePt t="73017" x="1955800" y="2597150"/>
          <p14:tracePt t="73034" x="2070100" y="2597150"/>
          <p14:tracePt t="73051" x="2197100" y="2597150"/>
          <p14:tracePt t="73067" x="2393950" y="2597150"/>
          <p14:tracePt t="73084" x="2520950" y="2597150"/>
          <p14:tracePt t="73101" x="2647950" y="2603500"/>
          <p14:tracePt t="73117" x="2774950" y="2616200"/>
          <p14:tracePt t="73134" x="2921000" y="2616200"/>
          <p14:tracePt t="73151" x="3048000" y="2628900"/>
          <p14:tracePt t="73167" x="3175000" y="2641600"/>
          <p14:tracePt t="73184" x="3282950" y="2667000"/>
          <p14:tracePt t="73200" x="3384550" y="2692400"/>
          <p14:tracePt t="73217" x="3467100" y="2717800"/>
          <p14:tracePt t="73234" x="3524250" y="2743200"/>
          <p14:tracePt t="73248" x="3587750" y="2762250"/>
          <p14:tracePt t="73267" x="3651250" y="2787650"/>
          <p14:tracePt t="73283" x="3683000" y="2794000"/>
          <p14:tracePt t="73300" x="3714750" y="2813050"/>
          <p14:tracePt t="73317" x="3740150" y="2832100"/>
          <p14:tracePt t="73333" x="3771900" y="2863850"/>
          <p14:tracePt t="73350" x="3810000" y="2901950"/>
          <p14:tracePt t="73365" x="3841750" y="2946400"/>
          <p14:tracePt t="73381" x="3860800" y="2971800"/>
          <p14:tracePt t="73400" x="3860800" y="3003550"/>
          <p14:tracePt t="73417" x="3860800" y="3035300"/>
          <p14:tracePt t="73433" x="3860800" y="3054350"/>
          <p14:tracePt t="73449" x="3860800" y="3079750"/>
          <p14:tracePt t="73467" x="3841750" y="3098800"/>
          <p14:tracePt t="73483" x="3816350" y="3130550"/>
          <p14:tracePt t="73500" x="3790950" y="3149600"/>
          <p14:tracePt t="73516" x="3771900" y="3155950"/>
          <p14:tracePt t="73533" x="3759200" y="3162300"/>
          <p14:tracePt t="74244" x="3759200" y="3168650"/>
          <p14:tracePt t="74252" x="3759200" y="3181350"/>
          <p14:tracePt t="74264" x="3759200" y="3200400"/>
          <p14:tracePt t="74281" x="3759200" y="3238500"/>
          <p14:tracePt t="74298" x="3765550" y="3295650"/>
          <p14:tracePt t="74314" x="3771900" y="3321050"/>
          <p14:tracePt t="74331" x="3790950" y="3390900"/>
          <p14:tracePt t="74348" x="3797300" y="3429000"/>
          <p14:tracePt t="74364" x="3810000" y="3460750"/>
          <p14:tracePt t="74381" x="3810000" y="3486150"/>
          <p14:tracePt t="74397" x="3816350" y="3498850"/>
          <p14:tracePt t="74414" x="3822700" y="3505200"/>
          <p14:tracePt t="74636" x="3816350" y="3505200"/>
          <p14:tracePt t="74644" x="3797300" y="3511550"/>
          <p14:tracePt t="74660" x="3765550" y="3511550"/>
          <p14:tracePt t="74668" x="3733800" y="3511550"/>
          <p14:tracePt t="74679" x="3702050" y="3511550"/>
          <p14:tracePt t="74697" x="3632200" y="3511550"/>
          <p14:tracePt t="74713" x="3549650" y="3505200"/>
          <p14:tracePt t="74730" x="3492500" y="3505200"/>
          <p14:tracePt t="74746" x="3422650" y="3498850"/>
          <p14:tracePt t="74761" x="3359150" y="3498850"/>
          <p14:tracePt t="74780" x="3270250" y="3498850"/>
          <p14:tracePt t="74796" x="3225800" y="3498850"/>
          <p14:tracePt t="74813" x="3181350" y="3498850"/>
          <p14:tracePt t="74830" x="3162300" y="3505200"/>
          <p14:tracePt t="74863" x="3155950" y="3505200"/>
          <p14:tracePt t="75156" x="3149600" y="3498850"/>
          <p14:tracePt t="75172" x="3149600" y="3492500"/>
          <p14:tracePt t="75212" x="3149600" y="3486150"/>
          <p14:tracePt t="75220" x="3143250" y="3486150"/>
          <p14:tracePt t="75252" x="3136900" y="3479800"/>
          <p14:tracePt t="75260" x="3130550" y="3479800"/>
          <p14:tracePt t="75276" x="3117850" y="3473450"/>
          <p14:tracePt t="75284" x="3105150" y="3473450"/>
          <p14:tracePt t="75293" x="3098800" y="3467100"/>
          <p14:tracePt t="75311" x="3086100" y="3467100"/>
          <p14:tracePt t="75328" x="3048000" y="3467100"/>
          <p14:tracePt t="75344" x="2990850" y="3460750"/>
          <p14:tracePt t="75361" x="2914650" y="3460750"/>
          <p14:tracePt t="75378" x="2863850" y="3454400"/>
          <p14:tracePt t="75394" x="2774950" y="3448050"/>
          <p14:tracePt t="75411" x="2635250" y="3429000"/>
          <p14:tracePt t="75428" x="2552700" y="3422650"/>
          <p14:tracePt t="75443" x="2476500" y="3409950"/>
          <p14:tracePt t="75461" x="2419350" y="3397250"/>
          <p14:tracePt t="75476" x="2374900" y="3390900"/>
          <p14:tracePt t="75494" x="2355850" y="3390900"/>
          <p14:tracePt t="75511" x="2349500" y="3390900"/>
          <p14:tracePt t="75544" x="2343150" y="3390900"/>
          <p14:tracePt t="76364" x="2336800" y="3390900"/>
          <p14:tracePt t="76372" x="2317750" y="3390900"/>
          <p14:tracePt t="76380" x="2292350" y="3390900"/>
          <p14:tracePt t="76392" x="2260600" y="3390900"/>
          <p14:tracePt t="76407" x="2190750" y="3403600"/>
          <p14:tracePt t="76426" x="2159000" y="3403600"/>
          <p14:tracePt t="76443" x="2063750" y="3403600"/>
          <p14:tracePt t="76459" x="1936750" y="3403600"/>
          <p14:tracePt t="76476" x="1841500" y="3403600"/>
          <p14:tracePt t="76492" x="1752600" y="3384550"/>
          <p14:tracePt t="76509" x="1663700" y="3359150"/>
          <p14:tracePt t="76524" x="1587500" y="3333750"/>
          <p14:tracePt t="76542" x="1524000" y="3295650"/>
          <p14:tracePt t="76559" x="1454150" y="3251200"/>
          <p14:tracePt t="76575" x="1403350" y="3200400"/>
          <p14:tracePt t="76592" x="1358900" y="3155950"/>
          <p14:tracePt t="76607" x="1333500" y="3117850"/>
          <p14:tracePt t="76625" x="1320800" y="3086100"/>
          <p14:tracePt t="76642" x="1320800" y="3067050"/>
          <p14:tracePt t="76659" x="1320800" y="3041650"/>
          <p14:tracePt t="76675" x="1371600" y="2978150"/>
          <p14:tracePt t="76692" x="1447800" y="2921000"/>
          <p14:tracePt t="76707" x="1492250" y="2895600"/>
          <p14:tracePt t="76725" x="1695450" y="2825750"/>
          <p14:tracePt t="76742" x="1841500" y="2794000"/>
          <p14:tracePt t="76759" x="1974850" y="2781300"/>
          <p14:tracePt t="76775" x="2101850" y="2774950"/>
          <p14:tracePt t="76792" x="2222500" y="2768600"/>
          <p14:tracePt t="76806" x="2330450" y="2768600"/>
          <p14:tracePt t="76825" x="2438400" y="2774950"/>
          <p14:tracePt t="76842" x="2546350" y="2787650"/>
          <p14:tracePt t="76856" x="2654300" y="2813050"/>
          <p14:tracePt t="76876" x="2819400" y="2863850"/>
          <p14:tracePt t="76890" x="2863850" y="2876550"/>
          <p14:tracePt t="76908" x="2990850" y="2927350"/>
          <p14:tracePt t="76923" x="3048000" y="2940050"/>
          <p14:tracePt t="76941" x="3092450" y="2959100"/>
          <p14:tracePt t="76958" x="3117850" y="2978150"/>
          <p14:tracePt t="76973" x="3136900" y="2990850"/>
          <p14:tracePt t="76991" x="3155950" y="3009900"/>
          <p14:tracePt t="77008" x="3175000" y="3028950"/>
          <p14:tracePt t="77024" x="3187700" y="3048000"/>
          <p14:tracePt t="77041" x="3206750" y="3073400"/>
          <p14:tracePt t="77058" x="3219450" y="3092450"/>
          <p14:tracePt t="77074" x="3225800" y="3105150"/>
          <p14:tracePt t="77091" x="3232150" y="3124200"/>
          <p14:tracePt t="77108" x="3238500" y="3130550"/>
          <p14:tracePt t="77148" x="3238500" y="3136900"/>
          <p14:tracePt t="77156" x="3238500" y="3143250"/>
          <p14:tracePt t="78788" x="3244850" y="3143250"/>
          <p14:tracePt t="78796" x="3251200" y="3149600"/>
          <p14:tracePt t="78804" x="3251200" y="3155950"/>
          <p14:tracePt t="78820" x="3257550" y="3175000"/>
          <p14:tracePt t="78837" x="3263900" y="3181350"/>
          <p14:tracePt t="78853" x="3263900" y="3187700"/>
          <p14:tracePt t="78870" x="3270250" y="3200400"/>
          <p14:tracePt t="78886" x="3270250" y="3206750"/>
          <p14:tracePt t="78903" x="3270250" y="3213100"/>
          <p14:tracePt t="78920" x="3276600" y="3213100"/>
          <p14:tracePt t="79012" x="3276600" y="3225800"/>
          <p14:tracePt t="79028" x="3270250" y="3232150"/>
          <p14:tracePt t="79036" x="3251200" y="3251200"/>
          <p14:tracePt t="79052" x="3219450" y="3270250"/>
          <p14:tracePt t="79060" x="3181350" y="3289300"/>
          <p14:tracePt t="79069" x="3124200" y="3302000"/>
          <p14:tracePt t="79084" x="3060700" y="3314700"/>
          <p14:tracePt t="79101" x="3060700" y="3302000"/>
          <p14:tracePt t="79119" x="3067050" y="3302000"/>
          <p14:tracePt t="79276" x="3079750" y="3302000"/>
          <p14:tracePt t="79292" x="3086100" y="3302000"/>
          <p14:tracePt t="79308" x="3067050" y="3289300"/>
          <p14:tracePt t="79316" x="3098800" y="3282950"/>
          <p14:tracePt t="79324" x="3105150" y="3282950"/>
          <p14:tracePt t="79333" x="3111500" y="3282950"/>
          <p14:tracePt t="79352" x="3117850" y="3289300"/>
          <p14:tracePt t="79388" x="3105150" y="3282950"/>
          <p14:tracePt t="79396" x="3092450" y="3270250"/>
          <p14:tracePt t="79404" x="3079750" y="3257550"/>
          <p14:tracePt t="79419" x="3067050" y="3257550"/>
          <p14:tracePt t="79435" x="3054350" y="3232150"/>
          <p14:tracePt t="79476" x="3048000" y="3232150"/>
          <p14:tracePt t="79540" x="3048000" y="3225800"/>
          <p14:tracePt t="79604" x="3041650" y="3225800"/>
          <p14:tracePt t="79932" x="3035300" y="3225800"/>
          <p14:tracePt t="79940" x="3022600" y="3225800"/>
          <p14:tracePt t="79956" x="3016250" y="3225800"/>
          <p14:tracePt t="79972" x="3009900" y="3232150"/>
          <p14:tracePt t="79984" x="3003550" y="3232150"/>
          <p14:tracePt t="80000" x="2997200" y="3232150"/>
          <p14:tracePt t="80020" x="2990850" y="3232150"/>
          <p14:tracePt t="81228" x="2984500" y="3232150"/>
          <p14:tracePt t="81244" x="2984500" y="3238500"/>
          <p14:tracePt t="81252" x="2978150" y="3238500"/>
          <p14:tracePt t="81468" x="2971800" y="3251200"/>
          <p14:tracePt t="81492" x="2965450" y="3257550"/>
          <p14:tracePt t="81500" x="2959100" y="3263900"/>
          <p14:tracePt t="81512" x="2952750" y="3270250"/>
          <p14:tracePt t="81530" x="2946400" y="3276600"/>
          <p14:tracePt t="81547" x="2933700" y="3282950"/>
          <p14:tracePt t="81563" x="2921000" y="3302000"/>
          <p14:tracePt t="81578" x="2914650" y="3314700"/>
          <p14:tracePt t="81595" x="2882900" y="3352800"/>
          <p14:tracePt t="81613" x="2813050" y="3429000"/>
          <p14:tracePt t="81628" x="2743200" y="3498850"/>
          <p14:tracePt t="81646" x="2647950" y="3562350"/>
          <p14:tracePt t="81663" x="2565400" y="3619500"/>
          <p14:tracePt t="81679" x="2476500" y="3670300"/>
          <p14:tracePt t="81696" x="2413000" y="3714750"/>
          <p14:tracePt t="81711" x="2343150" y="3746500"/>
          <p14:tracePt t="81729" x="2305050" y="3765550"/>
          <p14:tracePt t="81746" x="2266950" y="3778250"/>
          <p14:tracePt t="81762" x="2241550" y="3784600"/>
          <p14:tracePt t="81779" x="2209800" y="3784600"/>
          <p14:tracePt t="81796" x="2190750" y="3784600"/>
          <p14:tracePt t="81812" x="2184400" y="3784600"/>
          <p14:tracePt t="81845" x="2184400" y="3778250"/>
          <p14:tracePt t="81908" x="2184400" y="3771900"/>
          <p14:tracePt t="82068" x="2190750" y="3771900"/>
          <p14:tracePt t="82076" x="2203450" y="3771900"/>
          <p14:tracePt t="82083" x="2222500" y="3771900"/>
          <p14:tracePt t="82095" x="2235200" y="3771900"/>
          <p14:tracePt t="82112" x="2286000" y="3771900"/>
          <p14:tracePt t="82128" x="2311400" y="3771900"/>
          <p14:tracePt t="82145" x="2381250" y="3771900"/>
          <p14:tracePt t="82161" x="2482850" y="3771900"/>
          <p14:tracePt t="82180" x="2711450" y="3784600"/>
          <p14:tracePt t="82195" x="2806700" y="3784600"/>
          <p14:tracePt t="82211" x="3232150" y="3784600"/>
          <p14:tracePt t="82229" x="3575050" y="3784600"/>
          <p14:tracePt t="82245" x="3905250" y="3784600"/>
          <p14:tracePt t="82262" x="4184650" y="3784600"/>
          <p14:tracePt t="82278" x="4394200" y="3784600"/>
          <p14:tracePt t="82295" x="4546600" y="3784600"/>
          <p14:tracePt t="82312" x="4654550" y="3784600"/>
          <p14:tracePt t="82328" x="4718050" y="3784600"/>
          <p14:tracePt t="82345" x="4743450" y="3784600"/>
          <p14:tracePt t="82361" x="4749800" y="3784600"/>
          <p14:tracePt t="83012" x="4737100" y="3784600"/>
          <p14:tracePt t="83020" x="4718050" y="3790950"/>
          <p14:tracePt t="83028" x="4679950" y="3797300"/>
          <p14:tracePt t="83041" x="4654550" y="3810000"/>
          <p14:tracePt t="83058" x="4597400" y="3822700"/>
          <p14:tracePt t="83077" x="4508500" y="3841750"/>
          <p14:tracePt t="83093" x="4425950" y="3867150"/>
          <p14:tracePt t="83110" x="4305300" y="3905250"/>
          <p14:tracePt t="83126" x="4133850" y="3943350"/>
          <p14:tracePt t="83141" x="3873500" y="3987800"/>
          <p14:tracePt t="83160" x="3613150" y="4019550"/>
          <p14:tracePt t="83176" x="3365500" y="4032250"/>
          <p14:tracePt t="83191" x="3206750" y="4032250"/>
          <p14:tracePt t="83210" x="3086100" y="4032250"/>
          <p14:tracePt t="83226" x="3009900" y="4032250"/>
          <p14:tracePt t="83243" x="2965450" y="4032250"/>
          <p14:tracePt t="83259" x="2908300" y="4032250"/>
          <p14:tracePt t="83276" x="2882900" y="4032250"/>
          <p14:tracePt t="83293" x="2851150" y="4032250"/>
          <p14:tracePt t="83309" x="2844800" y="4032250"/>
          <p14:tracePt t="83356" x="2838450" y="4032250"/>
          <p14:tracePt t="84468" x="2838450" y="4025900"/>
          <p14:tracePt t="84476" x="2838450" y="4013200"/>
          <p14:tracePt t="84490" x="2838450" y="4006850"/>
          <p14:tracePt t="84506" x="2851150" y="3981450"/>
          <p14:tracePt t="84523" x="2863850" y="3962400"/>
          <p14:tracePt t="84556" x="2876550" y="3949700"/>
          <p14:tracePt t="84589" x="2876550" y="3943350"/>
          <p14:tracePt t="84612" x="2882900" y="3943350"/>
          <p14:tracePt t="84623" x="2882900" y="3937000"/>
          <p14:tracePt t="85140" x="2882900" y="3930650"/>
          <p14:tracePt t="85148" x="2876550" y="3930650"/>
          <p14:tracePt t="85156" x="2870200" y="3917950"/>
          <p14:tracePt t="85171" x="2857500" y="3917950"/>
          <p14:tracePt t="85188" x="2851150" y="3911600"/>
          <p14:tracePt t="85420" x="2857500" y="3911600"/>
          <p14:tracePt t="85436" x="2863850" y="3911600"/>
          <p14:tracePt t="85956" x="2857500" y="3905250"/>
          <p14:tracePt t="85964" x="2844800" y="3898900"/>
          <p14:tracePt t="85980" x="2813050" y="3886200"/>
          <p14:tracePt t="85988" x="2794000" y="3879850"/>
          <p14:tracePt t="86001" x="2774950" y="3873500"/>
          <p14:tracePt t="86017" x="2736850" y="3867150"/>
          <p14:tracePt t="86034" x="2705100" y="3867150"/>
          <p14:tracePt t="86053" x="2667000" y="3867150"/>
          <p14:tracePt t="86069" x="2654300" y="3867150"/>
          <p14:tracePt t="86086" x="2641600" y="3879850"/>
          <p14:tracePt t="86102" x="2628900" y="3898900"/>
          <p14:tracePt t="86119" x="2622550" y="3905250"/>
          <p14:tracePt t="86136" x="2622550" y="3911600"/>
          <p14:tracePt t="86540" x="2622550" y="3917950"/>
          <p14:tracePt t="86548" x="2622550" y="3924300"/>
          <p14:tracePt t="86556" x="2622550" y="3930650"/>
          <p14:tracePt t="86572" x="2622550" y="3943350"/>
          <p14:tracePt t="86584" x="2622550" y="3962400"/>
          <p14:tracePt t="86601" x="2603500" y="3981450"/>
          <p14:tracePt t="86618" x="2584450" y="4019550"/>
          <p14:tracePt t="86633" x="2565400" y="4044950"/>
          <p14:tracePt t="86649" x="2546350" y="4076700"/>
          <p14:tracePt t="86668" x="2514600" y="4121150"/>
          <p14:tracePt t="86684" x="2470150" y="4146550"/>
          <p14:tracePt t="86701" x="2400300" y="4171950"/>
          <p14:tracePt t="86718" x="2286000" y="4203700"/>
          <p14:tracePt t="86734" x="2114550" y="4222750"/>
          <p14:tracePt t="86749" x="1930400" y="4229100"/>
          <p14:tracePt t="86768" x="1758950" y="4235450"/>
          <p14:tracePt t="86784" x="1625600" y="4235450"/>
          <p14:tracePt t="86801" x="1549400" y="4235450"/>
          <p14:tracePt t="86818" x="1492250" y="4216400"/>
          <p14:tracePt t="86834" x="1460500" y="4191000"/>
          <p14:tracePt t="86851" x="1454150" y="4165600"/>
          <p14:tracePt t="86865" x="1447800" y="4114800"/>
          <p14:tracePt t="86882" x="1447800" y="4057650"/>
          <p14:tracePt t="86901" x="1466850" y="3994150"/>
          <p14:tracePt t="86917" x="1485900" y="3975100"/>
          <p14:tracePt t="86934" x="1517650" y="3949700"/>
          <p14:tracePt t="86949" x="1574800" y="3917950"/>
          <p14:tracePt t="86967" x="1651000" y="3898900"/>
          <p14:tracePt t="86984" x="1784350" y="3867150"/>
          <p14:tracePt t="87000" x="1943100" y="3829050"/>
          <p14:tracePt t="87017" x="2159000" y="3790950"/>
          <p14:tracePt t="87032" x="2368550" y="3759200"/>
          <p14:tracePt t="87050" x="2546350" y="3752850"/>
          <p14:tracePt t="87067" x="2755900" y="3746500"/>
          <p14:tracePt t="87084" x="2857500" y="3746500"/>
          <p14:tracePt t="87100" x="2927350" y="3752850"/>
          <p14:tracePt t="87117" x="2984500" y="3765550"/>
          <p14:tracePt t="87133" x="3054350" y="3778250"/>
          <p14:tracePt t="87148" x="3124200" y="3790950"/>
          <p14:tracePt t="87165" x="3206750" y="3810000"/>
          <p14:tracePt t="87184" x="3276600" y="3829050"/>
          <p14:tracePt t="87200" x="3352800" y="3860800"/>
          <p14:tracePt t="87216" x="3403600" y="3886200"/>
          <p14:tracePt t="87233" x="3429000" y="3905250"/>
          <p14:tracePt t="87250" x="3441700" y="3911600"/>
          <p14:tracePt t="87266" x="3441700" y="3917950"/>
          <p14:tracePt t="87283" x="3441700" y="3937000"/>
          <p14:tracePt t="87300" x="3441700" y="3949700"/>
          <p14:tracePt t="87314" x="3441700" y="3962400"/>
          <p14:tracePt t="87331" x="3422650" y="3994150"/>
          <p14:tracePt t="87349" x="3403600" y="4019550"/>
          <p14:tracePt t="87364" x="3365500" y="4057650"/>
          <p14:tracePt t="87383" x="3282950" y="4108450"/>
          <p14:tracePt t="87399" x="3168650" y="4165600"/>
          <p14:tracePt t="87416" x="3009900" y="4197350"/>
          <p14:tracePt t="87431" x="2838450" y="4229100"/>
          <p14:tracePt t="87449" x="2679700" y="4248150"/>
          <p14:tracePt t="87466" x="2527300" y="4254500"/>
          <p14:tracePt t="87483" x="2393950" y="4254500"/>
          <p14:tracePt t="87499" x="2260600" y="4241800"/>
          <p14:tracePt t="87516" x="2228850" y="4235450"/>
          <p14:tracePt t="87532" x="2222500" y="4235450"/>
          <p14:tracePt t="88356" x="2216150" y="4229100"/>
          <p14:tracePt t="88372" x="2203450" y="4222750"/>
          <p14:tracePt t="88380" x="2203450" y="4216400"/>
          <p14:tracePt t="88388" x="2190750" y="4216400"/>
          <p14:tracePt t="88397" x="2184400" y="4210050"/>
          <p14:tracePt t="88414" x="2165350" y="4203700"/>
          <p14:tracePt t="88428" x="2152650" y="4203700"/>
          <p14:tracePt t="88447" x="2133600" y="4191000"/>
          <p14:tracePt t="88463" x="2114550" y="4191000"/>
          <p14:tracePt t="88480" x="2095500" y="4184650"/>
          <p14:tracePt t="88497" x="2082800" y="4184650"/>
          <p14:tracePt t="89220" x="2082800" y="4159250"/>
          <p14:tracePt t="89228" x="2082800" y="4127500"/>
          <p14:tracePt t="89244" x="2082800" y="4095750"/>
          <p14:tracePt t="89252" x="2082800" y="4051300"/>
          <p14:tracePt t="89261" x="2082800" y="4013200"/>
          <p14:tracePt t="89278" x="2070100" y="3949700"/>
          <p14:tracePt t="89295" x="2057400" y="3905250"/>
          <p14:tracePt t="89311" x="2051050" y="3867150"/>
          <p14:tracePt t="89328" x="2038350" y="3848100"/>
          <p14:tracePt t="89345" x="2032000" y="3835400"/>
          <p14:tracePt t="89359" x="2025650" y="3829050"/>
          <p14:tracePt t="89378" x="2019300" y="3822700"/>
          <p14:tracePt t="89409" x="2012950" y="3822700"/>
          <p14:tracePt t="89444" x="2006600" y="3822700"/>
          <p14:tracePt t="89660" x="2000250" y="3822700"/>
          <p14:tracePt t="89668" x="1993900" y="3822700"/>
          <p14:tracePt t="89677" x="1987550" y="3822700"/>
          <p14:tracePt t="89694" x="1974850" y="3829050"/>
          <p14:tracePt t="89710" x="1962150" y="3829050"/>
          <p14:tracePt t="89725" x="1949450" y="3835400"/>
          <p14:tracePt t="89744" x="1943100" y="3841750"/>
          <p14:tracePt t="89760" x="1936750" y="3841750"/>
          <p14:tracePt t="89777" x="1924050" y="3848100"/>
          <p14:tracePt t="89793" x="1905000" y="3848100"/>
          <p14:tracePt t="89808" x="1873250" y="3860800"/>
          <p14:tracePt t="89827" x="1778000" y="3873500"/>
          <p14:tracePt t="89843" x="1720850" y="3873500"/>
          <p14:tracePt t="89860" x="1644650" y="3873500"/>
          <p14:tracePt t="89877" x="1543050" y="3848100"/>
          <p14:tracePt t="89893" x="1479550" y="3829050"/>
          <p14:tracePt t="89910" x="1441450" y="3810000"/>
          <p14:tracePt t="89927" x="1409700" y="3784600"/>
          <p14:tracePt t="89943" x="1365250" y="3752850"/>
          <p14:tracePt t="89960" x="1333500" y="3721100"/>
          <p14:tracePt t="89976" x="1314450" y="3695700"/>
          <p14:tracePt t="89993" x="1301750" y="3663950"/>
          <p14:tracePt t="90008" x="1295400" y="3632200"/>
          <p14:tracePt t="90026" x="1289050" y="3600450"/>
          <p14:tracePt t="90044" x="1289050" y="3556000"/>
          <p14:tracePt t="90060" x="1301750" y="3517900"/>
          <p14:tracePt t="90076" x="1327150" y="3486150"/>
          <p14:tracePt t="90093" x="1346200" y="3460750"/>
          <p14:tracePt t="90109" x="1377950" y="3422650"/>
          <p14:tracePt t="90126" x="1416050" y="3390900"/>
          <p14:tracePt t="90141" x="1479550" y="3359150"/>
          <p14:tracePt t="90159" x="1574800" y="3327400"/>
          <p14:tracePt t="90176" x="1670050" y="3308350"/>
          <p14:tracePt t="90193" x="1778000" y="3295650"/>
          <p14:tracePt t="90207" x="1879600" y="3295650"/>
          <p14:tracePt t="90226" x="1974850" y="3295650"/>
          <p14:tracePt t="90242" x="2063750" y="3295650"/>
          <p14:tracePt t="90259" x="2165350" y="3295650"/>
          <p14:tracePt t="90276" x="2216150" y="3295650"/>
          <p14:tracePt t="90292" x="2266950" y="3302000"/>
          <p14:tracePt t="90309" x="2324100" y="3302000"/>
          <p14:tracePt t="90326" x="2368550" y="3302000"/>
          <p14:tracePt t="90342" x="2413000" y="3308350"/>
          <p14:tracePt t="90357" x="2463800" y="3314700"/>
          <p14:tracePt t="90376" x="2508250" y="3321050"/>
          <p14:tracePt t="90392" x="2571750" y="3327400"/>
          <p14:tracePt t="90407" x="2622550" y="3333750"/>
          <p14:tracePt t="90425" x="2673350" y="3340100"/>
          <p14:tracePt t="90442" x="2724150" y="3346450"/>
          <p14:tracePt t="90459" x="2787650" y="3352800"/>
          <p14:tracePt t="90473" x="2813050" y="3359150"/>
          <p14:tracePt t="90492" x="2882900" y="3365500"/>
          <p14:tracePt t="90508" x="2914650" y="3365500"/>
          <p14:tracePt t="90525" x="2946400" y="3365500"/>
          <p14:tracePt t="90542" x="2978150" y="3365500"/>
          <p14:tracePt t="90558" x="3016250" y="3371850"/>
          <p14:tracePt t="90575" x="3048000" y="3384550"/>
          <p14:tracePt t="90592" x="3086100" y="3390900"/>
          <p14:tracePt t="90608" x="3130550" y="3397250"/>
          <p14:tracePt t="90625" x="3162300" y="3409950"/>
          <p14:tracePt t="90642" x="3194050" y="3422650"/>
          <p14:tracePt t="90658" x="3238500" y="3435350"/>
          <p14:tracePt t="90675" x="3295650" y="3454400"/>
          <p14:tracePt t="90691" x="3321050" y="3467100"/>
          <p14:tracePt t="90708" x="3365500" y="3473450"/>
          <p14:tracePt t="90725" x="3390900" y="3486150"/>
          <p14:tracePt t="90739" x="3422650" y="3492500"/>
          <p14:tracePt t="90758" x="3454400" y="3505200"/>
          <p14:tracePt t="90775" x="3479800" y="3517900"/>
          <p14:tracePt t="90791" x="3505200" y="3530600"/>
          <p14:tracePt t="90808" x="3524250" y="3536950"/>
          <p14:tracePt t="90824" x="3536950" y="3549650"/>
          <p14:tracePt t="90841" x="3549650" y="3562350"/>
          <p14:tracePt t="90858" x="3562350" y="3575050"/>
          <p14:tracePt t="90874" x="3568700" y="3594100"/>
          <p14:tracePt t="90891" x="3568700" y="3638550"/>
          <p14:tracePt t="90908" x="3568700" y="3663950"/>
          <p14:tracePt t="90924" x="3562350" y="3695700"/>
          <p14:tracePt t="90941" x="3556000" y="3708400"/>
          <p14:tracePt t="90958" x="3549650" y="3721100"/>
          <p14:tracePt t="90974" x="3549650" y="3733800"/>
          <p14:tracePt t="90991" x="3543300" y="3746500"/>
          <p14:tracePt t="91007" x="3536950" y="3752850"/>
          <p14:tracePt t="91024" x="3517900" y="3765550"/>
          <p14:tracePt t="91040" x="3492500" y="3778250"/>
          <p14:tracePt t="91057" x="3460750" y="3790950"/>
          <p14:tracePt t="91074" x="3416300" y="3810000"/>
          <p14:tracePt t="91090" x="3371850" y="3816350"/>
          <p14:tracePt t="91107" x="3302000" y="3835400"/>
          <p14:tracePt t="91124" x="3244850" y="3848100"/>
          <p14:tracePt t="91140" x="3181350" y="3848100"/>
          <p14:tracePt t="91157" x="3105150" y="3854450"/>
          <p14:tracePt t="91173" x="3016250" y="3854450"/>
          <p14:tracePt t="91188" x="2933700" y="3854450"/>
          <p14:tracePt t="91207" x="2863850" y="3854450"/>
          <p14:tracePt t="91223" x="2800350" y="3854450"/>
          <p14:tracePt t="91240" x="2749550" y="3854450"/>
          <p14:tracePt t="91256" x="2705100" y="3854450"/>
          <p14:tracePt t="91273" x="2660650" y="3854450"/>
          <p14:tracePt t="91290" x="2597150" y="3854450"/>
          <p14:tracePt t="91305" x="2546350" y="3854450"/>
          <p14:tracePt t="91323" x="2451100" y="3854450"/>
          <p14:tracePt t="91340" x="2419350" y="3854450"/>
          <p14:tracePt t="91356" x="2387600" y="3854450"/>
          <p14:tracePt t="91373" x="2374900" y="3854450"/>
          <p14:tracePt t="91390" x="2368550" y="3854450"/>
          <p14:tracePt t="91524" x="2362200" y="3854450"/>
          <p14:tracePt t="92068" x="2374900" y="3848100"/>
          <p14:tracePt t="92076" x="2387600" y="3841750"/>
          <p14:tracePt t="92087" x="2393950" y="3841750"/>
          <p14:tracePt t="92104" x="2425700" y="3835400"/>
          <p14:tracePt t="92119" x="2463800" y="3829050"/>
          <p14:tracePt t="92137" x="2508250" y="3822700"/>
          <p14:tracePt t="92154" x="2552700" y="3822700"/>
          <p14:tracePt t="92170" x="2590800" y="3822700"/>
          <p14:tracePt t="92187" x="2609850" y="3822700"/>
          <p14:tracePt t="92204" x="2616200" y="3822700"/>
          <p14:tracePt t="92236" x="2622550" y="3822700"/>
          <p14:tracePt t="92252" x="2628900" y="3822700"/>
          <p14:tracePt t="92260" x="2628900" y="3816350"/>
          <p14:tracePt t="92269" x="2635250" y="3816350"/>
          <p14:tracePt t="92287" x="2673350" y="3803650"/>
          <p14:tracePt t="92303" x="2749550" y="3797300"/>
          <p14:tracePt t="92319" x="2895600" y="3784600"/>
          <p14:tracePt t="92337" x="3073400" y="3778250"/>
          <p14:tracePt t="92352" x="3282950" y="3771900"/>
          <p14:tracePt t="92370" x="3454400" y="3771900"/>
          <p14:tracePt t="92387" x="3644900" y="3771900"/>
          <p14:tracePt t="92402" x="3676650" y="3771900"/>
          <p14:tracePt t="92418" x="3714750" y="3771900"/>
          <p14:tracePt t="92436" x="3727450" y="3771900"/>
          <p14:tracePt t="92452" x="3733800" y="3771900"/>
          <p14:tracePt t="92500" x="3740150" y="3771900"/>
          <p14:tracePt t="92507" x="3746500" y="3765550"/>
          <p14:tracePt t="92532" x="3752850" y="3765550"/>
          <p14:tracePt t="92580" x="3759200" y="3765550"/>
          <p14:tracePt t="92612" x="3759200" y="3759200"/>
          <p14:tracePt t="92668" x="3765550" y="3759200"/>
          <p14:tracePt t="92676" x="3771900" y="3759200"/>
          <p14:tracePt t="92716" x="3778250" y="3759200"/>
          <p14:tracePt t="92732" x="3784600" y="3759200"/>
          <p14:tracePt t="92740" x="3803650" y="3759200"/>
          <p14:tracePt t="92756" x="3829050" y="3759200"/>
          <p14:tracePt t="92769" x="3879850" y="3759200"/>
          <p14:tracePt t="92786" x="4025900" y="3759200"/>
          <p14:tracePt t="92803" x="4406900" y="3759200"/>
          <p14:tracePt t="92820" x="4718050" y="3759200"/>
          <p14:tracePt t="92836" x="4946650" y="3759200"/>
          <p14:tracePt t="92853" x="5111750" y="3765550"/>
          <p14:tracePt t="92869" x="5181600" y="3765550"/>
          <p14:tracePt t="92886" x="5194300" y="3765550"/>
          <p14:tracePt t="93028" x="5194300" y="3771900"/>
          <p14:tracePt t="93044" x="5187950" y="3771900"/>
          <p14:tracePt t="93052" x="5181600" y="3771900"/>
          <p14:tracePt t="93076" x="5175250" y="3771900"/>
          <p14:tracePt t="93164" x="5168900" y="3771900"/>
          <p14:tracePt t="93676" x="5168900" y="3778250"/>
          <p14:tracePt t="93684" x="5156200" y="3778250"/>
          <p14:tracePt t="93692" x="5143500" y="3778250"/>
          <p14:tracePt t="93699" x="5130800" y="3784600"/>
          <p14:tracePt t="93717" x="5099050" y="3797300"/>
          <p14:tracePt t="93734" x="5080000" y="3797300"/>
          <p14:tracePt t="93751" x="5060950" y="3810000"/>
          <p14:tracePt t="93767" x="5048250" y="3810000"/>
          <p14:tracePt t="95524" x="5041900" y="3822700"/>
          <p14:tracePt t="95532" x="5022850" y="3829050"/>
          <p14:tracePt t="95546" x="5003800" y="3841750"/>
          <p14:tracePt t="95564" x="4914900" y="3879850"/>
          <p14:tracePt t="95594" x="4845050" y="3911600"/>
          <p14:tracePt t="95613" x="4692650" y="3930650"/>
          <p14:tracePt t="95629" x="4603750" y="3930650"/>
          <p14:tracePt t="95646" x="4508500" y="3917950"/>
          <p14:tracePt t="95663" x="4406900" y="3873500"/>
          <p14:tracePt t="95679" x="4330700" y="3822700"/>
          <p14:tracePt t="95696" x="4260850" y="3765550"/>
          <p14:tracePt t="95712" x="4203700" y="3714750"/>
          <p14:tracePt t="95729" x="4171950" y="3638550"/>
          <p14:tracePt t="95746" x="4152900" y="3581400"/>
          <p14:tracePt t="95760" x="4146550" y="3536950"/>
          <p14:tracePt t="95779" x="4146550" y="3467100"/>
          <p14:tracePt t="95796" x="4178300" y="3416300"/>
          <p14:tracePt t="95812" x="4248150" y="3359150"/>
          <p14:tracePt t="95829" x="4356100" y="3295650"/>
          <p14:tracePt t="95845" x="4508500" y="3238500"/>
          <p14:tracePt t="95862" x="4654550" y="3213100"/>
          <p14:tracePt t="95879" x="4794250" y="3206750"/>
          <p14:tracePt t="95895" x="4895850" y="3206750"/>
          <p14:tracePt t="95912" x="4972050" y="3225800"/>
          <p14:tracePt t="95929" x="5022850" y="3257550"/>
          <p14:tracePt t="95945" x="5048250" y="3302000"/>
          <p14:tracePt t="95960" x="5073650" y="3359150"/>
          <p14:tracePt t="95979" x="5086350" y="3409950"/>
          <p14:tracePt t="95995" x="5099050" y="3473450"/>
          <p14:tracePt t="96012" x="5105400" y="3505200"/>
          <p14:tracePt t="96028" x="5105400" y="3524250"/>
          <p14:tracePt t="96076" x="5111750" y="3530600"/>
          <p14:tracePt t="96484" x="5118100" y="3530600"/>
          <p14:tracePt t="96492" x="5143500" y="3530600"/>
          <p14:tracePt t="96500" x="5175250" y="3536950"/>
          <p14:tracePt t="96509" x="5213350" y="3536950"/>
          <p14:tracePt t="96527" x="5251450" y="3543300"/>
          <p14:tracePt t="96542" x="5340350" y="3549650"/>
          <p14:tracePt t="96559" x="5410200" y="3556000"/>
          <p14:tracePt t="96577" x="5454650" y="3562350"/>
          <p14:tracePt t="96594" x="5467350" y="3562350"/>
          <p14:tracePt t="96628" x="5473700" y="3562350"/>
          <p14:tracePt t="97092" x="5480050" y="3562350"/>
          <p14:tracePt t="97100" x="5492750" y="3562350"/>
          <p14:tracePt t="97107" x="5518150" y="3562350"/>
          <p14:tracePt t="97126" x="5562600" y="3556000"/>
          <p14:tracePt t="97142" x="5581650" y="3549650"/>
          <p14:tracePt t="97159" x="5607050" y="3543300"/>
          <p14:tracePt t="97176" x="5632450" y="3543300"/>
          <p14:tracePt t="97193" x="5645150" y="3543300"/>
          <p14:tracePt t="97428" x="5645150" y="3536950"/>
          <p14:tracePt t="100716" x="5645150" y="3543300"/>
          <p14:tracePt t="100724" x="5645150" y="3549650"/>
          <p14:tracePt t="100733" x="5638800" y="3549650"/>
          <p14:tracePt t="100750" x="5632450" y="3556000"/>
          <p14:tracePt t="100767" x="5626100" y="3562350"/>
          <p14:tracePt t="100784" x="5619750" y="3568700"/>
          <p14:tracePt t="100800" x="5613400" y="3575050"/>
          <p14:tracePt t="100836" x="5613400" y="3581400"/>
          <p14:tracePt t="100996" x="5607050" y="3581400"/>
          <p14:tracePt t="101004" x="5607050" y="3562350"/>
          <p14:tracePt t="101014" x="5607050" y="3549650"/>
          <p14:tracePt t="101033" x="5607050" y="3536950"/>
          <p14:tracePt t="101049" x="5613400" y="3517900"/>
          <p14:tracePt t="101066" x="5632450" y="3479800"/>
          <p14:tracePt t="101083" x="5715000" y="3429000"/>
          <p14:tracePt t="101100" x="5810250" y="3397250"/>
          <p14:tracePt t="101116" x="5892800" y="3378200"/>
          <p14:tracePt t="101133" x="6007100" y="3378200"/>
          <p14:tracePt t="101149" x="6115050" y="3378200"/>
          <p14:tracePt t="101166" x="6178550" y="3378200"/>
          <p14:tracePt t="101183" x="6210300" y="3384550"/>
          <p14:tracePt t="101199" x="6223000" y="3390900"/>
          <p14:tracePt t="101216" x="6229350" y="3397250"/>
          <p14:tracePt t="101232" x="6229350" y="3403600"/>
          <p14:tracePt t="101249" x="6235700" y="3416300"/>
          <p14:tracePt t="101266" x="6235700" y="3429000"/>
          <p14:tracePt t="101282" x="6235700" y="3441700"/>
          <p14:tracePt t="101299" x="6235700" y="3460750"/>
          <p14:tracePt t="101315" x="6235700" y="3473450"/>
          <p14:tracePt t="101332" x="6235700" y="3479800"/>
          <p14:tracePt t="101348" x="6235700" y="3486150"/>
          <p14:tracePt t="101676" x="6229350" y="3486150"/>
          <p14:tracePt t="101683" x="6223000" y="3486150"/>
          <p14:tracePt t="101707" x="6216650" y="3486150"/>
          <p14:tracePt t="101724" x="6210300" y="3486150"/>
          <p14:tracePt t="101756" x="6203950" y="3486150"/>
          <p14:tracePt t="101780" x="6197600" y="3486150"/>
          <p14:tracePt t="101892" x="6191250" y="3486150"/>
          <p14:tracePt t="102708" x="6184900" y="3486150"/>
          <p14:tracePt t="102724" x="6178550" y="3486150"/>
          <p14:tracePt t="102732" x="6172200" y="3486150"/>
          <p14:tracePt t="102748" x="6165850" y="3486150"/>
          <p14:tracePt t="102772" x="6159500" y="3486150"/>
          <p14:tracePt t="103531" x="6140450" y="3492500"/>
          <p14:tracePt t="103539" x="5969000" y="3587750"/>
          <p14:tracePt t="103555" x="5670550" y="3727450"/>
          <p14:tracePt t="103564" x="5334000" y="3879850"/>
          <p14:tracePt t="103575" x="4965700" y="4051300"/>
          <p14:tracePt t="103593" x="4146550" y="4400550"/>
          <p14:tracePt t="103610" x="3429000" y="4711700"/>
          <p14:tracePt t="103626" x="2857500" y="4997450"/>
          <p14:tracePt t="103643" x="2406650" y="5187950"/>
          <p14:tracePt t="103660" x="2330450" y="5213350"/>
          <p14:tracePt t="103676" x="2317750" y="5219700"/>
          <p14:tracePt t="103708" x="2317750" y="5226050"/>
          <p14:tracePt t="103726" x="2311400" y="5226050"/>
          <p14:tracePt t="103742" x="2311400" y="5219700"/>
          <p14:tracePt t="103759" x="2311400" y="5213350"/>
          <p14:tracePt t="103775" x="2311400" y="5207000"/>
          <p14:tracePt t="103796" x="2311400" y="5200650"/>
          <p14:tracePt t="103809" x="2311400" y="5194300"/>
          <p14:tracePt t="103824" x="2311400" y="5187950"/>
          <p14:tracePt t="103844" x="2311400" y="5181600"/>
          <p14:tracePt t="103859" x="2311400" y="5175250"/>
          <p14:tracePt t="103876" x="2311400" y="5168900"/>
          <p14:tracePt t="103892" x="2311400" y="5162550"/>
          <p14:tracePt t="103909" x="2311400" y="5156200"/>
          <p14:tracePt t="103926" x="2298700" y="5143500"/>
          <p14:tracePt t="103942" x="2279650" y="5143500"/>
          <p14:tracePt t="103959" x="2216150" y="5124450"/>
          <p14:tracePt t="103975" x="2114550" y="5111750"/>
          <p14:tracePt t="103992" x="1974850" y="5099050"/>
          <p14:tracePt t="104009" x="1828800" y="5073650"/>
          <p14:tracePt t="104024" x="1720850" y="5054600"/>
          <p14:tracePt t="104042" x="1638300" y="5048250"/>
          <p14:tracePt t="104057" x="1600200" y="5041900"/>
          <p14:tracePt t="104092" x="1587500" y="5041900"/>
          <p14:tracePt t="104220" x="1587500" y="5035550"/>
          <p14:tracePt t="104228" x="1593850" y="5035550"/>
          <p14:tracePt t="104244" x="1600200" y="5035550"/>
          <p14:tracePt t="104260" x="1600200" y="5029200"/>
          <p14:tracePt t="104275" x="1612900" y="5022850"/>
          <p14:tracePt t="104292" x="1619250" y="5016500"/>
          <p14:tracePt t="104306" x="1631950" y="5016500"/>
          <p14:tracePt t="104325" x="1638300" y="5016500"/>
          <p14:tracePt t="104342" x="1644650" y="5016500"/>
          <p14:tracePt t="104428" x="1651000" y="5016500"/>
          <p14:tracePt t="104436" x="1657350" y="5016500"/>
          <p14:tracePt t="104876" x="1651000" y="5016500"/>
          <p14:tracePt t="104892" x="1638300" y="5022850"/>
          <p14:tracePt t="104900" x="1619250" y="5029200"/>
          <p14:tracePt t="104908" x="1606550" y="5041900"/>
          <p14:tracePt t="104922" x="1587500" y="5048250"/>
          <p14:tracePt t="104940" x="1517650" y="5067300"/>
          <p14:tracePt t="104957" x="1460500" y="5067300"/>
          <p14:tracePt t="104974" x="1390650" y="5067300"/>
          <p14:tracePt t="104990" x="1308100" y="5035550"/>
          <p14:tracePt t="105007" x="1219200" y="4991100"/>
          <p14:tracePt t="105023" x="1123950" y="4946650"/>
          <p14:tracePt t="105038" x="1047750" y="4902200"/>
          <p14:tracePt t="105057" x="990600" y="4864100"/>
          <p14:tracePt t="105073" x="965200" y="4832350"/>
          <p14:tracePt t="105090" x="952500" y="4806950"/>
          <p14:tracePt t="105106" x="946150" y="4787900"/>
          <p14:tracePt t="105121" x="939800" y="4756150"/>
          <p14:tracePt t="105139" x="952500" y="4705350"/>
          <p14:tracePt t="105156" x="977900" y="4654550"/>
          <p14:tracePt t="105173" x="1041400" y="4603750"/>
          <p14:tracePt t="105190" x="1155700" y="4533900"/>
          <p14:tracePt t="105206" x="1301750" y="4476750"/>
          <p14:tracePt t="105221" x="1492250" y="4425950"/>
          <p14:tracePt t="105239" x="1695450" y="4387850"/>
          <p14:tracePt t="105256" x="1917700" y="4362450"/>
          <p14:tracePt t="105273" x="2133600" y="4343400"/>
          <p14:tracePt t="105289" x="2305050" y="4337050"/>
          <p14:tracePt t="105304" x="2457450" y="4337050"/>
          <p14:tracePt t="105323" x="2590800" y="4337050"/>
          <p14:tracePt t="105339" x="2730500" y="4368800"/>
          <p14:tracePt t="105356" x="2800350" y="4400550"/>
          <p14:tracePt t="105373" x="2825750" y="4419600"/>
          <p14:tracePt t="105389" x="2876550" y="4451350"/>
          <p14:tracePt t="105404" x="2914650" y="4483100"/>
          <p14:tracePt t="105422" x="2940050" y="4514850"/>
          <p14:tracePt t="105439" x="2952750" y="4540250"/>
          <p14:tracePt t="105456" x="2965450" y="4572000"/>
          <p14:tracePt t="105472" x="2978150" y="4591050"/>
          <p14:tracePt t="105489" x="2990850" y="4635500"/>
          <p14:tracePt t="105504" x="3009900" y="4705350"/>
          <p14:tracePt t="105522" x="3028950" y="4768850"/>
          <p14:tracePt t="105539" x="3041650" y="4857750"/>
          <p14:tracePt t="105556" x="3041650" y="4902200"/>
          <p14:tracePt t="105572" x="3035300" y="4940300"/>
          <p14:tracePt t="105589" x="3003550" y="4984750"/>
          <p14:tracePt t="105605" x="2952750" y="5016500"/>
          <p14:tracePt t="105622" x="2889250" y="5048250"/>
          <p14:tracePt t="105639" x="2838450" y="5067300"/>
          <p14:tracePt t="105655" x="2781300" y="5073650"/>
          <p14:tracePt t="105672" x="2711450" y="5080000"/>
          <p14:tracePt t="105688" x="2641600" y="5086350"/>
          <p14:tracePt t="105705" x="2552700" y="5092700"/>
          <p14:tracePt t="105722" x="2495550" y="5092700"/>
          <p14:tracePt t="105738" x="2438400" y="5092700"/>
          <p14:tracePt t="105755" x="2400300" y="5092700"/>
          <p14:tracePt t="105772" x="2387600" y="5092700"/>
          <p14:tracePt t="106100" x="2381250" y="5092700"/>
          <p14:tracePt t="106108" x="2374900" y="5092700"/>
          <p14:tracePt t="106148" x="2368550" y="5086350"/>
          <p14:tracePt t="106156" x="2362200" y="5086350"/>
          <p14:tracePt t="106372" x="2355850" y="5086350"/>
          <p14:tracePt t="106388" x="2355850" y="5080000"/>
          <p14:tracePt t="106396" x="2349500" y="5080000"/>
          <p14:tracePt t="106412" x="2343150" y="5080000"/>
          <p14:tracePt t="106420" x="2343150" y="5073650"/>
          <p14:tracePt t="106452" x="2336800" y="5073650"/>
          <p14:tracePt t="106476" x="2330450" y="5073650"/>
          <p14:tracePt t="106507" x="2330450" y="5067300"/>
          <p14:tracePt t="106524" x="2324100" y="5067300"/>
          <p14:tracePt t="106531" x="2317750" y="5067300"/>
          <p14:tracePt t="106604" x="2311400" y="5067300"/>
          <p14:tracePt t="106635" x="2305050" y="5067300"/>
          <p14:tracePt t="106652" x="2305050" y="5060950"/>
          <p14:tracePt t="106660" x="2298700" y="5060950"/>
          <p14:tracePt t="106692" x="2292350" y="5060950"/>
          <p14:tracePt t="109028" x="2286000" y="5060950"/>
          <p14:tracePt t="111236" x="2292350" y="5060950"/>
          <p14:tracePt t="111244" x="2298700" y="5054600"/>
          <p14:tracePt t="111258" x="2305050" y="5041900"/>
          <p14:tracePt t="111275" x="2343150" y="5035550"/>
          <p14:tracePt t="111292" x="2419350" y="5022850"/>
          <p14:tracePt t="111306" x="2476500" y="5022850"/>
          <p14:tracePt t="111325" x="2736850" y="5022850"/>
          <p14:tracePt t="111341" x="2952750" y="5022850"/>
          <p14:tracePt t="111358" x="3181350" y="5054600"/>
          <p14:tracePt t="111375" x="3333750" y="5092700"/>
          <p14:tracePt t="111391" x="3441700" y="5118100"/>
          <p14:tracePt t="111408" x="3479800" y="5130800"/>
          <p14:tracePt t="111460" x="3479800" y="5137150"/>
          <p14:tracePt t="111468" x="3473450" y="5143500"/>
          <p14:tracePt t="111476" x="3454400" y="5156200"/>
          <p14:tracePt t="111489" x="3435350" y="5156200"/>
          <p14:tracePt t="111508" x="3390900" y="5175250"/>
          <p14:tracePt t="111524" x="3327400" y="5187950"/>
          <p14:tracePt t="111541" x="3257550" y="5194300"/>
          <p14:tracePt t="111557" x="3187700" y="5200650"/>
          <p14:tracePt t="111574" x="3136900" y="5200650"/>
          <p14:tracePt t="111589" x="3092450" y="5200650"/>
          <p14:tracePt t="111607" x="3035300" y="5200650"/>
          <p14:tracePt t="111622" x="2946400" y="5207000"/>
          <p14:tracePt t="111641" x="2857500" y="5213350"/>
          <p14:tracePt t="111657" x="2755900" y="5213350"/>
          <p14:tracePt t="111674" x="2660650" y="5213350"/>
          <p14:tracePt t="111691" x="2559050" y="5213350"/>
          <p14:tracePt t="111692" x="2508250" y="5213350"/>
          <p14:tracePt t="111707" x="2419350" y="5213350"/>
          <p14:tracePt t="111724" x="2343150" y="5213350"/>
          <p14:tracePt t="111740" x="2292350" y="5219700"/>
          <p14:tracePt t="111757" x="2273300" y="5219700"/>
          <p14:tracePt t="111774" x="2235200" y="5226050"/>
          <p14:tracePt t="111791" x="2216150" y="5232400"/>
          <p14:tracePt t="111807" x="2203450" y="5232400"/>
          <p14:tracePt t="111824" x="2197100" y="5232400"/>
          <p14:tracePt t="111884" x="2203450" y="5232400"/>
          <p14:tracePt t="111892" x="2228850" y="5232400"/>
          <p14:tracePt t="111906" x="2266950" y="5232400"/>
          <p14:tracePt t="111923" x="2444750" y="5226050"/>
          <p14:tracePt t="111940" x="2520950" y="5226050"/>
          <p14:tracePt t="111957" x="2667000" y="5226050"/>
          <p14:tracePt t="111972" x="2800350" y="5226050"/>
          <p14:tracePt t="111989" x="2908300" y="5226050"/>
          <p14:tracePt t="112004" x="3003550" y="5226050"/>
          <p14:tracePt t="112023" x="3092450" y="5226050"/>
          <p14:tracePt t="112040" x="3175000" y="5226050"/>
          <p14:tracePt t="112056" x="3276600" y="5219700"/>
          <p14:tracePt t="112073" x="3378200" y="5219700"/>
          <p14:tracePt t="112090" x="3441700" y="5219700"/>
          <p14:tracePt t="112106" x="3486150" y="5219700"/>
          <p14:tracePt t="112123" x="3517900" y="5219700"/>
          <p14:tracePt t="112140" x="3524250" y="5219700"/>
          <p14:tracePt t="112156" x="3530600" y="5219700"/>
          <p14:tracePt t="112244" x="3536950" y="5219700"/>
          <p14:tracePt t="112252" x="3543300" y="5219700"/>
          <p14:tracePt t="112260" x="3549650" y="5219700"/>
          <p14:tracePt t="112272" x="3556000" y="5219700"/>
          <p14:tracePt t="112287" x="3568700" y="5219700"/>
          <p14:tracePt t="112306" x="3581400" y="5219700"/>
          <p14:tracePt t="112322" x="3600450" y="5219700"/>
          <p14:tracePt t="112339" x="3638550" y="5219700"/>
          <p14:tracePt t="112356" x="3676650" y="5219700"/>
          <p14:tracePt t="112372" x="3702050" y="5219700"/>
          <p14:tracePt t="112389" x="3721100" y="5219700"/>
          <p14:tracePt t="112405" x="3746500" y="5219700"/>
          <p14:tracePt t="112422" x="3752850" y="5219700"/>
          <p14:tracePt t="112439" x="3765550" y="5219700"/>
          <p14:tracePt t="112455" x="3771900" y="5219700"/>
          <p14:tracePt t="112472" x="3784600" y="5219700"/>
          <p14:tracePt t="112508" x="3790950" y="5219700"/>
          <p14:tracePt t="112540" x="3797300" y="5219700"/>
          <p14:tracePt t="112548" x="3803650" y="5219700"/>
          <p14:tracePt t="112556" x="3810000" y="5219700"/>
          <p14:tracePt t="112572" x="3835400" y="5219700"/>
          <p14:tracePt t="112588" x="3867150" y="5219700"/>
          <p14:tracePt t="112605" x="3886200" y="5219700"/>
          <p14:tracePt t="112621" x="3943350" y="5219700"/>
          <p14:tracePt t="112638" x="4013200" y="5219700"/>
          <p14:tracePt t="112655" x="4102100" y="5226050"/>
          <p14:tracePt t="112670" x="4197350" y="5226050"/>
          <p14:tracePt t="112688" x="4298950" y="5232400"/>
          <p14:tracePt t="112705" x="4381500" y="5238750"/>
          <p14:tracePt t="112721" x="4464050" y="5245100"/>
          <p14:tracePt t="112738" x="4514850" y="5251450"/>
          <p14:tracePt t="112755" x="4572000" y="5251450"/>
          <p14:tracePt t="112769" x="4591050" y="5251450"/>
          <p14:tracePt t="112788" x="4635500" y="5251450"/>
          <p14:tracePt t="112805" x="4660900" y="5251450"/>
          <p14:tracePt t="112819" x="4679950" y="5251450"/>
          <p14:tracePt t="112838" x="4711700" y="5251450"/>
          <p14:tracePt t="112854" x="4737100" y="5251450"/>
          <p14:tracePt t="112871" x="4756150" y="5251450"/>
          <p14:tracePt t="112888" x="4781550" y="5251450"/>
          <p14:tracePt t="112904" x="4800600" y="5251450"/>
          <p14:tracePt t="112921" x="4813300" y="5251450"/>
          <p14:tracePt t="112937" x="4819650" y="5251450"/>
          <p14:tracePt t="112954" x="4832350" y="5251450"/>
          <p14:tracePt t="112971" x="4838700" y="5251450"/>
          <p14:tracePt t="112987" x="4851400" y="5251450"/>
          <p14:tracePt t="113020" x="4864100" y="5251450"/>
          <p14:tracePt t="113156" x="4870450" y="5251450"/>
          <p14:tracePt t="113164" x="4883150" y="5251450"/>
          <p14:tracePt t="113172" x="4889500" y="5251450"/>
          <p14:tracePt t="113187" x="4927600" y="5251450"/>
          <p14:tracePt t="113203" x="4946650" y="5251450"/>
          <p14:tracePt t="113220" x="5003800" y="5251450"/>
          <p14:tracePt t="113237" x="5060950" y="5251450"/>
          <p14:tracePt t="113253" x="5118100" y="5251450"/>
          <p14:tracePt t="113270" x="5181600" y="5251450"/>
          <p14:tracePt t="113287" x="5232400" y="5251450"/>
          <p14:tracePt t="113304" x="5270500" y="5251450"/>
          <p14:tracePt t="113320" x="5302250" y="5251450"/>
          <p14:tracePt t="113336" x="5334000" y="5251450"/>
          <p14:tracePt t="113353" x="5340350" y="5251450"/>
          <p14:tracePt t="113370" x="5353050" y="5251450"/>
          <p14:tracePt t="113386" x="5359400" y="5251450"/>
          <p14:tracePt t="113620" x="5365750" y="5251450"/>
          <p14:tracePt t="113636" x="5378450" y="5251450"/>
          <p14:tracePt t="113652" x="5384800" y="5251450"/>
          <p14:tracePt t="113660" x="5397500" y="5251450"/>
          <p14:tracePt t="113667" x="5403850" y="5251450"/>
          <p14:tracePt t="113686" x="5416550" y="5251450"/>
          <p14:tracePt t="113702" x="5435600" y="5251450"/>
          <p14:tracePt t="113719" x="5454650" y="5251450"/>
          <p14:tracePt t="113735" x="5473700" y="5257800"/>
          <p14:tracePt t="113752" x="5480050" y="5257800"/>
          <p14:tracePt t="117212" x="5461000" y="5283200"/>
          <p14:tracePt t="117220" x="5454650" y="5283200"/>
          <p14:tracePt t="117227" x="5441950" y="5302250"/>
          <p14:tracePt t="117242" x="5422900" y="5308600"/>
          <p14:tracePt t="117258" x="5384800" y="5327650"/>
          <p14:tracePt t="117277" x="5327650" y="5353050"/>
          <p14:tracePt t="117292" x="5276850" y="5365750"/>
          <p14:tracePt t="117310" x="5232400" y="5365750"/>
          <p14:tracePt t="117327" x="5187950" y="5365750"/>
          <p14:tracePt t="117343" x="5118100" y="5346700"/>
          <p14:tracePt t="117360" x="5010150" y="5308600"/>
          <p14:tracePt t="117377" x="4902200" y="5270500"/>
          <p14:tracePt t="117392" x="4813300" y="5213350"/>
          <p14:tracePt t="117408" x="4768850" y="5194300"/>
          <p14:tracePt t="117426" x="4756150" y="5168900"/>
          <p14:tracePt t="117443" x="4756150" y="5130800"/>
          <p14:tracePt t="117460" x="4775200" y="5086350"/>
          <p14:tracePt t="117476" x="4819650" y="5022850"/>
          <p14:tracePt t="117493" x="4876800" y="4972050"/>
          <p14:tracePt t="117510" x="4984750" y="4933950"/>
          <p14:tracePt t="117525" x="5130800" y="4902200"/>
          <p14:tracePt t="117543" x="5314950" y="4902200"/>
          <p14:tracePt t="117560" x="5543550" y="4908550"/>
          <p14:tracePt t="117576" x="5759450" y="4946650"/>
          <p14:tracePt t="117591" x="5880100" y="4984750"/>
          <p14:tracePt t="117610" x="5943600" y="5022850"/>
          <p14:tracePt t="117624" x="5956300" y="5054600"/>
          <p14:tracePt t="117643" x="5956300" y="5111750"/>
          <p14:tracePt t="117660" x="5943600" y="5162550"/>
          <p14:tracePt t="117676" x="5918200" y="5207000"/>
          <p14:tracePt t="117693" x="5886450" y="5245100"/>
          <p14:tracePt t="117707" x="5867400" y="5264150"/>
          <p14:tracePt t="117724" x="5848350" y="5276850"/>
          <p14:tracePt t="117742" x="5842000" y="5289550"/>
          <p14:tracePt t="117759" x="5835650" y="5289550"/>
          <p14:tracePt t="117776" x="5829300" y="5289550"/>
          <p14:tracePt t="118132" x="5829300" y="5283200"/>
          <p14:tracePt t="118148" x="5822950" y="5276850"/>
          <p14:tracePt t="118156" x="5810250" y="5257800"/>
          <p14:tracePt t="118220" x="5797550" y="5245100"/>
          <p14:tracePt t="118340" x="5791200" y="5245100"/>
          <p14:tracePt t="118348" x="5784850" y="5232400"/>
          <p14:tracePt t="118380" x="5784850" y="5226050"/>
          <p14:tracePt t="118419" x="5791200" y="5226050"/>
          <p14:tracePt t="118948" x="5784850" y="5232400"/>
          <p14:tracePt t="118956" x="5784850" y="5238750"/>
          <p14:tracePt t="118964" x="5778500" y="5245100"/>
          <p14:tracePt t="118971" x="5772150" y="5251450"/>
          <p14:tracePt t="118990" x="5765800" y="5264150"/>
          <p14:tracePt t="119004" x="5746750" y="5283200"/>
          <p14:tracePt t="119023" x="5727700" y="5308600"/>
          <p14:tracePt t="119038" x="5708650" y="5334000"/>
          <p14:tracePt t="119056" x="5676900" y="5353050"/>
          <p14:tracePt t="119073" x="5626100" y="5372100"/>
          <p14:tracePt t="119089" x="5562600" y="5391150"/>
          <p14:tracePt t="119104" x="5461000" y="5403850"/>
          <p14:tracePt t="119123" x="5257800" y="5403850"/>
          <p14:tracePt t="119139" x="5105400" y="5391150"/>
          <p14:tracePt t="119156" x="4965700" y="5359400"/>
          <p14:tracePt t="119173" x="4870450" y="5327650"/>
          <p14:tracePt t="119189" x="4832350" y="5302250"/>
          <p14:tracePt t="119204" x="4826000" y="5270500"/>
          <p14:tracePt t="119222" x="4826000" y="5207000"/>
          <p14:tracePt t="119237" x="4876800" y="5118100"/>
          <p14:tracePt t="119256" x="4959350" y="4997450"/>
          <p14:tracePt t="119272" x="5054600" y="4902200"/>
          <p14:tracePt t="119289" x="5156200" y="4826000"/>
          <p14:tracePt t="119306" x="5264150" y="4787900"/>
          <p14:tracePt t="119322" x="5359400" y="4768850"/>
          <p14:tracePt t="119339" x="5480050" y="4762500"/>
          <p14:tracePt t="119356" x="5530850" y="4781550"/>
          <p14:tracePt t="119372" x="5588000" y="4838700"/>
          <p14:tracePt t="119387" x="5619750" y="4895850"/>
          <p14:tracePt t="119405" x="5657850" y="4972050"/>
          <p14:tracePt t="119422" x="5683250" y="5041900"/>
          <p14:tracePt t="119438" x="5695950" y="5111750"/>
          <p14:tracePt t="119455" x="5702300" y="5175250"/>
          <p14:tracePt t="119472" x="5702300" y="5213350"/>
          <p14:tracePt t="119488" x="5702300" y="5232400"/>
          <p14:tracePt t="119503" x="5695950" y="5245100"/>
          <p14:tracePt t="119538" x="5689600" y="5251450"/>
          <p14:tracePt t="119572" x="5683250" y="5251450"/>
          <p14:tracePt t="120452" x="5670550" y="5257800"/>
          <p14:tracePt t="120459" x="5645150" y="5264150"/>
          <p14:tracePt t="120469" x="5600700" y="5283200"/>
          <p14:tracePt t="120484" x="5486400" y="5327650"/>
          <p14:tracePt t="120501" x="5308600" y="5391150"/>
          <p14:tracePt t="120520" x="5162550" y="5441950"/>
          <p14:tracePt t="120536" x="4838700" y="5518150"/>
          <p14:tracePt t="120552" x="4432300" y="5626100"/>
          <p14:tracePt t="120569" x="3994150" y="5689600"/>
          <p14:tracePt t="120586" x="3568700" y="5734050"/>
          <p14:tracePt t="120603" x="3028950" y="5746750"/>
          <p14:tracePt t="120619" x="2800350" y="5746750"/>
          <p14:tracePt t="120636" x="2628900" y="5746750"/>
          <p14:tracePt t="120652" x="2508250" y="5734050"/>
          <p14:tracePt t="120669" x="2413000" y="5727700"/>
          <p14:tracePt t="120685" x="2336800" y="5721350"/>
          <p14:tracePt t="120700" x="2260600" y="5715000"/>
          <p14:tracePt t="120719" x="2184400" y="5702300"/>
          <p14:tracePt t="120733" x="2133600" y="5695950"/>
          <p14:tracePt t="120752" x="2089150" y="5683250"/>
          <p14:tracePt t="120769" x="2044700" y="5683250"/>
          <p14:tracePt t="120785" x="2019300" y="5683250"/>
          <p14:tracePt t="120802" x="2006600" y="5676900"/>
          <p14:tracePt t="120819" x="1993900" y="5676900"/>
          <p14:tracePt t="120835" x="1987550" y="5676900"/>
          <p14:tracePt t="120852" x="1974850" y="5676900"/>
          <p14:tracePt t="120869" x="1949450" y="5676900"/>
          <p14:tracePt t="120885" x="1917700" y="5676900"/>
          <p14:tracePt t="120902" x="1860550" y="5676900"/>
          <p14:tracePt t="120918" x="1771650" y="5670550"/>
          <p14:tracePt t="120935" x="1695450" y="5664200"/>
          <p14:tracePt t="120950" x="1606550" y="5657850"/>
          <p14:tracePt t="120968" x="1543050" y="5651500"/>
          <p14:tracePt t="120985" x="1498600" y="5651500"/>
          <p14:tracePt t="121001" x="1485900" y="5651500"/>
          <p14:tracePt t="121018" x="1479550" y="5651500"/>
          <p14:tracePt t="121764" x="1479550" y="5645150"/>
          <p14:tracePt t="121772" x="1479550" y="5638800"/>
          <p14:tracePt t="121783" x="1479550" y="5632450"/>
          <p14:tracePt t="121799" x="1485900" y="5626100"/>
          <p14:tracePt t="121814" x="1492250" y="5607050"/>
          <p14:tracePt t="121833" x="1498600" y="5588000"/>
          <p14:tracePt t="121849" x="1504950" y="5581650"/>
          <p14:tracePt t="121864" x="1504950" y="5575300"/>
          <p14:tracePt t="121881" x="1504950" y="5562600"/>
          <p14:tracePt t="121899" x="1504950" y="5556250"/>
          <p14:tracePt t="121916" x="1504950" y="5549900"/>
          <p14:tracePt t="121932" x="1504950" y="5543550"/>
          <p14:tracePt t="121949" x="1504950" y="5537200"/>
          <p14:tracePt t="121966" x="1504950" y="5530850"/>
          <p14:tracePt t="121982" x="1504950" y="5524500"/>
          <p14:tracePt t="121999" x="1492250" y="5518150"/>
          <p14:tracePt t="122016" x="1485900" y="5511800"/>
          <p14:tracePt t="122032" x="1473200" y="5499100"/>
          <p14:tracePt t="122049" x="1460500" y="5492750"/>
          <p14:tracePt t="122065" x="1454150" y="5486400"/>
          <p14:tracePt t="122164" x="1447800" y="5486400"/>
          <p14:tracePt t="122220" x="1447800" y="5492750"/>
          <p14:tracePt t="122228" x="1447800" y="5499100"/>
          <p14:tracePt t="122236" x="1454150" y="5511800"/>
          <p14:tracePt t="122246" x="1460500" y="5524500"/>
          <p14:tracePt t="122263" x="1473200" y="5537200"/>
          <p14:tracePt t="122282" x="1511300" y="5562600"/>
          <p14:tracePt t="122298" x="1562100" y="5581650"/>
          <p14:tracePt t="122315" x="1663700" y="5588000"/>
          <p14:tracePt t="122332" x="1739900" y="5588000"/>
          <p14:tracePt t="122348" x="1822450" y="5588000"/>
          <p14:tracePt t="122365" x="1879600" y="5575300"/>
          <p14:tracePt t="122381" x="1924050" y="5568950"/>
          <p14:tracePt t="122396" x="1949450" y="5568950"/>
          <p14:tracePt t="122415" x="1962150" y="5568950"/>
          <p14:tracePt t="122431" x="1974850" y="5568950"/>
          <p14:tracePt t="122484" x="1981200" y="5568950"/>
          <p14:tracePt t="122652" x="1987550" y="5562600"/>
          <p14:tracePt t="122660" x="1993900" y="5562600"/>
          <p14:tracePt t="122676" x="2000250" y="5562600"/>
          <p14:tracePt t="122684" x="2012950" y="5562600"/>
          <p14:tracePt t="122697" x="2025650" y="5562600"/>
          <p14:tracePt t="122714" x="2051050" y="5562600"/>
          <p14:tracePt t="122730" x="2070100" y="5562600"/>
          <p14:tracePt t="122747" x="2101850" y="5562600"/>
          <p14:tracePt t="122764" x="2127250" y="5562600"/>
          <p14:tracePt t="122780" x="2146300" y="5562600"/>
          <p14:tracePt t="122797" x="2159000" y="5562600"/>
          <p14:tracePt t="122813" x="2165350" y="5562600"/>
          <p14:tracePt t="123532" x="2165350" y="5568950"/>
          <p14:tracePt t="123539" x="2159000" y="5575300"/>
          <p14:tracePt t="123556" x="2139950" y="5581650"/>
          <p14:tracePt t="123564" x="2114550" y="5588000"/>
          <p14:tracePt t="123576" x="2089150" y="5600700"/>
          <p14:tracePt t="123593" x="2019300" y="5619750"/>
          <p14:tracePt t="123611" x="1866900" y="5645150"/>
          <p14:tracePt t="123629" x="1758950" y="5651500"/>
          <p14:tracePt t="123645" x="1657350" y="5657850"/>
          <p14:tracePt t="123662" x="1562100" y="5657850"/>
          <p14:tracePt t="123678" x="1473200" y="5645150"/>
          <p14:tracePt t="123695" x="1409700" y="5619750"/>
          <p14:tracePt t="123711" x="1346200" y="5588000"/>
          <p14:tracePt t="123728" x="1314450" y="5562600"/>
          <p14:tracePt t="123744" x="1276350" y="5530850"/>
          <p14:tracePt t="123761" x="1250950" y="5499100"/>
          <p14:tracePt t="123776" x="1231900" y="5473700"/>
          <p14:tracePt t="123795" x="1219200" y="5422900"/>
          <p14:tracePt t="123811" x="1219200" y="5391150"/>
          <p14:tracePt t="123826" x="1219200" y="5378450"/>
          <p14:tracePt t="123844" x="1238250" y="5314950"/>
          <p14:tracePt t="123861" x="1270000" y="5276850"/>
          <p14:tracePt t="123878" x="1314450" y="5238750"/>
          <p14:tracePt t="123894" x="1371600" y="5207000"/>
          <p14:tracePt t="123911" x="1454150" y="5187950"/>
          <p14:tracePt t="123928" x="1574800" y="5187950"/>
          <p14:tracePt t="123944" x="1701800" y="5187950"/>
          <p14:tracePt t="123961" x="1835150" y="5187950"/>
          <p14:tracePt t="123977" x="1949450" y="5187950"/>
          <p14:tracePt t="123994" x="2070100" y="5187950"/>
          <p14:tracePt t="124010" x="2171700" y="5187950"/>
          <p14:tracePt t="124027" x="2292350" y="5187950"/>
          <p14:tracePt t="124044" x="2374900" y="5194300"/>
          <p14:tracePt t="124060" x="2444750" y="5200650"/>
          <p14:tracePt t="124077" x="2508250" y="5200650"/>
          <p14:tracePt t="124092" x="2584450" y="5207000"/>
          <p14:tracePt t="124110" x="2667000" y="5219700"/>
          <p14:tracePt t="124127" x="2743200" y="5232400"/>
          <p14:tracePt t="124144" x="2800350" y="5251450"/>
          <p14:tracePt t="124160" x="2844800" y="5257800"/>
          <p14:tracePt t="124177" x="2870200" y="5270500"/>
          <p14:tracePt t="124194" x="2895600" y="5283200"/>
          <p14:tracePt t="124210" x="2914650" y="5289550"/>
          <p14:tracePt t="124227" x="2927350" y="5302250"/>
          <p14:tracePt t="124244" x="2946400" y="5314950"/>
          <p14:tracePt t="124260" x="2959100" y="5327650"/>
          <p14:tracePt t="124277" x="2965450" y="5340350"/>
          <p14:tracePt t="124293" x="2978150" y="5346700"/>
          <p14:tracePt t="124310" x="2978150" y="5353050"/>
          <p14:tracePt t="124327" x="2978150" y="5359400"/>
          <p14:tracePt t="124343" x="2978150" y="5365750"/>
          <p14:tracePt t="124360" x="2978150" y="5384800"/>
          <p14:tracePt t="124375" x="2978150" y="5397500"/>
          <p14:tracePt t="124393" x="2978150" y="5416550"/>
          <p14:tracePt t="124408" x="2978150" y="5429250"/>
          <p14:tracePt t="124426" x="2965450" y="5448300"/>
          <p14:tracePt t="124443" x="2940050" y="5480050"/>
          <p14:tracePt t="124460" x="2921000" y="5486400"/>
          <p14:tracePt t="124476" x="2876550" y="5505450"/>
          <p14:tracePt t="124493" x="2825750" y="5530850"/>
          <p14:tracePt t="124509" x="2749550" y="5549900"/>
          <p14:tracePt t="124526" x="2667000" y="5568950"/>
          <p14:tracePt t="124543" x="2590800" y="5581650"/>
          <p14:tracePt t="124560" x="2508250" y="5600700"/>
          <p14:tracePt t="124576" x="2432050" y="5607050"/>
          <p14:tracePt t="124591" x="2349500" y="5619750"/>
          <p14:tracePt t="124607" x="2273300" y="5626100"/>
          <p14:tracePt t="124626" x="2171700" y="5632450"/>
          <p14:tracePt t="124643" x="2006600" y="5638800"/>
          <p14:tracePt t="124657" x="1955800" y="5638800"/>
          <p14:tracePt t="124676" x="1803400" y="5638800"/>
          <p14:tracePt t="124692" x="1708150" y="5626100"/>
          <p14:tracePt t="124709" x="1612900" y="5613400"/>
          <p14:tracePt t="124726" x="1530350" y="5594350"/>
          <p14:tracePt t="124742" x="1447800" y="5568950"/>
          <p14:tracePt t="124759" x="1384300" y="5543550"/>
          <p14:tracePt t="124774" x="1339850" y="5518150"/>
          <p14:tracePt t="124792" x="1314450" y="5492750"/>
          <p14:tracePt t="124809" x="1295400" y="5473700"/>
          <p14:tracePt t="124823" x="1289050" y="5448300"/>
          <p14:tracePt t="124840" x="1289050" y="5429250"/>
          <p14:tracePt t="124859" x="1282700" y="5378450"/>
          <p14:tracePt t="124875" x="1282700" y="5353050"/>
          <p14:tracePt t="124892" x="1282700" y="5340350"/>
          <p14:tracePt t="124909" x="1295400" y="5314950"/>
          <p14:tracePt t="124925" x="1333500" y="5289550"/>
          <p14:tracePt t="124942" x="1390650" y="5251450"/>
          <p14:tracePt t="124958" x="1466850" y="5207000"/>
          <p14:tracePt t="124975" x="1600200" y="5175250"/>
          <p14:tracePt t="124990" x="1727200" y="5156200"/>
          <p14:tracePt t="125006" x="1866900" y="5143500"/>
          <p14:tracePt t="125025" x="1993900" y="5137150"/>
          <p14:tracePt t="125042" x="2114550" y="5137150"/>
          <p14:tracePt t="125058" x="2203450" y="5137150"/>
          <p14:tracePt t="125075" x="2343150" y="5149850"/>
          <p14:tracePt t="125089" x="2387600" y="5156200"/>
          <p14:tracePt t="125108" x="2508250" y="5187950"/>
          <p14:tracePt t="125124" x="2597150" y="5226050"/>
          <p14:tracePt t="125139" x="2679700" y="5270500"/>
          <p14:tracePt t="125157" x="2755900" y="5308600"/>
          <p14:tracePt t="125175" x="2806700" y="5340350"/>
          <p14:tracePt t="125191" x="2838450" y="5365750"/>
          <p14:tracePt t="125206" x="2851150" y="5391150"/>
          <p14:tracePt t="125224" x="2851150" y="5397500"/>
          <p14:tracePt t="125241" x="2851150" y="5422900"/>
          <p14:tracePt t="125258" x="2851150" y="5435600"/>
          <p14:tracePt t="125274" x="2851150" y="5454650"/>
          <p14:tracePt t="125291" x="2851150" y="5480050"/>
          <p14:tracePt t="125307" x="2844800" y="5492750"/>
          <p14:tracePt t="125324" x="2832100" y="5511800"/>
          <p14:tracePt t="125339" x="2825750" y="5524500"/>
          <p14:tracePt t="125358" x="2813050" y="5530850"/>
          <p14:tracePt t="125374" x="2813050" y="5537200"/>
          <p14:tracePt t="125391" x="2806700" y="5537200"/>
          <p14:tracePt t="125859" x="2800350" y="5537200"/>
          <p14:tracePt t="125892" x="2794000" y="5543550"/>
          <p14:tracePt t="126132" x="2794000" y="5549900"/>
          <p14:tracePt t="126140" x="2787650" y="5556250"/>
          <p14:tracePt t="126164" x="2781300" y="5556250"/>
          <p14:tracePt t="126196" x="2794000" y="5556250"/>
          <p14:tracePt t="126203" x="2813050" y="5562600"/>
          <p14:tracePt t="126212" x="2832100" y="5562600"/>
          <p14:tracePt t="126220" x="2844800" y="5549900"/>
          <p14:tracePt t="126237" x="2895600" y="5524500"/>
          <p14:tracePt t="126255" x="2908300" y="5518150"/>
          <p14:tracePt t="126272" x="2927350" y="5511800"/>
          <p14:tracePt t="126289" x="2940050" y="5511800"/>
          <p14:tracePt t="126348" x="2946400" y="5511800"/>
          <p14:tracePt t="126372" x="2959100" y="5511800"/>
          <p14:tracePt t="126379" x="2971800" y="5511800"/>
          <p14:tracePt t="126388" x="2984500" y="5511800"/>
          <p14:tracePt t="126404" x="3016250" y="5511800"/>
          <p14:tracePt t="126421" x="3079750" y="5499100"/>
          <p14:tracePt t="126436" x="3130550" y="5492750"/>
          <p14:tracePt t="126454" x="3187700" y="5480050"/>
          <p14:tracePt t="126469" x="3244850" y="5467350"/>
          <p14:tracePt t="126488" x="3276600" y="5461000"/>
          <p14:tracePt t="126504" x="3295650" y="5454650"/>
          <p14:tracePt t="126519" x="3302000" y="5454650"/>
          <p14:tracePt t="126555" x="3308350" y="5454650"/>
          <p14:tracePt t="126636" x="3308350" y="5461000"/>
          <p14:tracePt t="126652" x="3308350" y="5467350"/>
          <p14:tracePt t="126676" x="3308350" y="5473700"/>
          <p14:tracePt t="126684" x="3308350" y="5480050"/>
          <p14:tracePt t="126716" x="3308350" y="5486400"/>
          <p14:tracePt t="126756" x="3308350" y="5492750"/>
          <p14:tracePt t="126763" x="3302000" y="5492750"/>
          <p14:tracePt t="126780" x="3302000" y="5505450"/>
          <p14:tracePt t="126796" x="3295650" y="5511800"/>
          <p14:tracePt t="126804" x="3289300" y="5518150"/>
          <p14:tracePt t="126821" x="3276600" y="5524500"/>
          <p14:tracePt t="126837" x="3244850" y="5530850"/>
          <p14:tracePt t="126854" x="3181350" y="5530850"/>
          <p14:tracePt t="126870" x="3124200" y="5530850"/>
          <p14:tracePt t="126887" x="3067050" y="5511800"/>
          <p14:tracePt t="126904" x="3022600" y="5492750"/>
          <p14:tracePt t="126920" x="3009900" y="5473700"/>
          <p14:tracePt t="126937" x="3009900" y="5461000"/>
          <p14:tracePt t="126954" x="3009900" y="5429250"/>
          <p14:tracePt t="126970" x="3016250" y="5403850"/>
          <p14:tracePt t="126987" x="3060700" y="5359400"/>
          <p14:tracePt t="127004" x="3105150" y="5340350"/>
          <p14:tracePt t="127020" x="3162300" y="5327650"/>
          <p14:tracePt t="127037" x="3232150" y="5321300"/>
          <p14:tracePt t="127053" x="3308350" y="5321300"/>
          <p14:tracePt t="127068" x="3390900" y="5321300"/>
          <p14:tracePt t="127087" x="3479800" y="5334000"/>
          <p14:tracePt t="127103" x="3543300" y="5346700"/>
          <p14:tracePt t="127118" x="3600450" y="5365750"/>
          <p14:tracePt t="127137" x="3632200" y="5372100"/>
          <p14:tracePt t="127153" x="3670300" y="5384800"/>
          <p14:tracePt t="127170" x="3683000" y="5391150"/>
          <p14:tracePt t="127187" x="3702050" y="5397500"/>
          <p14:tracePt t="127203" x="3714750" y="5410200"/>
          <p14:tracePt t="127218" x="3721100" y="5422900"/>
          <p14:tracePt t="127236" x="3740150" y="5441950"/>
          <p14:tracePt t="127253" x="3746500" y="5461000"/>
          <p14:tracePt t="127268" x="3746500" y="5480050"/>
          <p14:tracePt t="127286" x="3752850" y="5499100"/>
          <p14:tracePt t="127303" x="3752850" y="5511800"/>
          <p14:tracePt t="127320" x="3752850" y="5518150"/>
          <p14:tracePt t="127336" x="3752850" y="5524500"/>
          <p14:tracePt t="127352" x="3752850" y="5530850"/>
          <p14:tracePt t="127369" x="3752850" y="5537200"/>
          <p14:tracePt t="127386" x="3752850" y="5543550"/>
          <p14:tracePt t="127419" x="3746500" y="5556250"/>
          <p14:tracePt t="127436" x="3746500" y="5562600"/>
          <p14:tracePt t="127620" x="3752850" y="5562600"/>
          <p14:tracePt t="127627" x="3778250" y="5562600"/>
          <p14:tracePt t="127635" x="3816350" y="5556250"/>
          <p14:tracePt t="127652" x="3905250" y="5537200"/>
          <p14:tracePt t="127668" x="4006850" y="5530850"/>
          <p14:tracePt t="127685" x="4051300" y="5530850"/>
          <p14:tracePt t="127702" x="4140200" y="5530850"/>
          <p14:tracePt t="127718" x="4203700" y="5530850"/>
          <p14:tracePt t="127733" x="4241800" y="5530850"/>
          <p14:tracePt t="127752" x="4248150" y="5530850"/>
          <p14:tracePt t="127828" x="4254500" y="5537200"/>
          <p14:tracePt t="127844" x="4254500" y="5543550"/>
          <p14:tracePt t="127852" x="4254500" y="5549900"/>
          <p14:tracePt t="127876" x="4254500" y="5556250"/>
          <p14:tracePt t="127932" x="4254500" y="5562600"/>
          <p14:tracePt t="127955" x="4248150" y="5562600"/>
          <p14:tracePt t="127971" x="4241800" y="5568950"/>
          <p14:tracePt t="127979" x="4241800" y="5575300"/>
          <p14:tracePt t="127987" x="4229100" y="5575300"/>
          <p14:tracePt t="127999" x="4216400" y="5575300"/>
          <p14:tracePt t="128017" x="4197350" y="5581650"/>
          <p14:tracePt t="128034" x="4165600" y="5588000"/>
          <p14:tracePt t="128050" x="4127500" y="5588000"/>
          <p14:tracePt t="128067" x="4083050" y="5588000"/>
          <p14:tracePt t="128084" x="4051300" y="5581650"/>
          <p14:tracePt t="128099" x="4025900" y="5562600"/>
          <p14:tracePt t="128117" x="4013200" y="5556250"/>
          <p14:tracePt t="128132" x="4013200" y="5537200"/>
          <p14:tracePt t="128150" x="4006850" y="5511800"/>
          <p14:tracePt t="128167" x="4006850" y="5492750"/>
          <p14:tracePt t="128184" x="4006850" y="5467350"/>
          <p14:tracePt t="128200" x="4019550" y="5441950"/>
          <p14:tracePt t="128217" x="4044950" y="5410200"/>
          <p14:tracePt t="128232" x="4095750" y="5384800"/>
          <p14:tracePt t="128251" x="4222750" y="5346700"/>
          <p14:tracePt t="128265" x="4267200" y="5334000"/>
          <p14:tracePt t="128284" x="4445000" y="5321300"/>
          <p14:tracePt t="128300" x="4559300" y="5321300"/>
          <p14:tracePt t="128317" x="4679950" y="5321300"/>
          <p14:tracePt t="128334" x="4781550" y="5321300"/>
          <p14:tracePt t="128350" x="4883150" y="5321300"/>
          <p14:tracePt t="128367" x="4984750" y="5321300"/>
          <p14:tracePt t="128383" x="5080000" y="5321300"/>
          <p14:tracePt t="128400" x="5156200" y="5314950"/>
          <p14:tracePt t="128417" x="5238750" y="5308600"/>
          <p14:tracePt t="128433" x="5257800" y="5308600"/>
          <p14:tracePt t="128448" x="5302250" y="5308600"/>
          <p14:tracePt t="128467" x="5340350" y="5308600"/>
          <p14:tracePt t="128483" x="5372100" y="5314950"/>
          <p14:tracePt t="128500" x="5397500" y="5321300"/>
          <p14:tracePt t="128517" x="5416550" y="5327650"/>
          <p14:tracePt t="128533" x="5422900" y="5334000"/>
          <p14:tracePt t="128550" x="5429250" y="5340350"/>
          <p14:tracePt t="128583" x="5435600" y="5346700"/>
          <p14:tracePt t="128600" x="5441950" y="5353050"/>
          <p14:tracePt t="128616" x="5441950" y="5365750"/>
          <p14:tracePt t="128633" x="5441950" y="5372100"/>
          <p14:tracePt t="128649" x="5441950" y="5391150"/>
          <p14:tracePt t="128666" x="5441950" y="5410200"/>
          <p14:tracePt t="128683" x="5422900" y="5448300"/>
          <p14:tracePt t="128700" x="5403850" y="5480050"/>
          <p14:tracePt t="128714" x="5391150" y="5486400"/>
          <p14:tracePt t="128733" x="5353050" y="5518150"/>
          <p14:tracePt t="128747" x="5327650" y="5537200"/>
          <p14:tracePt t="128766" x="5314950" y="5543550"/>
          <p14:tracePt t="128782" x="5295900" y="5549900"/>
          <p14:tracePt t="128797" x="5289550" y="5556250"/>
          <p14:tracePt t="128814" x="5283200" y="5562600"/>
          <p14:tracePt t="128832" x="5276850" y="5562600"/>
          <p14:tracePt t="129012" x="5289550" y="5562600"/>
          <p14:tracePt t="129019" x="5314950" y="5556250"/>
          <p14:tracePt t="129031" x="5346700" y="5549900"/>
          <p14:tracePt t="129048" x="5410200" y="5537200"/>
          <p14:tracePt t="129065" x="5480050" y="5537200"/>
          <p14:tracePt t="129082" x="5505450" y="5537200"/>
          <p14:tracePt t="129098" x="5562600" y="5537200"/>
          <p14:tracePt t="129115" x="5638800" y="5537200"/>
          <p14:tracePt t="129132" x="5664200" y="5537200"/>
          <p14:tracePt t="129148" x="5676900" y="5537200"/>
          <p14:tracePt t="129165" x="5689600" y="5537200"/>
          <p14:tracePt t="130380" x="5683250" y="5537200"/>
          <p14:tracePt t="130452" x="5676900" y="5537200"/>
          <p14:tracePt t="130524" x="5670550" y="5537200"/>
          <p14:tracePt t="132828" x="5657850" y="5543550"/>
          <p14:tracePt t="132836" x="5619750" y="5556250"/>
          <p14:tracePt t="132843" x="5556250" y="5568950"/>
          <p14:tracePt t="132856" x="5492750" y="5575300"/>
          <p14:tracePt t="132873" x="5416550" y="5581650"/>
          <p14:tracePt t="132889" x="5251450" y="5613400"/>
          <p14:tracePt t="132906" x="5016500" y="5645150"/>
          <p14:tracePt t="132922" x="4743450" y="5670550"/>
          <p14:tracePt t="132937" x="4368800" y="5702300"/>
          <p14:tracePt t="132954" x="3994150" y="5721350"/>
          <p14:tracePt t="132973" x="3460750" y="5721350"/>
          <p14:tracePt t="132989" x="3130550" y="5721350"/>
          <p14:tracePt t="133006" x="2889250" y="5702300"/>
          <p14:tracePt t="133020" x="2711450" y="5676900"/>
          <p14:tracePt t="133037" x="2559050" y="5670550"/>
          <p14:tracePt t="133055" x="2425700" y="5664200"/>
          <p14:tracePt t="133070" x="2311400" y="5657850"/>
          <p14:tracePt t="133088" x="2228850" y="5657850"/>
          <p14:tracePt t="133105" x="2171700" y="5657850"/>
          <p14:tracePt t="133120" x="2127250" y="5657850"/>
          <p14:tracePt t="133137" x="2095500" y="5670550"/>
          <p14:tracePt t="133155" x="2057400" y="5670550"/>
          <p14:tracePt t="133170" x="2044700" y="5670550"/>
          <p14:tracePt t="133188" x="2019300" y="5676900"/>
          <p14:tracePt t="133204" x="2000250" y="5683250"/>
          <p14:tracePt t="133221" x="1974850" y="5683250"/>
          <p14:tracePt t="133238" x="1955800" y="5683250"/>
          <p14:tracePt t="133255" x="1924050" y="5683250"/>
          <p14:tracePt t="133272" x="1879600" y="5689600"/>
          <p14:tracePt t="133288" x="1835150" y="5689600"/>
          <p14:tracePt t="133305" x="1778000" y="5689600"/>
          <p14:tracePt t="133321" x="1701800" y="5689600"/>
          <p14:tracePt t="133338" x="1619250" y="5683250"/>
          <p14:tracePt t="133355" x="1498600" y="5670550"/>
          <p14:tracePt t="133369" x="1460500" y="5664200"/>
          <p14:tracePt t="133388" x="1390650" y="5657850"/>
          <p14:tracePt t="133405" x="1327150" y="5651500"/>
          <p14:tracePt t="133421" x="1282700" y="5645150"/>
          <p14:tracePt t="133438" x="1244600" y="5638800"/>
          <p14:tracePt t="133455" x="1225550" y="5632450"/>
          <p14:tracePt t="133471" x="1219200" y="5632450"/>
          <p14:tracePt t="133508" x="1212850" y="5632450"/>
          <p14:tracePt t="133564" x="1212850" y="5626100"/>
          <p14:tracePt t="133571" x="1212850" y="5613400"/>
          <p14:tracePt t="133580" x="1225550" y="5607050"/>
          <p14:tracePt t="133587" x="1238250" y="5594350"/>
          <p14:tracePt t="133603" x="1250950" y="5588000"/>
          <p14:tracePt t="133619" x="1282700" y="5568950"/>
          <p14:tracePt t="133637" x="1327150" y="5543550"/>
          <p14:tracePt t="133652" x="1365250" y="5530850"/>
          <p14:tracePt t="133671" x="1409700" y="5518150"/>
          <p14:tracePt t="133685" x="1460500" y="5518150"/>
          <p14:tracePt t="133702" x="1517650" y="5518150"/>
          <p14:tracePt t="133720" x="1612900" y="5511800"/>
          <p14:tracePt t="133737" x="1708150" y="5511800"/>
          <p14:tracePt t="133754" x="1835150" y="5530850"/>
          <p14:tracePt t="133771" x="2019300" y="5556250"/>
          <p14:tracePt t="133787" x="2133600" y="5575300"/>
          <p14:tracePt t="133804" x="2254250" y="5594350"/>
          <p14:tracePt t="133821" x="2387600" y="5619750"/>
          <p14:tracePt t="133837" x="2508250" y="5645150"/>
          <p14:tracePt t="133853" x="2628900" y="5651500"/>
          <p14:tracePt t="133870" x="2749550" y="5657850"/>
          <p14:tracePt t="133887" x="2851150" y="5664200"/>
          <p14:tracePt t="133903" x="2940050" y="5664200"/>
          <p14:tracePt t="133920" x="3028950" y="5664200"/>
          <p14:tracePt t="133937" x="3130550" y="5664200"/>
          <p14:tracePt t="133951" x="3232150" y="5664200"/>
          <p14:tracePt t="133970" x="3346450" y="5664200"/>
          <p14:tracePt t="133987" x="3524250" y="5664200"/>
          <p14:tracePt t="134003" x="3651250" y="5664200"/>
          <p14:tracePt t="134018" x="3702050" y="5664200"/>
          <p14:tracePt t="134037" x="3860800" y="5664200"/>
          <p14:tracePt t="134053" x="3962400" y="5664200"/>
          <p14:tracePt t="134068" x="4070350" y="5664200"/>
          <p14:tracePt t="134086" x="4171950" y="5664200"/>
          <p14:tracePt t="134103" x="4279900" y="5670550"/>
          <p14:tracePt t="134120" x="4387850" y="5676900"/>
          <p14:tracePt t="134136" x="4508500" y="5676900"/>
          <p14:tracePt t="134153" x="4635500" y="5683250"/>
          <p14:tracePt t="134169" x="4743450" y="5683250"/>
          <p14:tracePt t="134186" x="4845050" y="5683250"/>
          <p14:tracePt t="134188" x="4908550" y="5683250"/>
          <p14:tracePt t="134203" x="4991100" y="5683250"/>
          <p14:tracePt t="134219" x="5054600" y="5683250"/>
          <p14:tracePt t="134234" x="5080000" y="5683250"/>
          <p14:tracePt t="134253" x="5143500" y="5670550"/>
          <p14:tracePt t="134269" x="5175250" y="5664200"/>
          <p14:tracePt t="134286" x="5207000" y="5657850"/>
          <p14:tracePt t="134302" x="5232400" y="5651500"/>
          <p14:tracePt t="134380" x="5245100" y="5651500"/>
          <p14:tracePt t="134388" x="5308600" y="5645150"/>
          <p14:tracePt t="135204" x="5308600" y="5638800"/>
          <p14:tracePt t="135220" x="5308600" y="5619750"/>
          <p14:tracePt t="135244" x="5308600" y="5607050"/>
          <p14:tracePt t="135252" x="5321300" y="5594350"/>
          <p14:tracePt t="135268" x="5334000" y="5575300"/>
          <p14:tracePt t="135276" x="5340350" y="5549900"/>
          <p14:tracePt t="135283" x="5359400" y="5518150"/>
          <p14:tracePt t="135298" x="5384800" y="5511800"/>
          <p14:tracePt t="135317" x="5391150" y="5486400"/>
          <p14:tracePt t="135333" x="5391150" y="5473700"/>
          <p14:tracePt t="135350" x="5391150" y="5467350"/>
          <p14:tracePt t="135366" x="5391150" y="5461000"/>
          <p14:tracePt t="135383" x="5391150" y="5454650"/>
          <p14:tracePt t="135416" x="5391150" y="5441950"/>
          <p14:tracePt t="135433" x="5391150" y="5435600"/>
          <p14:tracePt t="135450" x="5391150" y="5422900"/>
          <p14:tracePt t="135466" x="5384800" y="5416550"/>
          <p14:tracePt t="135481" x="5372100" y="5403850"/>
          <p14:tracePt t="135500" x="5295900" y="5378450"/>
          <p14:tracePt t="135516" x="5219700" y="5359400"/>
          <p14:tracePt t="135533" x="5105400" y="5346700"/>
          <p14:tracePt t="135549" x="4991100" y="5346700"/>
          <p14:tracePt t="135564" x="4819650" y="5346700"/>
          <p14:tracePt t="135583" x="4610100" y="5346700"/>
          <p14:tracePt t="135599" x="4381500" y="5346700"/>
          <p14:tracePt t="135616" x="4133850" y="5391150"/>
          <p14:tracePt t="135631" x="3892550" y="5429250"/>
          <p14:tracePt t="135649" x="3670300" y="5441950"/>
          <p14:tracePt t="135666" x="3473450" y="5454650"/>
          <p14:tracePt t="135683" x="3200400" y="5480050"/>
          <p14:tracePt t="135699" x="3041650" y="5480050"/>
          <p14:tracePt t="135716" x="2914650" y="5486400"/>
          <p14:tracePt t="135732" x="2806700" y="5486400"/>
          <p14:tracePt t="135749" x="2717800" y="5492750"/>
          <p14:tracePt t="135765" x="2660650" y="5499100"/>
          <p14:tracePt t="135782" x="2616200" y="5499100"/>
          <p14:tracePt t="135800" x="2597150" y="5505450"/>
          <p14:tracePt t="135815" x="2590800" y="5505450"/>
          <p14:tracePt t="136036" x="2584450" y="5511800"/>
          <p14:tracePt t="136043" x="2578100" y="5511800"/>
          <p14:tracePt t="136052" x="2565400" y="5518150"/>
          <p14:tracePt t="136065" x="2559050" y="5524500"/>
          <p14:tracePt t="136080" x="2552700" y="5524500"/>
          <p14:tracePt t="136098" x="2533650" y="5537200"/>
          <p14:tracePt t="136115" x="2508250" y="5543550"/>
          <p14:tracePt t="136132" x="2489200" y="5549900"/>
          <p14:tracePt t="136148" x="2476500" y="5549900"/>
          <p14:tracePt t="136165" x="2463800" y="5549900"/>
          <p14:tracePt t="136181" x="2444750" y="5549900"/>
          <p14:tracePt t="136198" x="2413000" y="5549900"/>
          <p14:tracePt t="136214" x="2374900" y="5549900"/>
          <p14:tracePt t="136231" x="2330450" y="5549900"/>
          <p14:tracePt t="136248" x="2286000" y="5549900"/>
          <p14:tracePt t="136264" x="2241550" y="5549900"/>
          <p14:tracePt t="136279" x="2197100" y="5549900"/>
          <p14:tracePt t="136298" x="2146300" y="5549900"/>
          <p14:tracePt t="136314" x="2095500" y="5549900"/>
          <p14:tracePt t="136331" x="2006600" y="5549900"/>
          <p14:tracePt t="136348" x="1949450" y="5549900"/>
          <p14:tracePt t="136364" x="1885950" y="5549900"/>
          <p14:tracePt t="136381" x="1835150" y="5549900"/>
          <p14:tracePt t="136397" x="1809750" y="5549900"/>
          <p14:tracePt t="136414" x="1765300" y="5549900"/>
          <p14:tracePt t="136431" x="1733550" y="5549900"/>
          <p14:tracePt t="136447" x="1708150" y="5549900"/>
          <p14:tracePt t="136464" x="1695450" y="5549900"/>
          <p14:tracePt t="136480" x="1689100" y="5549900"/>
          <p14:tracePt t="136803" x="1695450" y="5543550"/>
          <p14:tracePt t="136812" x="1714500" y="5537200"/>
          <p14:tracePt t="136819" x="1758950" y="5524500"/>
          <p14:tracePt t="136836" x="1809750" y="5511800"/>
          <p14:tracePt t="136848" x="1873250" y="5499100"/>
          <p14:tracePt t="136863" x="2000250" y="5486400"/>
          <p14:tracePt t="136880" x="2152650" y="5467350"/>
          <p14:tracePt t="136896" x="2317750" y="5461000"/>
          <p14:tracePt t="136913" x="2527300" y="5461000"/>
          <p14:tracePt t="136930" x="2711450" y="5461000"/>
          <p14:tracePt t="136946" x="2933700" y="5473700"/>
          <p14:tracePt t="136963" x="3238500" y="5492750"/>
          <p14:tracePt t="136979" x="3409950" y="5505450"/>
          <p14:tracePt t="136996" x="3562350" y="5505450"/>
          <p14:tracePt t="137013" x="3670300" y="5505450"/>
          <p14:tracePt t="137027" x="3752850" y="5505450"/>
          <p14:tracePt t="137046" x="3797300" y="5505450"/>
          <p14:tracePt t="137062" x="3822700" y="5505450"/>
          <p14:tracePt t="137079" x="3835400" y="5505450"/>
          <p14:tracePt t="137096" x="3841750" y="5505450"/>
          <p14:tracePt t="137244" x="3848100" y="5505450"/>
          <p14:tracePt t="137251" x="3854450" y="5505450"/>
          <p14:tracePt t="137260" x="3867150" y="5505450"/>
          <p14:tracePt t="137279" x="3892550" y="5505450"/>
          <p14:tracePt t="137295" x="3911600" y="5499100"/>
          <p14:tracePt t="137312" x="3943350" y="5492750"/>
          <p14:tracePt t="137328" x="4019550" y="5492750"/>
          <p14:tracePt t="137345" x="4102100" y="5492750"/>
          <p14:tracePt t="137362" x="4197350" y="5492750"/>
          <p14:tracePt t="137378" x="4292600" y="5492750"/>
          <p14:tracePt t="137395" x="4400550" y="5486400"/>
          <p14:tracePt t="137412" x="4470400" y="5480050"/>
          <p14:tracePt t="137428" x="4540250" y="5480050"/>
          <p14:tracePt t="137445" x="4597400" y="5473700"/>
          <p14:tracePt t="137461" x="4635500" y="5467350"/>
          <p14:tracePt t="137478" x="4660900" y="5467350"/>
          <p14:tracePt t="137495" x="4673600" y="5467350"/>
          <p14:tracePt t="137528" x="4679950" y="5467350"/>
          <p14:tracePt t="137588" x="4679950" y="5461000"/>
          <p14:tracePt t="137604" x="4686300" y="5461000"/>
          <p14:tracePt t="137612" x="4692650" y="5461000"/>
          <p14:tracePt t="137627" x="4699000" y="5461000"/>
          <p14:tracePt t="137643" x="4705350" y="5461000"/>
          <p14:tracePt t="137660" x="4718050" y="5461000"/>
          <p14:tracePt t="137667" x="4730750" y="5461000"/>
          <p14:tracePt t="137678" x="4737100" y="5461000"/>
          <p14:tracePt t="137694" x="4762500" y="5461000"/>
          <p14:tracePt t="137711" x="4794250" y="5461000"/>
          <p14:tracePt t="137727" x="4838700" y="5461000"/>
          <p14:tracePt t="137744" x="4876800" y="5461000"/>
          <p14:tracePt t="137759" x="4927600" y="5461000"/>
          <p14:tracePt t="137777" x="4972050" y="5461000"/>
          <p14:tracePt t="137794" x="5041900" y="5461000"/>
          <p14:tracePt t="137811" x="5130800" y="5461000"/>
          <p14:tracePt t="137827" x="5187950" y="5461000"/>
          <p14:tracePt t="137844" x="5251450" y="5461000"/>
          <p14:tracePt t="137860" x="5302250" y="5461000"/>
          <p14:tracePt t="137877" x="5346700" y="5461000"/>
          <p14:tracePt t="137894" x="5384800" y="5461000"/>
          <p14:tracePt t="137910" x="5422900" y="5461000"/>
          <p14:tracePt t="137927" x="5448300" y="5454650"/>
          <p14:tracePt t="137944" x="5473700" y="5454650"/>
          <p14:tracePt t="137960" x="5499100" y="5454650"/>
          <p14:tracePt t="137977" x="5524500" y="5454650"/>
          <p14:tracePt t="137993" x="5549900" y="5454650"/>
          <p14:tracePt t="138010" x="5575300" y="5448300"/>
          <p14:tracePt t="138027" x="5600700" y="5448300"/>
          <p14:tracePt t="138044" x="5619750" y="5448300"/>
          <p14:tracePt t="138060" x="5626100" y="5448300"/>
          <p14:tracePt t="138093" x="5632450" y="5448300"/>
          <p14:tracePt t="138172" x="5626100" y="5448300"/>
          <p14:tracePt t="138180" x="5594350" y="5454650"/>
          <p14:tracePt t="138193" x="5556250" y="5473700"/>
          <p14:tracePt t="138210" x="5454650" y="5492750"/>
          <p14:tracePt t="138226" x="5302250" y="5524500"/>
          <p14:tracePt t="138241" x="5219700" y="5537200"/>
          <p14:tracePt t="138259" x="4953000" y="5556250"/>
          <p14:tracePt t="138274" x="4864100" y="5562600"/>
          <p14:tracePt t="138293" x="4591050" y="5581650"/>
          <p14:tracePt t="138310" x="4438650" y="5581650"/>
          <p14:tracePt t="138326" x="4286250" y="5581650"/>
          <p14:tracePt t="138343" x="4171950" y="5581650"/>
          <p14:tracePt t="138359" x="4051300" y="5581650"/>
          <p14:tracePt t="138376" x="3949700" y="5581650"/>
          <p14:tracePt t="138393" x="3848100" y="5588000"/>
          <p14:tracePt t="138409" x="3771900" y="5594350"/>
          <p14:tracePt t="138426" x="3683000" y="5594350"/>
          <p14:tracePt t="138443" x="3587750" y="5594350"/>
          <p14:tracePt t="138459" x="3543300" y="5594350"/>
          <p14:tracePt t="138476" x="3505200" y="5594350"/>
          <p14:tracePt t="138492" x="3479800" y="5594350"/>
          <p14:tracePt t="138509" x="3460750" y="5594350"/>
          <p14:tracePt t="138525" x="3454400" y="5594350"/>
          <p14:tracePt t="138860" x="3448050" y="5594350"/>
          <p14:tracePt t="138867" x="3422650" y="5594350"/>
          <p14:tracePt t="138875" x="3403600" y="5594350"/>
          <p14:tracePt t="138889" x="3378200" y="5594350"/>
          <p14:tracePt t="138908" x="3321050" y="5594350"/>
          <p14:tracePt t="138925" x="3257550" y="5581650"/>
          <p14:tracePt t="138941" x="3206750" y="5575300"/>
          <p14:tracePt t="138958" x="3175000" y="5568950"/>
          <p14:tracePt t="138974" x="3143250" y="5568950"/>
          <p14:tracePt t="138991" x="3117850" y="5562600"/>
          <p14:tracePt t="139006" x="3098800" y="5562600"/>
          <p14:tracePt t="139024" x="3092450" y="5562600"/>
          <p14:tracePt t="139041" x="3086100" y="5556250"/>
          <p14:tracePt t="139058" x="3079750" y="5556250"/>
          <p14:tracePt t="139356" x="3079750" y="5549900"/>
          <p14:tracePt t="139396" x="3079750" y="5543550"/>
          <p14:tracePt t="139444" x="3086100" y="5543550"/>
          <p14:tracePt t="141148" x="3079750" y="5543550"/>
          <p14:tracePt t="141156" x="3041650" y="5575300"/>
          <p14:tracePt t="141169" x="3003550" y="5613400"/>
          <p14:tracePt t="141186" x="2927350" y="5708650"/>
          <p14:tracePt t="141187" x="2889250" y="5753100"/>
          <p14:tracePt t="141200" x="2857500" y="5803900"/>
          <p14:tracePt t="141219" x="2806700" y="5880100"/>
          <p14:tracePt t="141236" x="2768600" y="5930900"/>
          <p14:tracePt t="141252" x="2749550" y="5962650"/>
          <p14:tracePt t="141269" x="2743200" y="5975350"/>
          <p14:tracePt t="141302" x="2736850" y="5975350"/>
          <p14:tracePt t="141324" x="2730500" y="5975350"/>
          <p14:tracePt t="141335" x="2724150" y="5975350"/>
          <p14:tracePt t="141352" x="2692400" y="5969000"/>
          <p14:tracePt t="141369" x="2660650" y="5949950"/>
          <p14:tracePt t="141385" x="2635250" y="5943600"/>
          <p14:tracePt t="141400" x="2597150" y="5930900"/>
          <p14:tracePt t="141417" x="2571750" y="5924550"/>
          <p14:tracePt t="141435" x="2552700" y="5918200"/>
          <p14:tracePt t="141492" x="2546350" y="5918200"/>
          <p14:tracePt t="141748" x="2546350" y="5911850"/>
          <p14:tracePt t="141756" x="2540000" y="5911850"/>
          <p14:tracePt t="141767" x="2520950" y="5905500"/>
          <p14:tracePt t="141784" x="2495550" y="5899150"/>
          <p14:tracePt t="141801" x="2476500" y="5899150"/>
          <p14:tracePt t="141818" x="2444750" y="5886450"/>
          <p14:tracePt t="141834" x="2406650" y="5886450"/>
          <p14:tracePt t="141851" x="2336800" y="5873750"/>
          <p14:tracePt t="141867" x="2298700" y="5867400"/>
          <p14:tracePt t="141884" x="2266950" y="5867400"/>
          <p14:tracePt t="141901" x="2247900" y="5867400"/>
          <p14:tracePt t="141917" x="2241550" y="5867400"/>
          <p14:tracePt t="141950" x="2235200" y="5867400"/>
          <p14:tracePt t="142500" x="2228850" y="5867400"/>
          <p14:tracePt t="142507" x="2216150" y="5867400"/>
          <p14:tracePt t="142516" x="2209800" y="5867400"/>
          <p14:tracePt t="142532" x="2190750" y="5867400"/>
          <p14:tracePt t="142549" x="2159000" y="5873750"/>
          <p14:tracePt t="142566" x="2139950" y="5873750"/>
          <p14:tracePt t="142581" x="2108200" y="5873750"/>
          <p14:tracePt t="142599" x="2070100" y="5873750"/>
          <p14:tracePt t="142616" x="2032000" y="5873750"/>
          <p14:tracePt t="142632" x="1987550" y="5873750"/>
          <p14:tracePt t="142649" x="1930400" y="5873750"/>
          <p14:tracePt t="142665" x="1866900" y="5873750"/>
          <p14:tracePt t="142682" x="1790700" y="5873750"/>
          <p14:tracePt t="142684" x="1746250" y="5873750"/>
          <p14:tracePt t="142699" x="1644650" y="5867400"/>
          <p14:tracePt t="142715" x="1549400" y="5861050"/>
          <p14:tracePt t="142732" x="1473200" y="5854700"/>
          <p14:tracePt t="142749" x="1403350" y="5848350"/>
          <p14:tracePt t="142765" x="1352550" y="5835650"/>
          <p14:tracePt t="142782" x="1320800" y="5829300"/>
          <p14:tracePt t="142798" x="1301750" y="5822950"/>
          <p14:tracePt t="142813" x="1295400" y="5810250"/>
          <p14:tracePt t="142832" x="1282700" y="5797550"/>
          <p14:tracePt t="142848" x="1282700" y="5784850"/>
          <p14:tracePt t="142865" x="1282700" y="5778500"/>
          <p14:tracePt t="142882" x="1282700" y="5765800"/>
          <p14:tracePt t="142899" x="1282700" y="5740400"/>
          <p14:tracePt t="142915" x="1295400" y="5721350"/>
          <p14:tracePt t="142932" x="1308100" y="5695950"/>
          <p14:tracePt t="142946" x="1339850" y="5670550"/>
          <p14:tracePt t="142965" x="1384300" y="5632450"/>
          <p14:tracePt t="142981" x="1441450" y="5594350"/>
          <p14:tracePt t="142998" x="1498600" y="5568950"/>
          <p14:tracePt t="143013" x="1549400" y="5549900"/>
          <p14:tracePt t="143031" x="1600200" y="5537200"/>
          <p14:tracePt t="143046" x="1651000" y="5537200"/>
          <p14:tracePt t="143065" x="1701800" y="5530850"/>
          <p14:tracePt t="143081" x="1758950" y="5524500"/>
          <p14:tracePt t="143096" x="1828800" y="5511800"/>
          <p14:tracePt t="143113" x="1924050" y="5505450"/>
          <p14:tracePt t="143129" x="2025650" y="5505450"/>
          <p14:tracePt t="143148" x="2197100" y="5505450"/>
          <p14:tracePt t="143164" x="2305050" y="5505450"/>
          <p14:tracePt t="143181" x="2413000" y="5505450"/>
          <p14:tracePt t="143198" x="2508250" y="5505450"/>
          <p14:tracePt t="143214" x="2597150" y="5505450"/>
          <p14:tracePt t="143231" x="2686050" y="5505450"/>
          <p14:tracePt t="143247" x="2774950" y="5505450"/>
          <p14:tracePt t="143264" x="2870200" y="5511800"/>
          <p14:tracePt t="143281" x="2965450" y="5524500"/>
          <p14:tracePt t="143297" x="3060700" y="5537200"/>
          <p14:tracePt t="143314" x="3155950" y="5549900"/>
          <p14:tracePt t="143329" x="3244850" y="5556250"/>
          <p14:tracePt t="143345" x="3314700" y="5562600"/>
          <p14:tracePt t="143364" x="3390900" y="5562600"/>
          <p14:tracePt t="143381" x="3435350" y="5562600"/>
          <p14:tracePt t="143397" x="3479800" y="5562600"/>
          <p14:tracePt t="143414" x="3511550" y="5568950"/>
          <p14:tracePt t="143430" x="3549650" y="5568950"/>
          <p14:tracePt t="143447" x="3587750" y="5568950"/>
          <p14:tracePt t="143464" x="3619500" y="5568950"/>
          <p14:tracePt t="143480" x="3638550" y="5575300"/>
          <p14:tracePt t="143497" x="3670300" y="5588000"/>
          <p14:tracePt t="143513" x="3689350" y="5588000"/>
          <p14:tracePt t="143530" x="3714750" y="5600700"/>
          <p14:tracePt t="143546" x="3740150" y="5607050"/>
          <p14:tracePt t="143563" x="3797300" y="5626100"/>
          <p14:tracePt t="143580" x="3822700" y="5638800"/>
          <p14:tracePt t="143595" x="3848100" y="5651500"/>
          <p14:tracePt t="143613" x="3867150" y="5657850"/>
          <p14:tracePt t="143630" x="3873500" y="5664200"/>
          <p14:tracePt t="143646" x="3879850" y="5670550"/>
          <p14:tracePt t="143663" x="3892550" y="5676900"/>
          <p14:tracePt t="143680" x="3892550" y="5683250"/>
          <p14:tracePt t="143696" x="3898900" y="5695950"/>
          <p14:tracePt t="143713" x="3911600" y="5708650"/>
          <p14:tracePt t="143730" x="3917950" y="5727700"/>
          <p14:tracePt t="143746" x="3924300" y="5746750"/>
          <p14:tracePt t="143763" x="3924300" y="5765800"/>
          <p14:tracePt t="143780" x="3924300" y="5772150"/>
          <p14:tracePt t="143796" x="3924300" y="5784850"/>
          <p14:tracePt t="143812" x="3924300" y="5791200"/>
          <p14:tracePt t="144083" x="3917950" y="5791200"/>
          <p14:tracePt t="145388" x="3911600" y="5791200"/>
          <p14:tracePt t="145852" x="3917950" y="5784850"/>
          <p14:tracePt t="146036" x="3911600" y="5784850"/>
          <p14:tracePt t="146043" x="3892550" y="5784850"/>
          <p14:tracePt t="146060" x="3854450" y="5784850"/>
          <p14:tracePt t="146074" x="3816350" y="5791200"/>
          <p14:tracePt t="146090" x="3702050" y="5797550"/>
          <p14:tracePt t="146107" x="3505200" y="5810250"/>
          <p14:tracePt t="146123" x="3441700" y="5810250"/>
          <p14:tracePt t="146140" x="3276600" y="5816600"/>
          <p14:tracePt t="146157" x="3111500" y="5829300"/>
          <p14:tracePt t="146173" x="2940050" y="5829300"/>
          <p14:tracePt t="146191" x="2800350" y="5829300"/>
          <p14:tracePt t="146207" x="2660650" y="5810250"/>
          <p14:tracePt t="146223" x="2546350" y="5791200"/>
          <p14:tracePt t="146240" x="2432050" y="5746750"/>
          <p14:tracePt t="146257" x="2343150" y="5715000"/>
          <p14:tracePt t="146274" x="2266950" y="5670550"/>
          <p14:tracePt t="146290" x="2216150" y="5638800"/>
          <p14:tracePt t="146305" x="2178050" y="5607050"/>
          <p14:tracePt t="146321" x="2165350" y="5594350"/>
          <p14:tracePt t="146340" x="2152650" y="5581650"/>
          <p14:tracePt t="146357" x="2152650" y="5575300"/>
          <p14:tracePt t="146390" x="2146300" y="5562600"/>
          <p14:tracePt t="146406" x="2139950" y="5562600"/>
          <p14:tracePt t="146423" x="2133600" y="5556250"/>
          <p14:tracePt t="146440" x="2127250" y="5556250"/>
          <p14:tracePt t="146456" x="2120900" y="5556250"/>
          <p14:tracePt t="146473" x="2095500" y="5556250"/>
          <p14:tracePt t="146490" x="2070100" y="5556250"/>
          <p14:tracePt t="146506" x="2012950" y="5575300"/>
          <p14:tracePt t="146523" x="1911350" y="5607050"/>
          <p14:tracePt t="146540" x="1816100" y="5619750"/>
          <p14:tracePt t="146556" x="1720850" y="5626100"/>
          <p14:tracePt t="146573" x="1612900" y="5626100"/>
          <p14:tracePt t="146589" x="1504950" y="5626100"/>
          <p14:tracePt t="146606" x="1447800" y="5607050"/>
          <p14:tracePt t="146623" x="1377950" y="5594350"/>
          <p14:tracePt t="146637" x="1320800" y="5562600"/>
          <p14:tracePt t="146655" x="1282700" y="5530850"/>
          <p14:tracePt t="146673" x="1263650" y="5492750"/>
          <p14:tracePt t="146689" x="1257300" y="5441950"/>
          <p14:tracePt t="146706" x="1257300" y="5372100"/>
          <p14:tracePt t="146723" x="1289050" y="5264150"/>
          <p14:tracePt t="146739" x="1327150" y="5187950"/>
          <p14:tracePt t="146756" x="1352550" y="5137150"/>
          <p14:tracePt t="146772" x="1371600" y="5105400"/>
          <p14:tracePt t="146789" x="1384300" y="5080000"/>
          <p14:tracePt t="146804" x="1384300" y="5067300"/>
          <p14:tracePt t="146822" x="1384300" y="5060950"/>
          <p14:tracePt t="146839" x="1390650" y="5054600"/>
          <p14:tracePt t="147027" x="1371600" y="5054600"/>
          <p14:tracePt t="147044" x="1346200" y="5060950"/>
          <p14:tracePt t="147051" x="1308100" y="5067300"/>
          <p14:tracePt t="147059" x="1282700" y="5073650"/>
          <p14:tracePt t="147069" x="1250950" y="5080000"/>
          <p14:tracePt t="147088" x="1181100" y="5080000"/>
          <p14:tracePt t="147105" x="1117600" y="5080000"/>
          <p14:tracePt t="147121" x="1035050" y="5048250"/>
          <p14:tracePt t="147138" x="958850" y="4997450"/>
          <p14:tracePt t="147155" x="850900" y="4902200"/>
          <p14:tracePt t="147169" x="825500" y="4870450"/>
          <p14:tracePt t="147188" x="768350" y="4787900"/>
          <p14:tracePt t="147203" x="749300" y="4737100"/>
          <p14:tracePt t="147221" x="736600" y="4679950"/>
          <p14:tracePt t="147238" x="736600" y="4641850"/>
          <p14:tracePt t="147255" x="742950" y="4610100"/>
          <p14:tracePt t="147271" x="762000" y="4572000"/>
          <p14:tracePt t="147288" x="806450" y="4540250"/>
          <p14:tracePt t="147304" x="869950" y="4502150"/>
          <p14:tracePt t="147321" x="958850" y="4464050"/>
          <p14:tracePt t="147336" x="1117600" y="4432300"/>
          <p14:tracePt t="147354" x="1416050" y="4394200"/>
          <p14:tracePt t="147369" x="1530350" y="4375150"/>
          <p14:tracePt t="147388" x="1835150" y="4356100"/>
          <p14:tracePt t="147404" x="2032000" y="4349750"/>
          <p14:tracePt t="147421" x="2209800" y="4349750"/>
          <p14:tracePt t="147438" x="2393950" y="4349750"/>
          <p14:tracePt t="147452" x="2578100" y="4349750"/>
          <p14:tracePt t="147471" x="2794000" y="4349750"/>
          <p14:tracePt t="147487" x="3016250" y="4362450"/>
          <p14:tracePt t="147504" x="3257550" y="4387850"/>
          <p14:tracePt t="147520" x="3492500" y="4413250"/>
          <p14:tracePt t="147537" x="3721100" y="4445000"/>
          <p14:tracePt t="147552" x="3892550" y="4464050"/>
          <p14:tracePt t="147570" x="4032250" y="4489450"/>
          <p14:tracePt t="147587" x="4159250" y="4514850"/>
          <p14:tracePt t="147604" x="4210050" y="4527550"/>
          <p14:tracePt t="147620" x="4229100" y="4540250"/>
          <p14:tracePt t="147637" x="4254500" y="4565650"/>
          <p14:tracePt t="147653" x="4260850" y="4591050"/>
          <p14:tracePt t="147670" x="4273550" y="4616450"/>
          <p14:tracePt t="147686" x="4273550" y="4648200"/>
          <p14:tracePt t="147703" x="4273550" y="4686300"/>
          <p14:tracePt t="147720" x="4273550" y="4718050"/>
          <p14:tracePt t="147736" x="4273550" y="4743450"/>
          <p14:tracePt t="147754" x="4267200" y="4781550"/>
          <p14:tracePt t="147770" x="4260850" y="4826000"/>
          <p14:tracePt t="147785" x="4248150" y="4864100"/>
          <p14:tracePt t="147801" x="4235450" y="4895850"/>
          <p14:tracePt t="147820" x="4216400" y="4927600"/>
          <p14:tracePt t="147836" x="4171950" y="4959350"/>
          <p14:tracePt t="147853" x="4108450" y="4991100"/>
          <p14:tracePt t="147868" x="4019550" y="5016500"/>
          <p14:tracePt t="147886" x="3905250" y="5041900"/>
          <p14:tracePt t="147903" x="3752850" y="5054600"/>
          <p14:tracePt t="147919" x="3562350" y="5073650"/>
          <p14:tracePt t="147936" x="3327400" y="5073650"/>
          <p14:tracePt t="147953" x="3098800" y="5073650"/>
          <p14:tracePt t="147969" x="2794000" y="5060950"/>
          <p14:tracePt t="147986" x="2584450" y="5041900"/>
          <p14:tracePt t="148003" x="2330450" y="5022850"/>
          <p14:tracePt t="148019" x="2203450" y="5022850"/>
          <p14:tracePt t="148036" x="2114550" y="5022850"/>
          <p14:tracePt t="148053" x="2044700" y="5022850"/>
          <p14:tracePt t="148069" x="2000250" y="5022850"/>
          <p14:tracePt t="148086" x="1981200" y="5022850"/>
          <p14:tracePt t="148102" x="1974850" y="5022850"/>
          <p14:tracePt t="152556" x="1987550" y="5010150"/>
          <p14:tracePt t="152563" x="1987550" y="5003800"/>
          <p14:tracePt t="152573" x="1993900" y="4997450"/>
          <p14:tracePt t="152596" x="2000250" y="4991100"/>
          <p14:tracePt t="152606" x="2006600" y="4991100"/>
          <p14:tracePt t="152625" x="2012950" y="4984750"/>
          <p14:tracePt t="152641" x="2019300" y="4978400"/>
          <p14:tracePt t="152658" x="2025650" y="4972050"/>
          <p14:tracePt t="152673" x="2032000" y="4965700"/>
          <p14:tracePt t="152691" x="2038350" y="4965700"/>
          <p14:tracePt t="152708" x="2051050" y="4965700"/>
          <p14:tracePt t="152724" x="2057400" y="4959350"/>
          <p14:tracePt t="152741" x="2070100" y="4959350"/>
          <p14:tracePt t="152758" x="2082800" y="4959350"/>
          <p14:tracePt t="152774" x="2095500" y="4959350"/>
          <p14:tracePt t="152791" x="2127250" y="4959350"/>
          <p14:tracePt t="152808" x="2165350" y="4959350"/>
          <p14:tracePt t="152824" x="2197100" y="4959350"/>
          <p14:tracePt t="152841" x="2209800" y="4959350"/>
          <p14:tracePt t="152857" x="2216150" y="4959350"/>
          <p14:tracePt t="152884" x="2222500" y="4959350"/>
          <p14:tracePt t="153092" x="2216150" y="4959350"/>
          <p14:tracePt t="153116" x="2209800" y="4959350"/>
          <p14:tracePt t="153203" x="2203450" y="4959350"/>
          <p14:tracePt t="153924" x="2197100" y="4959350"/>
          <p14:tracePt t="153931" x="2184400" y="4959350"/>
          <p14:tracePt t="153939" x="2165350" y="4959350"/>
          <p14:tracePt t="153953" x="2127250" y="4959350"/>
          <p14:tracePt t="153971" x="2019300" y="4902200"/>
          <p14:tracePt t="153988" x="1898650" y="4775200"/>
          <p14:tracePt t="154004" x="1758950" y="4508500"/>
          <p14:tracePt t="154021" x="1663700" y="4133850"/>
          <p14:tracePt t="154038" x="1644650" y="3797300"/>
          <p14:tracePt t="154055" x="1670050" y="3505200"/>
          <p14:tracePt t="154071" x="1733550" y="3321050"/>
          <p14:tracePt t="154088" x="1790700" y="3206750"/>
          <p14:tracePt t="154104" x="1854200" y="3143250"/>
          <p14:tracePt t="154121" x="1905000" y="3111500"/>
          <p14:tracePt t="154138" x="1930400" y="3111500"/>
          <p14:tracePt t="154155" x="1936750" y="3111500"/>
          <p14:tracePt t="154171" x="1943100" y="3111500"/>
          <p14:tracePt t="154188" x="1949450" y="3124200"/>
          <p14:tracePt t="154204" x="1968500" y="3143250"/>
          <p14:tracePt t="154221" x="2000250" y="3155950"/>
          <p14:tracePt t="154238" x="2025650" y="3162300"/>
          <p14:tracePt t="154254" x="2070100" y="3168650"/>
          <p14:tracePt t="154269" x="2108200" y="3175000"/>
          <p14:tracePt t="154286" x="2133600" y="3175000"/>
          <p14:tracePt t="154304" x="2146300" y="3175000"/>
          <p14:tracePt t="154337" x="2152650" y="3175000"/>
          <p14:tracePt t="154380" x="2139950" y="3181350"/>
          <p14:tracePt t="154388" x="2120900" y="3187700"/>
          <p14:tracePt t="154395" x="2082800" y="3200400"/>
          <p14:tracePt t="154403" x="2038350" y="3213100"/>
          <p14:tracePt t="154420" x="1917700" y="3232150"/>
          <p14:tracePt t="154437" x="1854200" y="3238500"/>
          <p14:tracePt t="154454" x="1689100" y="3244850"/>
          <p14:tracePt t="154470" x="1536700" y="3244850"/>
          <p14:tracePt t="154485" x="1428750" y="3225800"/>
          <p14:tracePt t="154502" x="1358900" y="3187700"/>
          <p14:tracePt t="154520" x="1314450" y="3143250"/>
          <p14:tracePt t="154537" x="1289050" y="3092450"/>
          <p14:tracePt t="154552" x="1282700" y="3028950"/>
          <p14:tracePt t="154570" x="1282700" y="2946400"/>
          <p14:tracePt t="154587" x="1358900" y="2806700"/>
          <p14:tracePt t="154601" x="1397000" y="2749550"/>
          <p14:tracePt t="154620" x="1587500" y="2603500"/>
          <p14:tracePt t="154635" x="1822450" y="2489200"/>
          <p14:tracePt t="154653" x="2051050" y="2413000"/>
          <p14:tracePt t="154670" x="2324100" y="2349500"/>
          <p14:tracePt t="154687" x="2590800" y="2292350"/>
          <p14:tracePt t="154703" x="2882900" y="2254250"/>
          <p14:tracePt t="154720" x="3155950" y="2228850"/>
          <p14:tracePt t="154736" x="3403600" y="2222500"/>
          <p14:tracePt t="154753" x="3587750" y="2222500"/>
          <p14:tracePt t="154770" x="3778250" y="2235200"/>
          <p14:tracePt t="154787" x="3968750" y="2286000"/>
          <p14:tracePt t="154801" x="4025900" y="2311400"/>
          <p14:tracePt t="154818" x="4089400" y="2355850"/>
          <p14:tracePt t="154836" x="4127500" y="2406650"/>
          <p14:tracePt t="154853" x="4140200" y="2438400"/>
          <p14:tracePt t="154869" x="4140200" y="2470150"/>
          <p14:tracePt t="154886" x="4140200" y="2520950"/>
          <p14:tracePt t="154903" x="4140200" y="2584450"/>
          <p14:tracePt t="154919" x="4140200" y="2654300"/>
          <p14:tracePt t="154936" x="4114800" y="2724150"/>
          <p14:tracePt t="154952" x="4095750" y="2806700"/>
          <p14:tracePt t="154969" x="4064000" y="2882900"/>
          <p14:tracePt t="154986" x="4032250" y="2933700"/>
          <p14:tracePt t="155003" x="3987800" y="2978150"/>
          <p14:tracePt t="155019" x="3956050" y="2997200"/>
          <p14:tracePt t="155034" x="3930650" y="3003550"/>
          <p14:tracePt t="155050" x="3867150" y="3028950"/>
          <p14:tracePt t="155069" x="3733800" y="3048000"/>
          <p14:tracePt t="155085" x="3632200" y="3060700"/>
          <p14:tracePt t="155102" x="3543300" y="3067050"/>
          <p14:tracePt t="155117" x="3479800" y="3079750"/>
          <p14:tracePt t="155135" x="3429000" y="3086100"/>
          <p14:tracePt t="155152" x="3403600" y="3086100"/>
          <p14:tracePt t="155169" x="3390900" y="3086100"/>
          <p14:tracePt t="156412" x="3378200" y="3105150"/>
          <p14:tracePt t="156419" x="3225800" y="3270250"/>
          <p14:tracePt t="156430" x="2959100" y="3524250"/>
          <p14:tracePt t="156447" x="2387600" y="4191000"/>
          <p14:tracePt t="156466" x="1905000" y="4813300"/>
          <p14:tracePt t="156482" x="1581150" y="5283200"/>
          <p14:tracePt t="156499" x="1466850" y="5568950"/>
          <p14:tracePt t="156516" x="1466850" y="5588000"/>
          <p14:tracePt t="156532" x="1498600" y="5607050"/>
          <p14:tracePt t="156547" x="1530350" y="5607050"/>
          <p14:tracePt t="156563" x="1562100" y="5581650"/>
          <p14:tracePt t="156582" x="1587500" y="5543550"/>
          <p14:tracePt t="156598" x="1612900" y="5511800"/>
          <p14:tracePt t="156613" x="1631950" y="5480050"/>
          <p14:tracePt t="156632" x="1651000" y="5461000"/>
          <p14:tracePt t="156648" x="1695450" y="5416550"/>
          <p14:tracePt t="156663" x="1758950" y="5365750"/>
          <p14:tracePt t="156682" x="1854200" y="5295900"/>
          <p14:tracePt t="156683" x="1892300" y="5270500"/>
          <p14:tracePt t="156696" x="1930400" y="5245100"/>
          <p14:tracePt t="156715" x="2082800" y="5187950"/>
          <p14:tracePt t="156732" x="2171700" y="5156200"/>
          <p14:tracePt t="156748" x="2247900" y="5137150"/>
          <p14:tracePt t="156765" x="2311400" y="5137150"/>
          <p14:tracePt t="156781" x="2355850" y="5137150"/>
          <p14:tracePt t="156798" x="2381250" y="5143500"/>
          <p14:tracePt t="156815" x="2387600" y="5149850"/>
          <p14:tracePt t="156908" x="2387600" y="5162550"/>
          <p14:tracePt t="156932" x="2368550" y="5181600"/>
          <p14:tracePt t="156939" x="2355850" y="5187950"/>
          <p14:tracePt t="156948" x="2336800" y="5200650"/>
          <p14:tracePt t="156964" x="2292350" y="5219700"/>
          <p14:tracePt t="156981" x="2235200" y="5238750"/>
          <p14:tracePt t="156997" x="2190750" y="5245100"/>
          <p14:tracePt t="157014" x="2114550" y="5257800"/>
          <p14:tracePt t="157031" x="2019300" y="5257800"/>
          <p14:tracePt t="157048" x="1905000" y="5257800"/>
          <p14:tracePt t="157064" x="1803400" y="5226050"/>
          <p14:tracePt t="157081" x="1701800" y="5181600"/>
          <p14:tracePt t="157095" x="1600200" y="5111750"/>
          <p14:tracePt t="157114" x="1517650" y="5054600"/>
          <p14:tracePt t="157131" x="1435100" y="4959350"/>
          <p14:tracePt t="157147" x="1397000" y="4902200"/>
          <p14:tracePt t="157164" x="1384300" y="4864100"/>
          <p14:tracePt t="157181" x="1377950" y="4832350"/>
          <p14:tracePt t="157197" x="1377950" y="4806950"/>
          <p14:tracePt t="157214" x="1384300" y="4781550"/>
          <p14:tracePt t="157230" x="1435100" y="4737100"/>
          <p14:tracePt t="157245" x="1543050" y="4654550"/>
          <p14:tracePt t="157264" x="1708150" y="4572000"/>
          <p14:tracePt t="157280" x="1930400" y="4483100"/>
          <p14:tracePt t="157297" x="2190750" y="4400550"/>
          <p14:tracePt t="157313" x="2501900" y="4311650"/>
          <p14:tracePt t="157330" x="2755900" y="4248150"/>
          <p14:tracePt t="157347" x="3105150" y="4191000"/>
          <p14:tracePt t="157363" x="3308350" y="4171950"/>
          <p14:tracePt t="157380" x="3492500" y="4159250"/>
          <p14:tracePt t="157395" x="3676650" y="4159250"/>
          <p14:tracePt t="157413" x="3848100" y="4171950"/>
          <p14:tracePt t="157430" x="4032250" y="4216400"/>
          <p14:tracePt t="157445" x="4203700" y="4254500"/>
          <p14:tracePt t="157461" x="4368800" y="4311650"/>
          <p14:tracePt t="157480" x="4533900" y="4368800"/>
          <p14:tracePt t="157496" x="4699000" y="4419600"/>
          <p14:tracePt t="157513" x="4838700" y="4470400"/>
          <p14:tracePt t="157528" x="4946650" y="4514850"/>
          <p14:tracePt t="157546" x="5029200" y="4552950"/>
          <p14:tracePt t="157563" x="5099050" y="4610100"/>
          <p14:tracePt t="157580" x="5124450" y="4648200"/>
          <p14:tracePt t="157596" x="5130800" y="4686300"/>
          <p14:tracePt t="157613" x="5130800" y="4737100"/>
          <p14:tracePt t="157627" x="5130800" y="4775200"/>
          <p14:tracePt t="157646" x="5105400" y="4832350"/>
          <p14:tracePt t="157663" x="5048250" y="4895850"/>
          <p14:tracePt t="157677" x="4978400" y="4953000"/>
          <p14:tracePt t="157696" x="4895850" y="5016500"/>
          <p14:tracePt t="157712" x="4813300" y="5080000"/>
          <p14:tracePt t="157729" x="4718050" y="5137150"/>
          <p14:tracePt t="157746" x="4622800" y="5194300"/>
          <p14:tracePt t="157763" x="4489450" y="5264150"/>
          <p14:tracePt t="157779" x="4381500" y="5295900"/>
          <p14:tracePt t="157794" x="4324350" y="5302250"/>
          <p14:tracePt t="157813" x="4140200" y="5327650"/>
          <p14:tracePt t="157829" x="3987800" y="5334000"/>
          <p14:tracePt t="157846" x="3854450" y="5334000"/>
          <p14:tracePt t="157862" x="3689350" y="5334000"/>
          <p14:tracePt t="157879" x="3524250" y="5334000"/>
          <p14:tracePt t="157895" x="3371850" y="5321300"/>
          <p14:tracePt t="157912" x="3238500" y="5314950"/>
          <p14:tracePt t="157929" x="3117850" y="5308600"/>
          <p14:tracePt t="157943" x="3041650" y="5302250"/>
          <p14:tracePt t="157962" x="2984500" y="5289550"/>
          <p14:tracePt t="157977" x="2959100" y="5289550"/>
          <p14:tracePt t="157995" x="2952750" y="5289550"/>
          <p14:tracePt t="158484" x="2940050" y="5295900"/>
          <p14:tracePt t="158491" x="2933700" y="5295900"/>
          <p14:tracePt t="158499" x="2921000" y="5308600"/>
          <p14:tracePt t="158511" x="2908300" y="5308600"/>
          <p14:tracePt t="158527" x="2895600" y="5314950"/>
          <p14:tracePt t="158544" x="2851150" y="5314950"/>
          <p14:tracePt t="158560" x="2755900" y="5302250"/>
          <p14:tracePt t="158575" x="2609850" y="5213350"/>
          <p14:tracePt t="158592" x="2400300" y="5022850"/>
          <p14:tracePt t="158611" x="2063750" y="4533900"/>
          <p14:tracePt t="158627" x="1911350" y="4146550"/>
          <p14:tracePt t="158644" x="1866900" y="3816350"/>
          <p14:tracePt t="158658" x="1854200" y="3689350"/>
          <p14:tracePt t="158677" x="1949450" y="3416300"/>
          <p14:tracePt t="158694" x="2032000" y="3314700"/>
          <p14:tracePt t="158710" x="2114550" y="3263900"/>
          <p14:tracePt t="158725" x="2178050" y="3244850"/>
          <p14:tracePt t="158743" x="2203450" y="3244850"/>
          <p14:tracePt t="158760" x="2222500" y="3244850"/>
          <p14:tracePt t="158776" x="2228850" y="3244850"/>
          <p14:tracePt t="158793" x="2235200" y="3251200"/>
          <p14:tracePt t="158810" x="2235200" y="3257550"/>
          <p14:tracePt t="158827" x="2241550" y="3257550"/>
          <p14:tracePt t="159012" x="2222500" y="3257550"/>
          <p14:tracePt t="159027" x="2203450" y="3263900"/>
          <p14:tracePt t="159035" x="2178050" y="3270250"/>
          <p14:tracePt t="159043" x="2139950" y="3276600"/>
          <p14:tracePt t="159059" x="2044700" y="3289300"/>
          <p14:tracePt t="159074" x="1993900" y="3289300"/>
          <p14:tracePt t="159093" x="1816100" y="3295650"/>
          <p14:tracePt t="159109" x="1708150" y="3282950"/>
          <p14:tracePt t="159126" x="1593850" y="3251200"/>
          <p14:tracePt t="159142" x="1498600" y="3206750"/>
          <p14:tracePt t="159159" x="1441450" y="3168650"/>
          <p14:tracePt t="159176" x="1403350" y="3117850"/>
          <p14:tracePt t="159192" x="1377950" y="3073400"/>
          <p14:tracePt t="159209" x="1365250" y="3022600"/>
          <p14:tracePt t="159225" x="1365250" y="2971800"/>
          <p14:tracePt t="159240" x="1365250" y="2946400"/>
          <p14:tracePt t="159258" x="1377950" y="2870200"/>
          <p14:tracePt t="159275" x="1466850" y="2749550"/>
          <p14:tracePt t="159291" x="1555750" y="2654300"/>
          <p14:tracePt t="159307" x="1682750" y="2552700"/>
          <p14:tracePt t="159325" x="1873250" y="2438400"/>
          <p14:tracePt t="159341" x="2082800" y="2349500"/>
          <p14:tracePt t="159358" x="2279650" y="2286000"/>
          <p14:tracePt t="159373" x="2489200" y="2222500"/>
          <p14:tracePt t="159391" x="2667000" y="2184400"/>
          <p14:tracePt t="159406" x="2819400" y="2171700"/>
          <p14:tracePt t="159425" x="2952750" y="2165350"/>
          <p14:tracePt t="159442" x="3079750" y="2165350"/>
          <p14:tracePt t="159459" x="3263900" y="2171700"/>
          <p14:tracePt t="159475" x="3359150" y="2190750"/>
          <p14:tracePt t="159491" x="3454400" y="2203450"/>
          <p14:tracePt t="159506" x="3511550" y="2216150"/>
          <p14:tracePt t="159525" x="3657600" y="2254250"/>
          <p14:tracePt t="159541" x="3759200" y="2286000"/>
          <p14:tracePt t="159556" x="3867150" y="2330450"/>
          <p14:tracePt t="159575" x="3968750" y="2368550"/>
          <p14:tracePt t="159591" x="4051300" y="2413000"/>
          <p14:tracePt t="159608" x="4108450" y="2444750"/>
          <p14:tracePt t="159624" x="4146550" y="2476500"/>
          <p14:tracePt t="159641" x="4171950" y="2489200"/>
          <p14:tracePt t="159658" x="4184650" y="2508250"/>
          <p14:tracePt t="159675" x="4203700" y="2546350"/>
          <p14:tracePt t="159689" x="4203700" y="2565400"/>
          <p14:tracePt t="159708" x="4216400" y="2654300"/>
          <p14:tracePt t="159724" x="4216400" y="2749550"/>
          <p14:tracePt t="159741" x="4203700" y="2844800"/>
          <p14:tracePt t="159756" x="4191000" y="2946400"/>
          <p14:tracePt t="159772" x="4171950" y="3028950"/>
          <p14:tracePt t="159791" x="4159250" y="3092450"/>
          <p14:tracePt t="159807" x="4152900" y="3124200"/>
          <p14:tracePt t="159822" x="4140200" y="3149600"/>
          <p14:tracePt t="159841" x="4127500" y="3168650"/>
          <p14:tracePt t="159857" x="4121150" y="3175000"/>
          <p14:tracePt t="159872" x="4108450" y="3187700"/>
          <p14:tracePt t="159891" x="4102100" y="3194050"/>
          <p14:tracePt t="159907" x="4089400" y="3206750"/>
          <p14:tracePt t="159940" x="4083050" y="3206750"/>
          <p14:tracePt t="159971" x="4083050" y="3213100"/>
          <p14:tracePt t="160188" x="4070350" y="3225800"/>
          <p14:tracePt t="160195" x="4032250" y="3244850"/>
          <p14:tracePt t="160204" x="3975100" y="3270250"/>
          <p14:tracePt t="160223" x="3867150" y="3302000"/>
          <p14:tracePt t="160238" x="3797300" y="3308350"/>
          <p14:tracePt t="160257" x="3797300" y="3302000"/>
          <p14:tracePt t="160427" x="3810000" y="3282950"/>
          <p14:tracePt t="160443" x="3797300" y="3276600"/>
          <p14:tracePt t="160516" x="3797300" y="3270250"/>
          <p14:tracePt t="160532" x="3797300" y="3263900"/>
          <p14:tracePt t="160539" x="3797300" y="3257550"/>
          <p14:tracePt t="160603" x="3797300" y="3270250"/>
          <p14:tracePt t="160620" x="3797300" y="3276600"/>
          <p14:tracePt t="160771" x="3797300" y="3282950"/>
          <p14:tracePt t="160803" x="3797300" y="3289300"/>
          <p14:tracePt t="160811" x="3797300" y="3295650"/>
          <p14:tracePt t="160843" x="3797300" y="3302000"/>
          <p14:tracePt t="160884" x="3797300" y="3308350"/>
          <p14:tracePt t="160908" x="3790950" y="3308350"/>
          <p14:tracePt t="160916" x="3790950" y="3314700"/>
          <p14:tracePt t="161259" x="3790950" y="33210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noChangeArrowheads="1"/>
          </p:cNvSpPr>
          <p:nvPr>
            <p:ph type="title"/>
          </p:nvPr>
        </p:nvSpPr>
        <p:spPr>
          <a:xfrm>
            <a:off x="1271588" y="0"/>
            <a:ext cx="10515600" cy="981075"/>
          </a:xfrm>
        </p:spPr>
        <p:txBody>
          <a:bodyPr/>
          <a:lstStyle/>
          <a:p>
            <a:pPr eaLnBrk="1" hangingPunct="1"/>
            <a:r>
              <a:rPr lang="ja-JP" altLang="en-US" dirty="0"/>
              <a:t>遺伝子組換ワクチン</a:t>
            </a:r>
          </a:p>
        </p:txBody>
      </p:sp>
      <p:sp>
        <p:nvSpPr>
          <p:cNvPr id="12291" name="コンテンツ プレースホルダー 2"/>
          <p:cNvSpPr>
            <a:spLocks noGrp="1" noChangeArrowheads="1"/>
          </p:cNvSpPr>
          <p:nvPr>
            <p:ph idx="1"/>
          </p:nvPr>
        </p:nvSpPr>
        <p:spPr>
          <a:xfrm>
            <a:off x="1271588" y="1290638"/>
            <a:ext cx="10515600" cy="4908550"/>
          </a:xfrm>
        </p:spPr>
        <p:txBody>
          <a:bodyPr>
            <a:normAutofit fontScale="92500" lnSpcReduction="10000"/>
          </a:bodyPr>
          <a:lstStyle/>
          <a:p>
            <a:pPr eaLnBrk="1" hangingPunct="1">
              <a:defRPr/>
            </a:pPr>
            <a:r>
              <a:rPr lang="ja-JP" altLang="en-US" dirty="0"/>
              <a:t>ベクターワクチン、キメラワクチン</a:t>
            </a:r>
            <a:endParaRPr lang="en-US" altLang="ja-JP" dirty="0"/>
          </a:p>
          <a:p>
            <a:pPr lvl="1" eaLnBrk="1" hangingPunct="1">
              <a:defRPr/>
            </a:pPr>
            <a:r>
              <a:rPr lang="ja-JP" altLang="en-US" dirty="0"/>
              <a:t>デングワクチン</a:t>
            </a:r>
            <a:r>
              <a:rPr lang="en-US" altLang="ja-JP" dirty="0" err="1"/>
              <a:t>Dengvaxia</a:t>
            </a:r>
            <a:r>
              <a:rPr lang="ja-JP" altLang="en-US" dirty="0"/>
              <a:t>を例にするとは黄熱ワクチン（生ワクチン）のウイルスの上に、デングウイルスの抗原タンパクコードを埋め込んだもの。投与すると体内で黄熱ウイルスとして増殖し、デングの抗原タンパクを生成。</a:t>
            </a:r>
            <a:endParaRPr lang="en-US" altLang="ja-JP" dirty="0"/>
          </a:p>
          <a:p>
            <a:pPr eaLnBrk="1" hangingPunct="1">
              <a:defRPr/>
            </a:pPr>
            <a:r>
              <a:rPr lang="en-US" altLang="ja-JP" dirty="0"/>
              <a:t>DNA</a:t>
            </a:r>
            <a:r>
              <a:rPr lang="ja-JP" altLang="en-US" dirty="0"/>
              <a:t>ワクチン：　</a:t>
            </a:r>
            <a:endParaRPr lang="en-US" altLang="ja-JP" dirty="0"/>
          </a:p>
          <a:p>
            <a:pPr lvl="1" eaLnBrk="1" hangingPunct="1">
              <a:defRPr/>
            </a:pPr>
            <a:r>
              <a:rPr lang="ja-JP" altLang="en-US" dirty="0"/>
              <a:t>自己増殖しない</a:t>
            </a:r>
            <a:r>
              <a:rPr lang="ja-JP" altLang="en-US" b="1" u="sng" dirty="0"/>
              <a:t>プラスミド</a:t>
            </a:r>
            <a:r>
              <a:rPr lang="ja-JP" altLang="en-US" dirty="0"/>
              <a:t>の上に、抗原タンパクを埋め込んだものを投与する。人体細胞に取り込まれ、抗原タンパクを生成する。</a:t>
            </a:r>
            <a:endParaRPr lang="en-US" altLang="ja-JP" dirty="0"/>
          </a:p>
          <a:p>
            <a:pPr eaLnBrk="1" hangingPunct="1">
              <a:defRPr/>
            </a:pPr>
            <a:r>
              <a:rPr lang="en-US" altLang="ja-JP" dirty="0"/>
              <a:t>mRNA</a:t>
            </a:r>
            <a:r>
              <a:rPr lang="ja-JP" altLang="en-US" dirty="0"/>
              <a:t>ワクチン</a:t>
            </a:r>
            <a:r>
              <a:rPr lang="en-US" altLang="ja-JP" dirty="0"/>
              <a:t>(RNA</a:t>
            </a:r>
            <a:r>
              <a:rPr lang="ja-JP" altLang="en-US" dirty="0"/>
              <a:t>ワクチン</a:t>
            </a:r>
            <a:r>
              <a:rPr lang="en-US" altLang="ja-JP" dirty="0"/>
              <a:t>)</a:t>
            </a:r>
            <a:r>
              <a:rPr lang="ja-JP" altLang="en-US" dirty="0"/>
              <a:t>：</a:t>
            </a:r>
            <a:endParaRPr lang="en-US" altLang="ja-JP" dirty="0"/>
          </a:p>
          <a:p>
            <a:pPr lvl="1" eaLnBrk="1" hangingPunct="1">
              <a:defRPr/>
            </a:pPr>
            <a:r>
              <a:rPr lang="ja-JP" altLang="en-US" dirty="0"/>
              <a:t>細胞内でタンパク合成の役割を担う</a:t>
            </a:r>
            <a:r>
              <a:rPr lang="en-US" altLang="ja-JP" dirty="0"/>
              <a:t>mRNA</a:t>
            </a:r>
            <a:r>
              <a:rPr lang="ja-JP" altLang="en-US" dirty="0"/>
              <a:t>と、それを細胞に取り込ませるための</a:t>
            </a:r>
            <a:r>
              <a:rPr lang="en-US" altLang="ja-JP" dirty="0"/>
              <a:t>DDS</a:t>
            </a:r>
            <a:r>
              <a:rPr lang="ja-JP" altLang="en-US" dirty="0"/>
              <a:t>（薬剤運搬システム）を投与する。ｍ</a:t>
            </a:r>
            <a:r>
              <a:rPr lang="en-US" altLang="ja-JP" dirty="0"/>
              <a:t>RNA</a:t>
            </a:r>
            <a:r>
              <a:rPr lang="ja-JP" altLang="en-US" dirty="0"/>
              <a:t>が細胞内でタンパクを合成する。</a:t>
            </a:r>
            <a:endParaRPr lang="en-US" altLang="ja-JP" dirty="0"/>
          </a:p>
        </p:txBody>
      </p:sp>
    </p:spTree>
  </p:cSld>
  <p:clrMapOvr>
    <a:masterClrMapping/>
  </p:clrMapOvr>
  <p:transition spd="slow" advTm="85813"/>
  <p:extLst>
    <p:ext uri="{3A86A75C-4F4B-4683-9AE1-C65F6400EC91}">
      <p14:laserTraceLst xmlns:p14="http://schemas.microsoft.com/office/powerpoint/2010/main">
        <p14:tracePtLst>
          <p14:tracePt t="10077" x="285750" y="2171700"/>
          <p14:tracePt t="10084" x="298450" y="2165350"/>
          <p14:tracePt t="10092" x="323850" y="2146300"/>
          <p14:tracePt t="10106" x="361950" y="2133600"/>
          <p14:tracePt t="10139" x="571500" y="2051050"/>
          <p14:tracePt t="10156" x="774700" y="1981200"/>
          <p14:tracePt t="10172" x="933450" y="1936750"/>
          <p14:tracePt t="10189" x="1117600" y="1892300"/>
          <p14:tracePt t="10205" x="1276350" y="1866900"/>
          <p14:tracePt t="10222" x="1441450" y="1835150"/>
          <p14:tracePt t="10239" x="1587500" y="1816100"/>
          <p14:tracePt t="10255" x="1708150" y="1803400"/>
          <p14:tracePt t="10272" x="1790700" y="1784350"/>
          <p14:tracePt t="10289" x="1873250" y="1765300"/>
          <p14:tracePt t="10305" x="1911350" y="1752600"/>
          <p14:tracePt t="10322" x="1936750" y="1739900"/>
          <p14:tracePt t="10338" x="1943100" y="1727200"/>
          <p14:tracePt t="10355" x="1949450" y="1720850"/>
          <p14:tracePt t="10372" x="1949450" y="1708150"/>
          <p14:tracePt t="10388" x="1949450" y="1695450"/>
          <p14:tracePt t="10405" x="1949450" y="1689100"/>
          <p14:tracePt t="10422" x="1949450" y="1682750"/>
          <p14:tracePt t="10438" x="1943100" y="1676400"/>
          <p14:tracePt t="10455" x="1924050" y="1676400"/>
          <p14:tracePt t="10471" x="1905000" y="1663700"/>
          <p14:tracePt t="10488" x="1873250" y="1663700"/>
          <p14:tracePt t="10505" x="1835150" y="1651000"/>
          <p14:tracePt t="10521" x="1797050" y="1638300"/>
          <p14:tracePt t="10538" x="1758950" y="1619250"/>
          <p14:tracePt t="10554" x="1720850" y="1612900"/>
          <p14:tracePt t="10571" x="1701800" y="1606550"/>
          <p14:tracePt t="10588" x="1689100" y="1606550"/>
          <p14:tracePt t="10684" x="1701800" y="1606550"/>
          <p14:tracePt t="10693" x="1720850" y="1606550"/>
          <p14:tracePt t="10701" x="1758950" y="1606550"/>
          <p14:tracePt t="10708" x="1822450" y="1600200"/>
          <p14:tracePt t="10721" x="1911350" y="1600200"/>
          <p14:tracePt t="10737" x="2114550" y="1600200"/>
          <p14:tracePt t="10754" x="2419350" y="1619250"/>
          <p14:tracePt t="10771" x="2787650" y="1638300"/>
          <p14:tracePt t="10788" x="3219450" y="1638300"/>
          <p14:tracePt t="10804" x="3429000" y="1638300"/>
          <p14:tracePt t="10821" x="3517900" y="1638300"/>
          <p14:tracePt t="10837" x="3651250" y="1644650"/>
          <p14:tracePt t="10854" x="3733800" y="1644650"/>
          <p14:tracePt t="10870" x="3790950" y="1644650"/>
          <p14:tracePt t="10887" x="3810000" y="1651000"/>
          <p14:tracePt t="11037" x="3810000" y="1657350"/>
          <p14:tracePt t="11069" x="3816350" y="1657350"/>
          <p14:tracePt t="11077" x="3816350" y="1663700"/>
          <p14:tracePt t="11309" x="3816350" y="1651000"/>
          <p14:tracePt t="11317" x="3810000" y="1631950"/>
          <p14:tracePt t="11325" x="3797300" y="1619250"/>
          <p14:tracePt t="11336" x="3778250" y="1587500"/>
          <p14:tracePt t="11353" x="3752850" y="1536700"/>
          <p14:tracePt t="11369" x="3733800" y="1517650"/>
          <p14:tracePt t="11386" x="3702050" y="1492250"/>
          <p14:tracePt t="11403" x="3670300" y="1473200"/>
          <p14:tracePt t="11419" x="3632200" y="1460500"/>
          <p14:tracePt t="11436" x="3562350" y="1460500"/>
          <p14:tracePt t="11452" x="3486150" y="1479550"/>
          <p14:tracePt t="11469" x="3333750" y="1562100"/>
          <p14:tracePt t="11486" x="3035300" y="1765300"/>
          <p14:tracePt t="11502" x="2647950" y="2101850"/>
          <p14:tracePt t="11519" x="2273300" y="2482850"/>
          <p14:tracePt t="11536" x="1924050" y="3048000"/>
          <p14:tracePt t="11552" x="1606550" y="3670300"/>
          <p14:tracePt t="11569" x="1397000" y="4279900"/>
          <p14:tracePt t="11585" x="1250950" y="4857750"/>
          <p14:tracePt t="11602" x="1206500" y="5251450"/>
          <p14:tracePt t="11619" x="1200150" y="5518150"/>
          <p14:tracePt t="11635" x="1200150" y="5645150"/>
          <p14:tracePt t="11652" x="1200150" y="5715000"/>
          <p14:tracePt t="11733" x="1200150" y="5708650"/>
          <p14:tracePt t="11757" x="1206500" y="5702300"/>
          <p14:tracePt t="11773" x="1206500" y="5689600"/>
          <p14:tracePt t="11788" x="1206500" y="5683250"/>
          <p14:tracePt t="11812" x="1206500" y="5676900"/>
          <p14:tracePt t="11837" x="1206500" y="5670550"/>
          <p14:tracePt t="11844" x="1206500" y="5664200"/>
          <p14:tracePt t="11861" x="1206500" y="5657850"/>
          <p14:tracePt t="11876" x="1200150" y="5657850"/>
          <p14:tracePt t="11901" x="1200150" y="5651500"/>
          <p14:tracePt t="11917" x="1193800" y="5651500"/>
          <p14:tracePt t="11924" x="1187450" y="5645150"/>
          <p14:tracePt t="11934" x="1187450" y="5638800"/>
          <p14:tracePt t="11951" x="1181100" y="5632450"/>
          <p14:tracePt t="11968" x="1174750" y="5607050"/>
          <p14:tracePt t="11984" x="1174750" y="5594350"/>
          <p14:tracePt t="12001" x="1168400" y="5575300"/>
          <p14:tracePt t="12018" x="1168400" y="5556250"/>
          <p14:tracePt t="12034" x="1168400" y="5543550"/>
          <p14:tracePt t="12051" x="1168400" y="5530850"/>
          <p14:tracePt t="12053" x="1168400" y="5524500"/>
          <p14:tracePt t="12068" x="1168400" y="5518150"/>
          <p14:tracePt t="12084" x="1168400" y="5511800"/>
          <p14:tracePt t="12101" x="1168400" y="5505450"/>
          <p14:tracePt t="12117" x="1168400" y="5499100"/>
          <p14:tracePt t="12317" x="1174750" y="5499100"/>
          <p14:tracePt t="12325" x="1174750" y="5492750"/>
          <p14:tracePt t="12333" x="1181100" y="5492750"/>
          <p14:tracePt t="12350" x="1181100" y="5486400"/>
          <p14:tracePt t="12367" x="1187450" y="5473700"/>
          <p14:tracePt t="12383" x="1187450" y="5467350"/>
          <p14:tracePt t="12400" x="1193800" y="5454650"/>
          <p14:tracePt t="12417" x="1200150" y="5448300"/>
          <p14:tracePt t="12433" x="1206500" y="5441950"/>
          <p14:tracePt t="12450" x="1212850" y="5435600"/>
          <p14:tracePt t="12467" x="1212850" y="5429250"/>
          <p14:tracePt t="12483" x="1219200" y="5422900"/>
          <p14:tracePt t="12500" x="1225550" y="5416550"/>
          <p14:tracePt t="12517" x="1231900" y="5403850"/>
          <p14:tracePt t="12533" x="1238250" y="5391150"/>
          <p14:tracePt t="12550" x="1238250" y="5378450"/>
          <p14:tracePt t="12566" x="1244600" y="5372100"/>
          <p14:tracePt t="12583" x="1244600" y="5365750"/>
          <p14:tracePt t="12620" x="1250950" y="5365750"/>
          <p14:tracePt t="12837" x="1250950" y="5359400"/>
          <p14:tracePt t="12861" x="1257300" y="5353050"/>
          <p14:tracePt t="12885" x="1257300" y="5346700"/>
          <p14:tracePt t="12893" x="1257300" y="5340350"/>
          <p14:tracePt t="12900" x="1263650" y="5340350"/>
          <p14:tracePt t="12916" x="1263650" y="5334000"/>
          <p14:tracePt t="12932" x="1270000" y="5321300"/>
          <p14:tracePt t="12949" x="1276350" y="5321300"/>
          <p14:tracePt t="12965" x="1276350" y="5314950"/>
          <p14:tracePt t="12982" x="1276350" y="5308600"/>
          <p14:tracePt t="13021" x="1282700" y="5302250"/>
          <p14:tracePt t="13101" x="1282700" y="5295900"/>
          <p14:tracePt t="13421" x="1282700" y="5289550"/>
          <p14:tracePt t="13428" x="1289050" y="5289550"/>
          <p14:tracePt t="13445" x="1289050" y="5283200"/>
          <p14:tracePt t="13469" x="1289050" y="5276850"/>
          <p14:tracePt t="13476" x="1289050" y="5270500"/>
          <p14:tracePt t="13493" x="1295400" y="5270500"/>
          <p14:tracePt t="13781" x="1295400" y="5264150"/>
          <p14:tracePt t="13789" x="1301750" y="5264150"/>
          <p14:tracePt t="13821" x="1301750" y="5257800"/>
          <p14:tracePt t="13845" x="1308100" y="5257800"/>
          <p14:tracePt t="13861" x="1308100" y="5251450"/>
          <p14:tracePt t="13868" x="1308100" y="5245100"/>
          <p14:tracePt t="13885" x="1314450" y="5245100"/>
          <p14:tracePt t="13901" x="1314450" y="5238750"/>
          <p14:tracePt t="13913" x="1320800" y="5238750"/>
          <p14:tracePt t="13933" x="1320800" y="5232400"/>
          <p14:tracePt t="13946" x="1327150" y="5232400"/>
          <p14:tracePt t="13963" x="1333500" y="5226050"/>
          <p14:tracePt t="13980" x="1339850" y="5213350"/>
          <p14:tracePt t="13996" x="1352550" y="5207000"/>
          <p14:tracePt t="14013" x="1371600" y="5194300"/>
          <p14:tracePt t="14029" x="1377950" y="5194300"/>
          <p14:tracePt t="14046" x="1409700" y="5175250"/>
          <p14:tracePt t="14063" x="1447800" y="5137150"/>
          <p14:tracePt t="14079" x="1524000" y="5105400"/>
          <p14:tracePt t="14096" x="1619250" y="5054600"/>
          <p14:tracePt t="14113" x="1727200" y="5010150"/>
          <p14:tracePt t="14129" x="1822450" y="4972050"/>
          <p14:tracePt t="14146" x="1924050" y="4940300"/>
          <p14:tracePt t="14162" x="1987550" y="4921250"/>
          <p14:tracePt t="14179" x="2006600" y="4914900"/>
          <p14:tracePt t="14196" x="2012950" y="4914900"/>
          <p14:tracePt t="14293" x="2006600" y="4914900"/>
          <p14:tracePt t="14308" x="2000250" y="4914900"/>
          <p14:tracePt t="14325" x="1993900" y="4914900"/>
          <p14:tracePt t="14341" x="1987550" y="4914900"/>
          <p14:tracePt t="14348" x="1981200" y="4914900"/>
          <p14:tracePt t="14356" x="1974850" y="4914900"/>
          <p14:tracePt t="14372" x="1968500" y="4914900"/>
          <p14:tracePt t="14380" x="1962150" y="4914900"/>
          <p14:tracePt t="14395" x="1955800" y="4914900"/>
          <p14:tracePt t="14412" x="1930400" y="4908550"/>
          <p14:tracePt t="14428" x="1911350" y="4908550"/>
          <p14:tracePt t="14445" x="1892300" y="4902200"/>
          <p14:tracePt t="14462" x="1879600" y="4895850"/>
          <p14:tracePt t="14478" x="1854200" y="4895850"/>
          <p14:tracePt t="14495" x="1835150" y="4895850"/>
          <p14:tracePt t="14511" x="1822450" y="4889500"/>
          <p14:tracePt t="14528" x="1809750" y="4883150"/>
          <p14:tracePt t="14564" x="1803400" y="4883150"/>
          <p14:tracePt t="14596" x="1797050" y="4883150"/>
          <p14:tracePt t="14612" x="1797050" y="4876800"/>
          <p14:tracePt t="14629" x="1790700" y="4876800"/>
          <p14:tracePt t="14709" x="1784350" y="4876800"/>
          <p14:tracePt t="14717" x="1784350" y="4870450"/>
          <p14:tracePt t="14869" x="1784350" y="4864100"/>
          <p14:tracePt t="14884" x="1784350" y="4857750"/>
          <p14:tracePt t="14892" x="1803400" y="4857750"/>
          <p14:tracePt t="14901" x="1816100" y="4857750"/>
          <p14:tracePt t="14911" x="1835150" y="4851400"/>
          <p14:tracePt t="14927" x="1885950" y="4851400"/>
          <p14:tracePt t="14944" x="1968500" y="4851400"/>
          <p14:tracePt t="14961" x="2063750" y="4845050"/>
          <p14:tracePt t="14977" x="2178050" y="4845050"/>
          <p14:tracePt t="14994" x="2330450" y="4857750"/>
          <p14:tracePt t="15010" x="2495550" y="4864100"/>
          <p14:tracePt t="15027" x="2711450" y="4870450"/>
          <p14:tracePt t="15044" x="3016250" y="4889500"/>
          <p14:tracePt t="15060" x="3206750" y="4895850"/>
          <p14:tracePt t="15077" x="3359150" y="4895850"/>
          <p14:tracePt t="15093" x="3467100" y="4895850"/>
          <p14:tracePt t="15110" x="3517900" y="4895850"/>
          <p14:tracePt t="15127" x="3530600" y="4895850"/>
          <p14:tracePt t="15160" x="3536950" y="4895850"/>
          <p14:tracePt t="15925" x="3536950" y="4889500"/>
          <p14:tracePt t="15932" x="3536950" y="4870450"/>
          <p14:tracePt t="15941" x="3536950" y="4851400"/>
          <p14:tracePt t="15958" x="3536950" y="4813300"/>
          <p14:tracePt t="15975" x="3536950" y="4775200"/>
          <p14:tracePt t="16008" x="3543300" y="4718050"/>
          <p14:tracePt t="16025" x="3543300" y="4711700"/>
          <p14:tracePt t="16058" x="3384550" y="4699000"/>
          <p14:tracePt t="16244" x="3397250" y="4699000"/>
          <p14:tracePt t="16261" x="3390900" y="4699000"/>
          <p14:tracePt t="16301" x="3384550" y="4699000"/>
          <p14:tracePt t="16308" x="3384550" y="4686300"/>
          <p14:tracePt t="16317" x="3384550" y="4673600"/>
          <p14:tracePt t="16324" x="3384550" y="4660900"/>
          <p14:tracePt t="16341" x="3384550" y="4648200"/>
          <p14:tracePt t="16357" x="3384550" y="4610100"/>
          <p14:tracePt t="16374" x="3384550" y="4546600"/>
          <p14:tracePt t="16390" x="3378200" y="4425950"/>
          <p14:tracePt t="16407" x="3340100" y="4279900"/>
          <p14:tracePt t="16424" x="3314700" y="4102100"/>
          <p14:tracePt t="16440" x="3276600" y="3873500"/>
          <p14:tracePt t="16457" x="3244850" y="3613150"/>
          <p14:tracePt t="16474" x="3219450" y="3359150"/>
          <p14:tracePt t="16490" x="3187700" y="3111500"/>
          <p14:tracePt t="16507" x="3155950" y="2927350"/>
          <p14:tracePt t="16524" x="3098800" y="2705100"/>
          <p14:tracePt t="16540" x="3054350" y="2584450"/>
          <p14:tracePt t="16557" x="3003550" y="2489200"/>
          <p14:tracePt t="16573" x="2952750" y="2432050"/>
          <p14:tracePt t="16590" x="2908300" y="2393950"/>
          <p14:tracePt t="16607" x="2838450" y="2368550"/>
          <p14:tracePt t="16623" x="2768600" y="2343150"/>
          <p14:tracePt t="16640" x="2679700" y="2317750"/>
          <p14:tracePt t="16656" x="2571750" y="2298700"/>
          <p14:tracePt t="16673" x="2476500" y="2273300"/>
          <p14:tracePt t="16690" x="2362200" y="2216150"/>
          <p14:tracePt t="16706" x="2260600" y="2146300"/>
          <p14:tracePt t="16723" x="2139950" y="2063750"/>
          <p14:tracePt t="16740" x="1955800" y="1955800"/>
          <p14:tracePt t="16756" x="1835150" y="1898650"/>
          <p14:tracePt t="16773" x="1720850" y="1866900"/>
          <p14:tracePt t="16789" x="1638300" y="1847850"/>
          <p14:tracePt t="16806" x="1574800" y="1835150"/>
          <p14:tracePt t="16823" x="1530350" y="1822450"/>
          <p14:tracePt t="16839" x="1517650" y="1809750"/>
          <p14:tracePt t="16856" x="1504950" y="1803400"/>
          <p14:tracePt t="16873" x="1504950" y="1790700"/>
          <p14:tracePt t="16889" x="1498600" y="1790700"/>
          <p14:tracePt t="16906" x="1498600" y="1784350"/>
          <p14:tracePt t="16922" x="1498600" y="1778000"/>
          <p14:tracePt t="16939" x="1498600" y="1765300"/>
          <p14:tracePt t="16956" x="1498600" y="1733550"/>
          <p14:tracePt t="16972" x="1498600" y="1714500"/>
          <p14:tracePt t="16989" x="1498600" y="1689100"/>
          <p14:tracePt t="17006" x="1504950" y="1676400"/>
          <p14:tracePt t="17022" x="1511300" y="1670050"/>
          <p14:tracePt t="17055" x="1524000" y="1670050"/>
          <p14:tracePt t="17072" x="1530350" y="1670050"/>
          <p14:tracePt t="17089" x="1574800" y="1670050"/>
          <p14:tracePt t="17105" x="1663700" y="1670050"/>
          <p14:tracePt t="17122" x="1784350" y="1670050"/>
          <p14:tracePt t="17139" x="1962150" y="1682750"/>
          <p14:tracePt t="17155" x="2159000" y="1695450"/>
          <p14:tracePt t="17172" x="2590800" y="1733550"/>
          <p14:tracePt t="17188" x="2908300" y="1739900"/>
          <p14:tracePt t="17205" x="3175000" y="1752600"/>
          <p14:tracePt t="17222" x="3435350" y="1752600"/>
          <p14:tracePt t="17238" x="3663950" y="1758950"/>
          <p14:tracePt t="17255" x="3841750" y="1758950"/>
          <p14:tracePt t="17272" x="3968750" y="1765300"/>
          <p14:tracePt t="17288" x="4070350" y="1771650"/>
          <p14:tracePt t="17305" x="4133850" y="1771650"/>
          <p14:tracePt t="17321" x="4171950" y="1771650"/>
          <p14:tracePt t="17338" x="4203700" y="1771650"/>
          <p14:tracePt t="17355" x="4222750" y="1771650"/>
          <p14:tracePt t="17371" x="4267200" y="1771650"/>
          <p14:tracePt t="17388" x="4305300" y="1771650"/>
          <p14:tracePt t="17405" x="4349750" y="1771650"/>
          <p14:tracePt t="17421" x="4394200" y="1771650"/>
          <p14:tracePt t="17438" x="4438650" y="1771650"/>
          <p14:tracePt t="17454" x="4470400" y="1771650"/>
          <p14:tracePt t="17471" x="4508500" y="1771650"/>
          <p14:tracePt t="17488" x="4540250" y="1771650"/>
          <p14:tracePt t="17504" x="4565650" y="1771650"/>
          <p14:tracePt t="17521" x="4591050" y="1771650"/>
          <p14:tracePt t="17538" x="4603750" y="1771650"/>
          <p14:tracePt t="17554" x="4610100" y="1771650"/>
          <p14:tracePt t="19733" x="4603750" y="1771650"/>
          <p14:tracePt t="19741" x="4597400" y="1771650"/>
          <p14:tracePt t="19861" x="4591050" y="1771650"/>
          <p14:tracePt t="19932" x="4584700" y="1771650"/>
          <p14:tracePt t="20332" x="4616450" y="1771650"/>
          <p14:tracePt t="20340" x="4686300" y="1771650"/>
          <p14:tracePt t="20348" x="4768850" y="1771650"/>
          <p14:tracePt t="20364" x="4965700" y="1778000"/>
          <p14:tracePt t="20381" x="5314950" y="1778000"/>
          <p14:tracePt t="20397" x="5486400" y="1778000"/>
          <p14:tracePt t="20414" x="5886450" y="1790700"/>
          <p14:tracePt t="20431" x="6324600" y="1797050"/>
          <p14:tracePt t="20447" x="6794500" y="1835150"/>
          <p14:tracePt t="20464" x="7308850" y="1892300"/>
          <p14:tracePt t="20480" x="7829550" y="1955800"/>
          <p14:tracePt t="20497" x="8274050" y="2012950"/>
          <p14:tracePt t="20514" x="8636000" y="2063750"/>
          <p14:tracePt t="20530" x="8896350" y="2095500"/>
          <p14:tracePt t="20547" x="9042400" y="2120900"/>
          <p14:tracePt t="20548" x="9080500" y="2127250"/>
          <p14:tracePt t="20564" x="9105900" y="2127250"/>
          <p14:tracePt t="20604" x="9112250" y="2133600"/>
          <p14:tracePt t="20669" x="9112250" y="2139950"/>
          <p14:tracePt t="20693" x="9118600" y="2152650"/>
          <p14:tracePt t="20701" x="9124950" y="2152650"/>
          <p14:tracePt t="20709" x="9124950" y="2159000"/>
          <p14:tracePt t="20716" x="9131300" y="2165350"/>
          <p14:tracePt t="20730" x="9137650" y="2171700"/>
          <p14:tracePt t="20747" x="9150350" y="2190750"/>
          <p14:tracePt t="20763" x="9169400" y="2209800"/>
          <p14:tracePt t="20780" x="9226550" y="2254250"/>
          <p14:tracePt t="20796" x="9302750" y="2286000"/>
          <p14:tracePt t="20813" x="9391650" y="2311400"/>
          <p14:tracePt t="20830" x="9486900" y="2324100"/>
          <p14:tracePt t="20846" x="9575800" y="2336800"/>
          <p14:tracePt t="20863" x="9639300" y="2343150"/>
          <p14:tracePt t="20896" x="9652000" y="2343150"/>
          <p14:tracePt t="20932" x="9639300" y="2343150"/>
          <p14:tracePt t="20940" x="9626600" y="2349500"/>
          <p14:tracePt t="20948" x="9613900" y="2355850"/>
          <p14:tracePt t="20962" x="9588500" y="2362200"/>
          <p14:tracePt t="20979" x="9518650" y="2368550"/>
          <p14:tracePt t="20996" x="9423400" y="2374900"/>
          <p14:tracePt t="21012" x="9302750" y="2381250"/>
          <p14:tracePt t="21029" x="9194800" y="2381250"/>
          <p14:tracePt t="21046" x="9074150" y="2381250"/>
          <p14:tracePt t="21062" x="8978900" y="2381250"/>
          <p14:tracePt t="21079" x="8909050" y="2381250"/>
          <p14:tracePt t="21095" x="8877300" y="2381250"/>
          <p14:tracePt t="21112" x="8851900" y="2374900"/>
          <p14:tracePt t="21129" x="8832850" y="2368550"/>
          <p14:tracePt t="21146" x="8826500" y="2368550"/>
          <p14:tracePt t="21162" x="8820150" y="2362200"/>
          <p14:tracePt t="21212" x="8813800" y="2362200"/>
          <p14:tracePt t="22204" x="8807450" y="2362200"/>
          <p14:tracePt t="22261" x="8801100" y="2362200"/>
          <p14:tracePt t="22973" x="8794750" y="2362200"/>
          <p14:tracePt t="23020" x="8788400" y="2362200"/>
          <p14:tracePt t="23029" x="8788400" y="2368550"/>
          <p14:tracePt t="23332" x="8782050" y="2368550"/>
          <p14:tracePt t="23373" x="8782050" y="2374900"/>
          <p14:tracePt t="23428" x="8775700" y="2374900"/>
          <p14:tracePt t="23765" x="8769350" y="2374900"/>
          <p14:tracePt t="23812" x="8763000" y="2374900"/>
          <p14:tracePt t="23909" x="8756650" y="2374900"/>
          <p14:tracePt t="23972" x="8756650" y="2368550"/>
          <p14:tracePt t="23988" x="8756650" y="2362200"/>
          <p14:tracePt t="24004" x="8763000" y="2349500"/>
          <p14:tracePt t="24021" x="8763000" y="2343150"/>
          <p14:tracePt t="24028" x="8769350" y="2330450"/>
          <p14:tracePt t="24038" x="8775700" y="2330450"/>
          <p14:tracePt t="24055" x="8782050" y="2305050"/>
          <p14:tracePt t="24072" x="8788400" y="2298700"/>
          <p14:tracePt t="24105" x="8794750" y="2298700"/>
          <p14:tracePt t="24122" x="8794750" y="2292350"/>
          <p14:tracePt t="24138" x="8801100" y="2292350"/>
          <p14:tracePt t="26772" x="8763000" y="2305050"/>
          <p14:tracePt t="26780" x="8655050" y="2368550"/>
          <p14:tracePt t="26788" x="8489950" y="2451100"/>
          <p14:tracePt t="26798" x="8293100" y="2552700"/>
          <p14:tracePt t="26815" x="7734300" y="2762250"/>
          <p14:tracePt t="26832" x="7099300" y="2921000"/>
          <p14:tracePt t="26848" x="6762750" y="2984500"/>
          <p14:tracePt t="26865" x="6127750" y="3067050"/>
          <p14:tracePt t="26882" x="5568950" y="3092450"/>
          <p14:tracePt t="26898" x="5143500" y="3092450"/>
          <p14:tracePt t="26915" x="4794250" y="3092450"/>
          <p14:tracePt t="26932" x="4425950" y="3092450"/>
          <p14:tracePt t="26948" x="4203700" y="3073400"/>
          <p14:tracePt t="26965" x="4013200" y="3060700"/>
          <p14:tracePt t="26982" x="3854450" y="3041650"/>
          <p14:tracePt t="26998" x="3708400" y="3035300"/>
          <p14:tracePt t="27015" x="3581400" y="3009900"/>
          <p14:tracePt t="27031" x="3479800" y="3003550"/>
          <p14:tracePt t="27048" x="3384550" y="2997200"/>
          <p14:tracePt t="27065" x="3295650" y="2997200"/>
          <p14:tracePt t="27081" x="3206750" y="2997200"/>
          <p14:tracePt t="27098" x="3079750" y="2997200"/>
          <p14:tracePt t="27114" x="2927350" y="2997200"/>
          <p14:tracePt t="27131" x="2774950" y="2984500"/>
          <p14:tracePt t="27148" x="2533650" y="2959100"/>
          <p14:tracePt t="27164" x="2387600" y="2927350"/>
          <p14:tracePt t="27181" x="2254250" y="2889250"/>
          <p14:tracePt t="27198" x="2139950" y="2857500"/>
          <p14:tracePt t="27214" x="2044700" y="2825750"/>
          <p14:tracePt t="27231" x="1974850" y="2794000"/>
          <p14:tracePt t="27247" x="1924050" y="2768600"/>
          <p14:tracePt t="27264" x="1905000" y="2749550"/>
          <p14:tracePt t="27281" x="1898650" y="2743200"/>
          <p14:tracePt t="27297" x="1892300" y="2743200"/>
          <p14:tracePt t="27314" x="1892300" y="2730500"/>
          <p14:tracePt t="27331" x="1892300" y="2724150"/>
          <p14:tracePt t="27364" x="1885950" y="2717800"/>
          <p14:tracePt t="27453" x="1892300" y="2717800"/>
          <p14:tracePt t="27460" x="1911350" y="2717800"/>
          <p14:tracePt t="27469" x="1930400" y="2717800"/>
          <p14:tracePt t="27480" x="1968500" y="2717800"/>
          <p14:tracePt t="27497" x="2051050" y="2724150"/>
          <p14:tracePt t="27513" x="2190750" y="2730500"/>
          <p14:tracePt t="27530" x="2349500" y="2749550"/>
          <p14:tracePt t="27547" x="2533650" y="2755900"/>
          <p14:tracePt t="27548" x="2628900" y="2762250"/>
          <p14:tracePt t="27564" x="2832100" y="2762250"/>
          <p14:tracePt t="27580" x="3022600" y="2774950"/>
          <p14:tracePt t="27597" x="3181350" y="2787650"/>
          <p14:tracePt t="27613" x="3308350" y="2800350"/>
          <p14:tracePt t="27630" x="3422650" y="2825750"/>
          <p14:tracePt t="27647" x="3517900" y="2832100"/>
          <p14:tracePt t="27663" x="3587750" y="2838450"/>
          <p14:tracePt t="27680" x="3651250" y="2838450"/>
          <p14:tracePt t="27696" x="3714750" y="2838450"/>
          <p14:tracePt t="27713" x="3771900" y="2838450"/>
          <p14:tracePt t="27730" x="3810000" y="2844800"/>
          <p14:tracePt t="27746" x="3841750" y="2844800"/>
          <p14:tracePt t="27763" x="3867150" y="2844800"/>
          <p14:tracePt t="27779" x="3892550" y="2844800"/>
          <p14:tracePt t="27796" x="3905250" y="2844800"/>
          <p14:tracePt t="27813" x="3911600" y="2851150"/>
          <p14:tracePt t="27829" x="3917950" y="2851150"/>
          <p14:tracePt t="27846" x="3924300" y="2851150"/>
          <p14:tracePt t="27863" x="3937000" y="2851150"/>
          <p14:tracePt t="27879" x="3943350" y="2851150"/>
          <p14:tracePt t="28045" x="3949700" y="2851150"/>
          <p14:tracePt t="28053" x="3956050" y="2844800"/>
          <p14:tracePt t="28068" x="3975100" y="2838450"/>
          <p14:tracePt t="28079" x="3987800" y="2832100"/>
          <p14:tracePt t="28095" x="4013200" y="2813050"/>
          <p14:tracePt t="28112" x="4076700" y="2806700"/>
          <p14:tracePt t="28129" x="4197350" y="2781300"/>
          <p14:tracePt t="28145" x="4368800" y="2762250"/>
          <p14:tracePt t="28162" x="4616450" y="2736850"/>
          <p14:tracePt t="28179" x="4851400" y="2730500"/>
          <p14:tracePt t="28195" x="5060950" y="2717800"/>
          <p14:tracePt t="28212" x="5232400" y="2711450"/>
          <p14:tracePt t="28228" x="5251450" y="2711450"/>
          <p14:tracePt t="28269" x="5257800" y="2711450"/>
          <p14:tracePt t="28428" x="5264150" y="2711450"/>
          <p14:tracePt t="28437" x="5295900" y="2711450"/>
          <p14:tracePt t="28452" x="5334000" y="2705100"/>
          <p14:tracePt t="28461" x="5391150" y="2705100"/>
          <p14:tracePt t="28478" x="5530850" y="2705100"/>
          <p14:tracePt t="28494" x="5676900" y="2705100"/>
          <p14:tracePt t="28511" x="5848350" y="2705100"/>
          <p14:tracePt t="28528" x="5981700" y="2705100"/>
          <p14:tracePt t="28544" x="6083300" y="2705100"/>
          <p14:tracePt t="28561" x="6153150" y="2705100"/>
          <p14:tracePt t="28578" x="6191250" y="2698750"/>
          <p14:tracePt t="28594" x="6203950" y="2698750"/>
          <p14:tracePt t="28628" x="6203950" y="2692400"/>
          <p14:tracePt t="28917" x="6235700" y="2692400"/>
          <p14:tracePt t="28925" x="6305550" y="2692400"/>
          <p14:tracePt t="28932" x="6388100" y="2692400"/>
          <p14:tracePt t="28943" x="6464300" y="2692400"/>
          <p14:tracePt t="28960" x="6546850" y="2692400"/>
          <p14:tracePt t="28977" x="6692900" y="2692400"/>
          <p14:tracePt t="28993" x="6794500" y="2692400"/>
          <p14:tracePt t="29010" x="6819900" y="2692400"/>
          <p14:tracePt t="29027" x="6826250" y="2692400"/>
          <p14:tracePt t="29148" x="6819900" y="2692400"/>
          <p14:tracePt t="29164" x="6813550" y="2692400"/>
          <p14:tracePt t="29277" x="6819900" y="2692400"/>
          <p14:tracePt t="29292" x="6838950" y="2692400"/>
          <p14:tracePt t="29300" x="6870700" y="2692400"/>
          <p14:tracePt t="29309" x="6934200" y="2698750"/>
          <p14:tracePt t="29326" x="7067550" y="2705100"/>
          <p14:tracePt t="29359" x="7385050" y="2730500"/>
          <p14:tracePt t="29376" x="7473950" y="2736850"/>
          <p14:tracePt t="29409" x="7524750" y="2736850"/>
          <p14:tracePt t="29459" x="7531100" y="2736850"/>
          <p14:tracePt t="30485" x="7537450" y="2736850"/>
          <p14:tracePt t="30492" x="7581900" y="2736850"/>
          <p14:tracePt t="30500" x="7632700" y="2743200"/>
          <p14:tracePt t="30508" x="7702550" y="2749550"/>
          <p14:tracePt t="30523" x="7778750" y="2755900"/>
          <p14:tracePt t="30540" x="7975600" y="2774950"/>
          <p14:tracePt t="30556" x="8026400" y="2781300"/>
          <p14:tracePt t="30573" x="8102600" y="2787650"/>
          <p14:tracePt t="30589" x="8140700" y="2787650"/>
          <p14:tracePt t="30653" x="8147050" y="2787650"/>
          <p14:tracePt t="30676" x="8159750" y="2787650"/>
          <p14:tracePt t="30684" x="8178800" y="2787650"/>
          <p14:tracePt t="30692" x="8197850" y="2787650"/>
          <p14:tracePt t="30706" x="8229600" y="2787650"/>
          <p14:tracePt t="30722" x="8305800" y="2794000"/>
          <p14:tracePt t="30739" x="8362950" y="2794000"/>
          <p14:tracePt t="30756" x="8413750" y="2800350"/>
          <p14:tracePt t="30772" x="8420100" y="2800350"/>
          <p14:tracePt t="30996" x="8426450" y="2800350"/>
          <p14:tracePt t="31004" x="8432800" y="2800350"/>
          <p14:tracePt t="31020" x="8445500" y="2800350"/>
          <p14:tracePt t="31028" x="8458200" y="2800350"/>
          <p14:tracePt t="31038" x="8477250" y="2800350"/>
          <p14:tracePt t="31055" x="8521700" y="2800350"/>
          <p14:tracePt t="31072" x="8585200" y="2800350"/>
          <p14:tracePt t="31088" x="8642350" y="2800350"/>
          <p14:tracePt t="31105" x="8699500" y="2800350"/>
          <p14:tracePt t="31121" x="8743950" y="2800350"/>
          <p14:tracePt t="31138" x="8782050" y="2800350"/>
          <p14:tracePt t="31155" x="8794750" y="2800350"/>
          <p14:tracePt t="31171" x="8807450" y="2800350"/>
          <p14:tracePt t="32076" x="8801100" y="2800350"/>
          <p14:tracePt t="32084" x="8794750" y="2800350"/>
          <p14:tracePt t="32133" x="8788400" y="2800350"/>
          <p14:tracePt t="32164" x="8782050" y="2800350"/>
          <p14:tracePt t="32229" x="8775700" y="2800350"/>
          <p14:tracePt t="32333" x="8769350" y="2800350"/>
          <p14:tracePt t="32764" x="8763000" y="2800350"/>
          <p14:tracePt t="32780" x="8756650" y="2800350"/>
          <p14:tracePt t="32997" x="8750300" y="2800350"/>
          <p14:tracePt t="33004" x="8743950" y="2800350"/>
          <p14:tracePt t="33052" x="8737600" y="2800350"/>
          <p14:tracePt t="33205" x="8731250" y="2800350"/>
          <p14:tracePt t="33413" x="8750300" y="2800350"/>
          <p14:tracePt t="33428" x="8775700" y="2800350"/>
          <p14:tracePt t="33436" x="8820150" y="2800350"/>
          <p14:tracePt t="33445" x="8858250" y="2800350"/>
          <p14:tracePt t="33452" x="8909050" y="2800350"/>
          <p14:tracePt t="33466" x="8947150" y="2800350"/>
          <p14:tracePt t="33482" x="9042400" y="2806700"/>
          <p14:tracePt t="33499" x="9099550" y="2813050"/>
          <p14:tracePt t="33516" x="9137650" y="2813050"/>
          <p14:tracePt t="33532" x="9150350" y="2813050"/>
          <p14:tracePt t="33549" x="9156700" y="2813050"/>
          <p14:tracePt t="33565" x="9163050" y="2813050"/>
          <p14:tracePt t="33582" x="9175750" y="2813050"/>
          <p14:tracePt t="33599" x="9207500" y="2800350"/>
          <p14:tracePt t="33615" x="9245600" y="2800350"/>
          <p14:tracePt t="33632" x="9283700" y="2787650"/>
          <p14:tracePt t="33649" x="9309100" y="2781300"/>
          <p14:tracePt t="33665" x="9334500" y="2774950"/>
          <p14:tracePt t="33717" x="9340850" y="2774950"/>
          <p14:tracePt t="33901" x="9334500" y="2774950"/>
          <p14:tracePt t="33916" x="9328150" y="2774950"/>
          <p14:tracePt t="33924" x="9321800" y="2774950"/>
          <p14:tracePt t="33965" x="9315450" y="2774950"/>
          <p14:tracePt t="34020" x="9309100" y="2774950"/>
          <p14:tracePt t="34164" x="9302750" y="2774950"/>
          <p14:tracePt t="34229" x="9296400" y="2774950"/>
          <p14:tracePt t="34269" x="9290050" y="2774950"/>
          <p14:tracePt t="34292" x="9283700" y="2774950"/>
          <p14:tracePt t="34316" x="9277350" y="2774950"/>
          <p14:tracePt t="34324" x="9271000" y="2774950"/>
          <p14:tracePt t="34340" x="9264650" y="2774950"/>
          <p14:tracePt t="34356" x="9258300" y="2774950"/>
          <p14:tracePt t="34381" x="9251950" y="2774950"/>
          <p14:tracePt t="34396" x="9245600" y="2774950"/>
          <p14:tracePt t="34452" x="9239250" y="2774950"/>
          <p14:tracePt t="34572" x="9232900" y="2774950"/>
          <p14:tracePt t="34596" x="9226550" y="2774950"/>
          <p14:tracePt t="34604" x="9220200" y="2774950"/>
          <p14:tracePt t="35309" x="9213850" y="2774950"/>
          <p14:tracePt t="35476" x="9213850" y="2781300"/>
          <p14:tracePt t="35525" x="9207500" y="2781300"/>
          <p14:tracePt t="35564" x="9201150" y="2781300"/>
          <p14:tracePt t="35612" x="9201150" y="2787650"/>
          <p14:tracePt t="35620" x="9194800" y="2787650"/>
          <p14:tracePt t="36156" x="9207500" y="2787650"/>
          <p14:tracePt t="36164" x="9213850" y="2787650"/>
          <p14:tracePt t="36180" x="9232900" y="2787650"/>
          <p14:tracePt t="36188" x="9251950" y="2787650"/>
          <p14:tracePt t="36196" x="9264650" y="2787650"/>
          <p14:tracePt t="36209" x="9277350" y="2787650"/>
          <p14:tracePt t="36226" x="9290050" y="2794000"/>
          <p14:tracePt t="36242" x="9309100" y="2794000"/>
          <p14:tracePt t="36259" x="9321800" y="2794000"/>
          <p14:tracePt t="36292" x="9359900" y="2794000"/>
          <p14:tracePt t="36309" x="9391650" y="2794000"/>
          <p14:tracePt t="36342" x="9429750" y="2794000"/>
          <p14:tracePt t="36359" x="9429750" y="2787650"/>
          <p14:tracePt t="36392" x="9436100" y="2787650"/>
          <p14:tracePt t="36564" x="9448800" y="2787650"/>
          <p14:tracePt t="36572" x="9461500" y="2787650"/>
          <p14:tracePt t="36580" x="9480550" y="2787650"/>
          <p14:tracePt t="36591" x="9499600" y="2787650"/>
          <p14:tracePt t="36625" x="9588500" y="2787650"/>
          <p14:tracePt t="36641" x="9639300" y="2794000"/>
          <p14:tracePt t="36675" x="9747250" y="2794000"/>
          <p14:tracePt t="36692" x="9848850" y="2794000"/>
          <p14:tracePt t="36724" x="10109200" y="2794000"/>
          <p14:tracePt t="36741" x="10267950" y="2794000"/>
          <p14:tracePt t="36758" x="10439400" y="2794000"/>
          <p14:tracePt t="36774" x="10579100" y="2794000"/>
          <p14:tracePt t="36791" x="10687050" y="2794000"/>
          <p14:tracePt t="36808" x="10750550" y="2794000"/>
          <p14:tracePt t="36824" x="10788650" y="2787650"/>
          <p14:tracePt t="36841" x="10795000" y="2787650"/>
          <p14:tracePt t="36956" x="10801350" y="2787650"/>
          <p14:tracePt t="36964" x="10814050" y="2787650"/>
          <p14:tracePt t="36974" x="10839450" y="2787650"/>
          <p14:tracePt t="36991" x="10877550" y="2787650"/>
          <p14:tracePt t="37007" x="10902950" y="2787650"/>
          <p14:tracePt t="37040" x="11023600" y="2794000"/>
          <p14:tracePt t="37057" x="11068050" y="2794000"/>
          <p14:tracePt t="37090" x="11099800" y="2794000"/>
          <p14:tracePt t="37124" x="11106150" y="2794000"/>
          <p14:tracePt t="37196" x="11099800" y="2794000"/>
          <p14:tracePt t="37204" x="11087100" y="2794000"/>
          <p14:tracePt t="37220" x="11074400" y="2794000"/>
          <p14:tracePt t="37236" x="11068050" y="2794000"/>
          <p14:tracePt t="37244" x="11061700" y="2794000"/>
          <p14:tracePt t="37260" x="11055350" y="2794000"/>
          <p14:tracePt t="37273" x="11049000" y="2794000"/>
          <p14:tracePt t="37290" x="11042650" y="2800350"/>
          <p14:tracePt t="37306" x="11036300" y="2800350"/>
          <p14:tracePt t="37323" x="11029950" y="2800350"/>
          <p14:tracePt t="37340" x="11023600" y="2800350"/>
          <p14:tracePt t="37364" x="11017250" y="2800350"/>
          <p14:tracePt t="37412" x="11010900" y="2800350"/>
          <p14:tracePt t="37420" x="10998200" y="2806700"/>
          <p14:tracePt t="37428" x="10966450" y="2813050"/>
          <p14:tracePt t="37439" x="10902950" y="2825750"/>
          <p14:tracePt t="37456" x="10820400" y="2838450"/>
          <p14:tracePt t="37492" x="10725150" y="2844800"/>
          <p14:tracePt t="37756" x="10725150" y="2851150"/>
          <p14:tracePt t="37764" x="10725150" y="2844800"/>
          <p14:tracePt t="37780" x="10712450" y="2851150"/>
          <p14:tracePt t="37789" x="10699750" y="2851150"/>
          <p14:tracePt t="37805" x="10648950" y="2851150"/>
          <p14:tracePt t="37822" x="10591800" y="2851150"/>
          <p14:tracePt t="37839" x="10553700" y="2851150"/>
          <p14:tracePt t="37855" x="10445750" y="2851150"/>
          <p14:tracePt t="37872" x="10337800" y="2851150"/>
          <p14:tracePt t="37888" x="10210800" y="2851150"/>
          <p14:tracePt t="37905" x="10064750" y="2857500"/>
          <p14:tracePt t="37922" x="9861550" y="2876550"/>
          <p14:tracePt t="37938" x="9531350" y="2914650"/>
          <p14:tracePt t="37955" x="9093200" y="2946400"/>
          <p14:tracePt t="37971" x="8331200" y="2971800"/>
          <p14:tracePt t="37988" x="7734300" y="3016250"/>
          <p14:tracePt t="38005" x="7156450" y="3067050"/>
          <p14:tracePt t="38021" x="6597650" y="3098800"/>
          <p14:tracePt t="38038" x="6121400" y="3130550"/>
          <p14:tracePt t="38054" x="5676900" y="3175000"/>
          <p14:tracePt t="38071" x="5372100" y="3206750"/>
          <p14:tracePt t="38088" x="5118100" y="3219450"/>
          <p14:tracePt t="38104" x="4946650" y="3232150"/>
          <p14:tracePt t="38121" x="4781550" y="3251200"/>
          <p14:tracePt t="38138" x="4635500" y="3263900"/>
          <p14:tracePt t="38154" x="4489450" y="3270250"/>
          <p14:tracePt t="38171" x="4362450" y="3282950"/>
          <p14:tracePt t="38187" x="4216400" y="3289300"/>
          <p14:tracePt t="38204" x="4146550" y="3289300"/>
          <p14:tracePt t="38221" x="4114800" y="3289300"/>
          <p14:tracePt t="38238" x="4095750" y="3289300"/>
          <p14:tracePt t="38254" x="4070350" y="3289300"/>
          <p14:tracePt t="38271" x="4044950" y="3289300"/>
          <p14:tracePt t="38287" x="4019550" y="3289300"/>
          <p14:tracePt t="38304" x="3981450" y="3289300"/>
          <p14:tracePt t="38320" x="3930650" y="3289300"/>
          <p14:tracePt t="38337" x="3860800" y="3289300"/>
          <p14:tracePt t="38354" x="3765550" y="3289300"/>
          <p14:tracePt t="38371" x="3657600" y="3289300"/>
          <p14:tracePt t="38387" x="3511550" y="3289300"/>
          <p14:tracePt t="38404" x="3244850" y="3289300"/>
          <p14:tracePt t="38420" x="3067050" y="3289300"/>
          <p14:tracePt t="38437" x="2914650" y="3282950"/>
          <p14:tracePt t="38454" x="2781300" y="3270250"/>
          <p14:tracePt t="38470" x="2686050" y="3257550"/>
          <p14:tracePt t="38487" x="2571750" y="3251200"/>
          <p14:tracePt t="38504" x="2451100" y="3238500"/>
          <p14:tracePt t="38520" x="2324100" y="3232150"/>
          <p14:tracePt t="38537" x="2197100" y="3232150"/>
          <p14:tracePt t="38553" x="2082800" y="3232150"/>
          <p14:tracePt t="38570" x="1987550" y="3232150"/>
          <p14:tracePt t="38587" x="1943100" y="3225800"/>
          <p14:tracePt t="38620" x="1930400" y="3225800"/>
          <p14:tracePt t="38716" x="1930400" y="3219450"/>
          <p14:tracePt t="39876" x="1955800" y="3213100"/>
          <p14:tracePt t="39884" x="1987550" y="3206750"/>
          <p14:tracePt t="39892" x="2025650" y="3206750"/>
          <p14:tracePt t="39900" x="2063750" y="3206750"/>
          <p14:tracePt t="39917" x="2203450" y="3181350"/>
          <p14:tracePt t="39933" x="2381250" y="3175000"/>
          <p14:tracePt t="39950" x="2641600" y="3149600"/>
          <p14:tracePt t="39967" x="2940050" y="3143250"/>
          <p14:tracePt t="39983" x="3238500" y="3130550"/>
          <p14:tracePt t="40000" x="3467100" y="3124200"/>
          <p14:tracePt t="40017" x="3651250" y="3117850"/>
          <p14:tracePt t="40033" x="3778250" y="3111500"/>
          <p14:tracePt t="40050" x="3841750" y="3111500"/>
          <p14:tracePt t="40052" x="3860800" y="3111500"/>
          <p14:tracePt t="40083" x="3867150" y="3111500"/>
          <p14:tracePt t="40124" x="3867150" y="3105150"/>
          <p14:tracePt t="40156" x="3873500" y="3105150"/>
          <p14:tracePt t="40172" x="3879850" y="3105150"/>
          <p14:tracePt t="40180" x="3886200" y="3105150"/>
          <p14:tracePt t="40188" x="3892550" y="3105150"/>
          <p14:tracePt t="40199" x="3905250" y="3105150"/>
          <p14:tracePt t="40216" x="3956050" y="3105150"/>
          <p14:tracePt t="40233" x="4038600" y="3105150"/>
          <p14:tracePt t="40249" x="4165600" y="3105150"/>
          <p14:tracePt t="40266" x="4324350" y="3105150"/>
          <p14:tracePt t="40283" x="4483100" y="3105150"/>
          <p14:tracePt t="40299" x="4718050" y="3098800"/>
          <p14:tracePt t="40316" x="4845050" y="3098800"/>
          <p14:tracePt t="40332" x="4927600" y="3098800"/>
          <p14:tracePt t="40349" x="4984750" y="3098800"/>
          <p14:tracePt t="40366" x="5022850" y="3098800"/>
          <p14:tracePt t="40382" x="5060950" y="3092450"/>
          <p14:tracePt t="40399" x="5118100" y="3092450"/>
          <p14:tracePt t="40416" x="5207000" y="3079750"/>
          <p14:tracePt t="40432" x="5308600" y="3073400"/>
          <p14:tracePt t="40449" x="5410200" y="3073400"/>
          <p14:tracePt t="40465" x="5486400" y="3073400"/>
          <p14:tracePt t="40482" x="5549900" y="3073400"/>
          <p14:tracePt t="40499" x="5588000" y="3073400"/>
          <p14:tracePt t="40515" x="5613400" y="3073400"/>
          <p14:tracePt t="40550" x="5619750" y="3073400"/>
          <p14:tracePt t="41965" x="5626100" y="3073400"/>
          <p14:tracePt t="41972" x="5632450" y="3073400"/>
          <p14:tracePt t="41989" x="5651500" y="3073400"/>
          <p14:tracePt t="41996" x="5670550" y="3073400"/>
          <p14:tracePt t="42012" x="5740400" y="3073400"/>
          <p14:tracePt t="42028" x="5854700" y="3073400"/>
          <p14:tracePt t="42045" x="6000750" y="3073400"/>
          <p14:tracePt t="42062" x="6159500" y="3073400"/>
          <p14:tracePt t="42078" x="6311900" y="3073400"/>
          <p14:tracePt t="42095" x="6432550" y="3073400"/>
          <p14:tracePt t="42112" x="6508750" y="3073400"/>
          <p14:tracePt t="42128" x="6540500" y="3073400"/>
          <p14:tracePt t="42900" x="6540500" y="3067050"/>
          <p14:tracePt t="42916" x="6534150" y="3067050"/>
          <p14:tracePt t="42924" x="6534150" y="3060700"/>
          <p14:tracePt t="42932" x="6527800" y="3060700"/>
          <p14:tracePt t="42943" x="6521450" y="3060700"/>
          <p14:tracePt t="42959" x="6515100" y="3048000"/>
          <p14:tracePt t="43140" x="6508750" y="3048000"/>
          <p14:tracePt t="43181" x="6502400" y="3048000"/>
          <p14:tracePt t="43189" x="6496050" y="3048000"/>
          <p14:tracePt t="43748" x="6470650" y="3060700"/>
          <p14:tracePt t="43765" x="6432550" y="3079750"/>
          <p14:tracePt t="43772" x="6381750" y="3105150"/>
          <p14:tracePt t="43780" x="6299200" y="3149600"/>
          <p14:tracePt t="43807" x="5778500" y="3422650"/>
          <p14:tracePt t="43824" x="5226050" y="3708400"/>
          <p14:tracePt t="43857" x="3873500" y="4178300"/>
          <p14:tracePt t="43874" x="3238500" y="4349750"/>
          <p14:tracePt t="43907" x="2330450" y="4597400"/>
          <p14:tracePt t="43924" x="2089150" y="4654550"/>
          <p14:tracePt t="43940" x="2032000" y="4660900"/>
          <p14:tracePt t="43957" x="2019300" y="4660900"/>
          <p14:tracePt t="43974" x="2019300" y="4648200"/>
          <p14:tracePt t="43990" x="2019300" y="4616450"/>
          <p14:tracePt t="44007" x="2019300" y="4584700"/>
          <p14:tracePt t="44023" x="2019300" y="4546600"/>
          <p14:tracePt t="44040" x="2000250" y="4502150"/>
          <p14:tracePt t="44057" x="1949450" y="4470400"/>
          <p14:tracePt t="44073" x="1847850" y="4438650"/>
          <p14:tracePt t="44090" x="1708150" y="4432300"/>
          <p14:tracePt t="44107" x="1511300" y="4432300"/>
          <p14:tracePt t="44123" x="1054100" y="4489450"/>
          <p14:tracePt t="44140" x="666750" y="4565650"/>
          <p14:tracePt t="44156" x="304800" y="4667250"/>
          <p14:tracePt t="44173" x="6350" y="4756150"/>
          <p14:tracePt t="44308" x="0" y="4997450"/>
          <p14:tracePt t="44317" x="107950" y="4991100"/>
          <p14:tracePt t="44324" x="196850" y="4984750"/>
          <p14:tracePt t="44340" x="393700" y="4978400"/>
          <p14:tracePt t="44356" x="565150" y="4959350"/>
          <p14:tracePt t="44373" x="698500" y="4959350"/>
          <p14:tracePt t="44389" x="755650" y="4959350"/>
          <p14:tracePt t="44406" x="762000" y="4959350"/>
          <p14:tracePt t="44452" x="768350" y="4959350"/>
          <p14:tracePt t="45020" x="768350" y="4953000"/>
          <p14:tracePt t="45028" x="781050" y="4946650"/>
          <p14:tracePt t="45038" x="806450" y="4933950"/>
          <p14:tracePt t="45054" x="882650" y="4908550"/>
          <p14:tracePt t="45071" x="990600" y="4876800"/>
          <p14:tracePt t="45088" x="1117600" y="4851400"/>
          <p14:tracePt t="45104" x="1238250" y="4832350"/>
          <p14:tracePt t="45121" x="1352550" y="4819650"/>
          <p14:tracePt t="45137" x="1422400" y="4819650"/>
          <p14:tracePt t="45154" x="1441450" y="4813300"/>
          <p14:tracePt t="45171" x="1447800" y="4813300"/>
          <p14:tracePt t="45620" x="1447800" y="4806950"/>
          <p14:tracePt t="45628" x="1447800" y="4794250"/>
          <p14:tracePt t="45645" x="1447800" y="4787900"/>
          <p14:tracePt t="45653" x="1460500" y="4781550"/>
          <p14:tracePt t="45670" x="1485900" y="4756150"/>
          <p14:tracePt t="45686" x="1549400" y="4724400"/>
          <p14:tracePt t="45703" x="1638300" y="4699000"/>
          <p14:tracePt t="45719" x="1746250" y="4679950"/>
          <p14:tracePt t="45736" x="1892300" y="4673600"/>
          <p14:tracePt t="45753" x="2051050" y="4660900"/>
          <p14:tracePt t="45769" x="2203450" y="4660900"/>
          <p14:tracePt t="45786" x="2349500" y="4660900"/>
          <p14:tracePt t="45803" x="2463800" y="4660900"/>
          <p14:tracePt t="45819" x="2597150" y="4660900"/>
          <p14:tracePt t="45836" x="2647950" y="4660900"/>
          <p14:tracePt t="45853" x="2692400" y="4660900"/>
          <p14:tracePt t="45869" x="2730500" y="4660900"/>
          <p14:tracePt t="45886" x="2774950" y="4660900"/>
          <p14:tracePt t="45902" x="2825750" y="4660900"/>
          <p14:tracePt t="45919" x="2895600" y="4660900"/>
          <p14:tracePt t="45936" x="2971800" y="4660900"/>
          <p14:tracePt t="45952" x="3067050" y="4660900"/>
          <p14:tracePt t="45969" x="3175000" y="4660900"/>
          <p14:tracePt t="45986" x="3289300" y="4660900"/>
          <p14:tracePt t="46002" x="3397250" y="4660900"/>
          <p14:tracePt t="46019" x="3511550" y="4667250"/>
          <p14:tracePt t="46035" x="3663950" y="4673600"/>
          <p14:tracePt t="46052" x="3746500" y="4686300"/>
          <p14:tracePt t="46069" x="3835400" y="4686300"/>
          <p14:tracePt t="46085" x="3911600" y="4692650"/>
          <p14:tracePt t="46102" x="3981450" y="4692650"/>
          <p14:tracePt t="46119" x="4032250" y="4692650"/>
          <p14:tracePt t="46135" x="4089400" y="4699000"/>
          <p14:tracePt t="46152" x="4133850" y="4705350"/>
          <p14:tracePt t="46168" x="4165600" y="4705350"/>
          <p14:tracePt t="46185" x="4184650" y="4705350"/>
          <p14:tracePt t="46218" x="4191000" y="4705350"/>
          <p14:tracePt t="46524" x="4178300" y="4699000"/>
          <p14:tracePt t="46541" x="4159250" y="4692650"/>
          <p14:tracePt t="46548" x="4121150" y="4679950"/>
          <p14:tracePt t="46597" x="4114800" y="4673600"/>
          <p14:tracePt t="46756" x="4102100" y="4673600"/>
          <p14:tracePt t="46764" x="4095750" y="4667250"/>
          <p14:tracePt t="46772" x="4089400" y="4667250"/>
          <p14:tracePt t="46796" x="4083050" y="4654550"/>
          <p14:tracePt t="46812" x="4076700" y="4648200"/>
          <p14:tracePt t="46829" x="4070350" y="4648200"/>
          <p14:tracePt t="46836" x="4064000" y="4648200"/>
          <p14:tracePt t="46850" x="4064000" y="4660900"/>
          <p14:tracePt t="46867" x="4064000" y="4667250"/>
          <p14:tracePt t="46883" x="4051300" y="4718050"/>
          <p14:tracePt t="46900" x="4044950" y="4749800"/>
          <p14:tracePt t="46916" x="4038600" y="4781550"/>
          <p14:tracePt t="46933" x="4025900" y="4813300"/>
          <p14:tracePt t="46950" x="4019550" y="4832350"/>
          <p14:tracePt t="46966" x="4000500" y="4851400"/>
          <p14:tracePt t="46983" x="3987800" y="4870450"/>
          <p14:tracePt t="47000" x="3968750" y="4889500"/>
          <p14:tracePt t="47016" x="3937000" y="4914900"/>
          <p14:tracePt t="47033" x="3879850" y="4940300"/>
          <p14:tracePt t="47049" x="3803650" y="4972050"/>
          <p14:tracePt t="47066" x="3708400" y="4997450"/>
          <p14:tracePt t="47083" x="3600450" y="5022850"/>
          <p14:tracePt t="47099" x="3340100" y="5067300"/>
          <p14:tracePt t="47116" x="3098800" y="5099050"/>
          <p14:tracePt t="47133" x="2825750" y="5124450"/>
          <p14:tracePt t="47149" x="2590800" y="5143500"/>
          <p14:tracePt t="47166" x="2393950" y="5149850"/>
          <p14:tracePt t="47182" x="2241550" y="5162550"/>
          <p14:tracePt t="47199" x="2146300" y="5168900"/>
          <p14:tracePt t="47216" x="2095500" y="5168900"/>
          <p14:tracePt t="47232" x="2070100" y="5168900"/>
          <p14:tracePt t="47249" x="2051050" y="5175250"/>
          <p14:tracePt t="47266" x="2044700" y="5175250"/>
          <p14:tracePt t="47282" x="2038350" y="5175250"/>
          <p14:tracePt t="47299" x="2025650" y="5175250"/>
          <p14:tracePt t="47315" x="2012950" y="5175250"/>
          <p14:tracePt t="47332" x="2012950" y="5181600"/>
          <p14:tracePt t="47349" x="2000250" y="5181600"/>
          <p14:tracePt t="47365" x="1993900" y="5187950"/>
          <p14:tracePt t="47382" x="1987550" y="5187950"/>
          <p14:tracePt t="47399" x="1981200" y="5187950"/>
          <p14:tracePt t="47415" x="1974850" y="5187950"/>
          <p14:tracePt t="47432" x="1968500" y="5187950"/>
          <p14:tracePt t="47449" x="1955800" y="5187950"/>
          <p14:tracePt t="47465" x="1949450" y="5187950"/>
          <p14:tracePt t="47482" x="1930400" y="5187950"/>
          <p14:tracePt t="47498" x="1917700" y="5187950"/>
          <p14:tracePt t="47515" x="1905000" y="5187950"/>
          <p14:tracePt t="47532" x="1898650" y="5187950"/>
          <p14:tracePt t="48556" x="1905000" y="5187950"/>
          <p14:tracePt t="48612" x="1911350" y="5187950"/>
          <p14:tracePt t="48620" x="1911350" y="5181600"/>
          <p14:tracePt t="48660" x="1917700" y="5181600"/>
          <p14:tracePt t="48692" x="1924050" y="5181600"/>
          <p14:tracePt t="48748" x="1924050" y="5175250"/>
          <p14:tracePt t="48812" x="1930400" y="5175250"/>
          <p14:tracePt t="52964" x="1949450" y="5175250"/>
          <p14:tracePt t="52980" x="1955800" y="5181600"/>
          <p14:tracePt t="52988" x="1962150" y="5181600"/>
          <p14:tracePt t="52996" x="1968500" y="5181600"/>
          <p14:tracePt t="53004" x="1974850" y="5187950"/>
          <p14:tracePt t="53018" x="1981200" y="5187950"/>
          <p14:tracePt t="53035" x="1987550" y="5187950"/>
          <p14:tracePt t="53052" x="2012950" y="5187950"/>
          <p14:tracePt t="53068" x="2051050" y="5194300"/>
          <p14:tracePt t="53085" x="2114550" y="5194300"/>
          <p14:tracePt t="53102" x="2197100" y="5200650"/>
          <p14:tracePt t="53118" x="2311400" y="5207000"/>
          <p14:tracePt t="53135" x="2444750" y="5213350"/>
          <p14:tracePt t="53151" x="2590800" y="5213350"/>
          <p14:tracePt t="53168" x="2755900" y="5213350"/>
          <p14:tracePt t="53185" x="2946400" y="5219700"/>
          <p14:tracePt t="53201" x="3206750" y="5219700"/>
          <p14:tracePt t="53218" x="3486150" y="5219700"/>
          <p14:tracePt t="53235" x="3778250" y="5219700"/>
          <p14:tracePt t="53251" x="4127500" y="5219700"/>
          <p14:tracePt t="53268" x="4305300" y="5219700"/>
          <p14:tracePt t="53285" x="4457700" y="5219700"/>
          <p14:tracePt t="53301" x="4622800" y="5219700"/>
          <p14:tracePt t="53318" x="4781550" y="5219700"/>
          <p14:tracePt t="53334" x="4933950" y="5219700"/>
          <p14:tracePt t="53351" x="5067300" y="5219700"/>
          <p14:tracePt t="53368" x="5168900" y="5219700"/>
          <p14:tracePt t="53384" x="5226050" y="5219700"/>
          <p14:tracePt t="53401" x="5245100" y="5219700"/>
          <p14:tracePt t="53444" x="5251450" y="5219700"/>
          <p14:tracePt t="53452" x="5257800" y="5219700"/>
          <p14:tracePt t="53467" x="5276850" y="5219700"/>
          <p14:tracePt t="53484" x="5308600" y="5219700"/>
          <p14:tracePt t="53501" x="5384800" y="5219700"/>
          <p14:tracePt t="53517" x="5429250" y="5219700"/>
          <p14:tracePt t="53534" x="5530850" y="5219700"/>
          <p14:tracePt t="53551" x="5638800" y="5232400"/>
          <p14:tracePt t="53567" x="5753100" y="5238750"/>
          <p14:tracePt t="53584" x="5854700" y="5245100"/>
          <p14:tracePt t="53600" x="5949950" y="5245100"/>
          <p14:tracePt t="53617" x="6032500" y="5245100"/>
          <p14:tracePt t="53634" x="6127750" y="5245100"/>
          <p14:tracePt t="53650" x="6210300" y="5245100"/>
          <p14:tracePt t="53667" x="6292850" y="5245100"/>
          <p14:tracePt t="53684" x="6375400" y="5245100"/>
          <p14:tracePt t="53700" x="6400800" y="5245100"/>
          <p14:tracePt t="53717" x="6407150" y="5245100"/>
          <p14:tracePt t="53884" x="6400800" y="5245100"/>
          <p14:tracePt t="53892" x="6388100" y="5245100"/>
          <p14:tracePt t="53900" x="6369050" y="5245100"/>
          <p14:tracePt t="53916" x="6267450" y="5226050"/>
          <p14:tracePt t="53933" x="6223000" y="5194300"/>
          <p14:tracePt t="53950" x="6203950" y="5149850"/>
          <p14:tracePt t="53983" x="6178550" y="5124450"/>
          <p14:tracePt t="54188" x="6184900" y="5124450"/>
          <p14:tracePt t="54196" x="6254750" y="5156200"/>
          <p14:tracePt t="54204" x="6286500" y="5156200"/>
          <p14:tracePt t="54220" x="6292850" y="5156200"/>
          <p14:tracePt t="54232" x="6286500" y="5156200"/>
          <p14:tracePt t="54249" x="6299200" y="5175250"/>
          <p14:tracePt t="54266" x="6330950" y="5168900"/>
          <p14:tracePt t="54282" x="6337300" y="5168900"/>
          <p14:tracePt t="54315" x="6343650" y="5168900"/>
          <p14:tracePt t="54388" x="6350000" y="5168900"/>
          <p14:tracePt t="54516" x="6356350" y="5168900"/>
          <p14:tracePt t="54540" x="6369050" y="5168900"/>
          <p14:tracePt t="54556" x="6375400" y="5168900"/>
          <p14:tracePt t="54564" x="6381750" y="5168900"/>
          <p14:tracePt t="54580" x="6388100" y="5168900"/>
          <p14:tracePt t="54588" x="6394450" y="5168900"/>
          <p14:tracePt t="54612" x="6400800" y="5168900"/>
          <p14:tracePt t="54684" x="6407150" y="5168900"/>
          <p14:tracePt t="55068" x="6407150" y="5175250"/>
          <p14:tracePt t="55084" x="6407150" y="5181600"/>
          <p14:tracePt t="55092" x="6394450" y="5181600"/>
          <p14:tracePt t="55100" x="6394450" y="5187950"/>
          <p14:tracePt t="55113" x="6388100" y="5187950"/>
          <p14:tracePt t="55130" x="6381750" y="5194300"/>
          <p14:tracePt t="55476" x="6400800" y="5194300"/>
          <p14:tracePt t="55484" x="6438900" y="5194300"/>
          <p14:tracePt t="55492" x="6477000" y="5194300"/>
          <p14:tracePt t="55500" x="6546850" y="5194300"/>
          <p14:tracePt t="55512" x="6629400" y="5194300"/>
          <p14:tracePt t="55529" x="6838950" y="5194300"/>
          <p14:tracePt t="55546" x="6991350" y="5194300"/>
          <p14:tracePt t="55548" x="7150100" y="5194300"/>
          <p14:tracePt t="55562" x="7340600" y="5194300"/>
          <p14:tracePt t="55579" x="7804150" y="5194300"/>
          <p14:tracePt t="55596" x="8566150" y="5194300"/>
          <p14:tracePt t="55612" x="9080500" y="5194300"/>
          <p14:tracePt t="55629" x="9512300" y="5194300"/>
          <p14:tracePt t="55645" x="9893300" y="5194300"/>
          <p14:tracePt t="55662" x="10121900" y="5194300"/>
          <p14:tracePt t="55679" x="10267950" y="5207000"/>
          <p14:tracePt t="55695" x="10337800" y="5219700"/>
          <p14:tracePt t="55712" x="10369550" y="5226050"/>
          <p14:tracePt t="55860" x="10363200" y="5226050"/>
          <p14:tracePt t="55868" x="10356850" y="5226050"/>
          <p14:tracePt t="55878" x="10344150" y="5232400"/>
          <p14:tracePt t="55895" x="10306050" y="5238750"/>
          <p14:tracePt t="55912" x="10223500" y="5245100"/>
          <p14:tracePt t="55928" x="10185400" y="5251450"/>
          <p14:tracePt t="55945" x="10090150" y="5257800"/>
          <p14:tracePt t="55961" x="9969500" y="5257800"/>
          <p14:tracePt t="55978" x="9848850" y="5257800"/>
          <p14:tracePt t="55995" x="9734550" y="5257800"/>
          <p14:tracePt t="56011" x="9582150" y="5257800"/>
          <p14:tracePt t="56028" x="9493250" y="5257800"/>
          <p14:tracePt t="56044" x="9436100" y="5257800"/>
          <p14:tracePt t="56061" x="9378950" y="5257800"/>
          <p14:tracePt t="56078" x="9340850" y="5257800"/>
          <p14:tracePt t="56094" x="9290050" y="5264150"/>
          <p14:tracePt t="56111" x="9175750" y="5276850"/>
          <p14:tracePt t="56128" x="8985250" y="5295900"/>
          <p14:tracePt t="56144" x="8578850" y="5327650"/>
          <p14:tracePt t="56161" x="8051800" y="5359400"/>
          <p14:tracePt t="56178" x="7442200" y="5397500"/>
          <p14:tracePt t="56194" x="6819900" y="5435600"/>
          <p14:tracePt t="56211" x="6261100" y="5448300"/>
          <p14:tracePt t="56227" x="5759450" y="5454650"/>
          <p14:tracePt t="56244" x="5588000" y="5461000"/>
          <p14:tracePt t="56261" x="5473700" y="5467350"/>
          <p14:tracePt t="56277" x="5403850" y="5473700"/>
          <p14:tracePt t="56294" x="5340350" y="5480050"/>
          <p14:tracePt t="56311" x="5302250" y="5486400"/>
          <p14:tracePt t="56327" x="5270500" y="5492750"/>
          <p14:tracePt t="56344" x="5251450" y="5492750"/>
          <p14:tracePt t="56381" x="5245100" y="5492750"/>
          <p14:tracePt t="56428" x="5238750" y="5492750"/>
          <p14:tracePt t="56453" x="5226050" y="5492750"/>
          <p14:tracePt t="56460" x="5219700" y="5492750"/>
          <p14:tracePt t="56468" x="5200650" y="5499100"/>
          <p14:tracePt t="56477" x="5187950" y="5505450"/>
          <p14:tracePt t="56493" x="5137150" y="5518150"/>
          <p14:tracePt t="56510" x="5073650" y="5524500"/>
          <p14:tracePt t="56527" x="4991100" y="5537200"/>
          <p14:tracePt t="56543" x="4895850" y="5549900"/>
          <p14:tracePt t="56560" x="4781550" y="5575300"/>
          <p14:tracePt t="56576" x="4679950" y="5581650"/>
          <p14:tracePt t="56593" x="4578350" y="5588000"/>
          <p14:tracePt t="56610" x="4514850" y="5588000"/>
          <p14:tracePt t="56626" x="4464050" y="5588000"/>
          <p14:tracePt t="56643" x="4438650" y="5588000"/>
          <p14:tracePt t="56660" x="4425950" y="5588000"/>
          <p14:tracePt t="56676" x="4425950" y="5581650"/>
          <p14:tracePt t="56717" x="4419600" y="5575300"/>
          <p14:tracePt t="56788" x="4419600" y="5568950"/>
          <p14:tracePt t="56796" x="4419600" y="5562600"/>
          <p14:tracePt t="56828" x="4413250" y="5562600"/>
          <p14:tracePt t="56868" x="4413250" y="5556250"/>
          <p14:tracePt t="56900" x="4406900" y="5549900"/>
          <p14:tracePt t="56924" x="4400550" y="5543550"/>
          <p14:tracePt t="56932" x="4400550" y="5537200"/>
          <p14:tracePt t="56948" x="4400550" y="5530850"/>
          <p14:tracePt t="56959" x="4394200" y="5530850"/>
          <p14:tracePt t="56975" x="4394200" y="5524500"/>
          <p14:tracePt t="56992" x="4387850" y="5518150"/>
          <p14:tracePt t="57009" x="4387850" y="5511800"/>
          <p14:tracePt t="57042" x="4381500" y="5499100"/>
          <p14:tracePt t="57059" x="4375150" y="5499100"/>
          <p14:tracePt t="57075" x="4375150" y="5492750"/>
          <p14:tracePt t="57732" x="4375150" y="5486400"/>
          <p14:tracePt t="57749" x="4375150" y="5480050"/>
          <p14:tracePt t="59100" x="4394200" y="5480050"/>
          <p14:tracePt t="59108" x="4425950" y="5480050"/>
          <p14:tracePt t="59116" x="4464050" y="5480050"/>
          <p14:tracePt t="59132" x="4508500" y="5480050"/>
          <p14:tracePt t="59140" x="4552950" y="5480050"/>
          <p14:tracePt t="59153" x="4610100" y="5480050"/>
          <p14:tracePt t="59170" x="4718050" y="5486400"/>
          <p14:tracePt t="59187" x="4806950" y="5492750"/>
          <p14:tracePt t="59203" x="4889500" y="5492750"/>
          <p14:tracePt t="59220" x="4902200" y="5492750"/>
          <p14:tracePt t="59364" x="4889500" y="5492750"/>
          <p14:tracePt t="59372" x="4883150" y="5499100"/>
          <p14:tracePt t="59380" x="4870450" y="5499100"/>
          <p14:tracePt t="59396" x="4857750" y="5505450"/>
          <p14:tracePt t="59404" x="4838700" y="5505450"/>
          <p14:tracePt t="59420" x="4806950" y="5511800"/>
          <p14:tracePt t="59436" x="4781550" y="5511800"/>
          <p14:tracePt t="59453" x="4756150" y="5518150"/>
          <p14:tracePt t="59469" x="4730750" y="5524500"/>
          <p14:tracePt t="59486" x="4711700" y="5524500"/>
          <p14:tracePt t="59503" x="4686300" y="5524500"/>
          <p14:tracePt t="59519" x="4667250" y="5524500"/>
          <p14:tracePt t="59536" x="4641850" y="5524500"/>
          <p14:tracePt t="59553" x="4629150" y="5524500"/>
          <p14:tracePt t="59569" x="4616450" y="5524500"/>
          <p14:tracePt t="59586" x="4603750" y="5524500"/>
          <p14:tracePt t="59602" x="4597400" y="5524500"/>
          <p14:tracePt t="59619" x="4584700" y="5524500"/>
          <p14:tracePt t="59636" x="4578350" y="5524500"/>
          <p14:tracePt t="59652" x="4565650" y="5524500"/>
          <p14:tracePt t="59669" x="4546600" y="5524500"/>
          <p14:tracePt t="59686" x="4533900" y="5518150"/>
          <p14:tracePt t="59702" x="4514850" y="5518150"/>
          <p14:tracePt t="59719" x="4495800" y="5518150"/>
          <p14:tracePt t="59735" x="4476750" y="5518150"/>
          <p14:tracePt t="59752" x="4457700" y="5518150"/>
          <p14:tracePt t="59769" x="4425950" y="5518150"/>
          <p14:tracePt t="59785" x="4406900" y="5518150"/>
          <p14:tracePt t="59802" x="4394200" y="5518150"/>
          <p14:tracePt t="59819" x="4381500" y="5518150"/>
          <p14:tracePt t="59868" x="4375150" y="5518150"/>
          <p14:tracePt t="60036" x="4375150" y="5511800"/>
          <p14:tracePt t="60052" x="4387850" y="5505450"/>
          <p14:tracePt t="60060" x="4394200" y="5499100"/>
          <p14:tracePt t="60068" x="4413250" y="5499100"/>
          <p14:tracePt t="60085" x="4470400" y="5492750"/>
          <p14:tracePt t="60101" x="4502150" y="5492750"/>
          <p14:tracePt t="60118" x="4597400" y="5492750"/>
          <p14:tracePt t="60135" x="4692650" y="5492750"/>
          <p14:tracePt t="60151" x="4794250" y="5492750"/>
          <p14:tracePt t="60168" x="4876800" y="5492750"/>
          <p14:tracePt t="60184" x="4946650" y="5492750"/>
          <p14:tracePt t="60201" x="5016500" y="5492750"/>
          <p14:tracePt t="60218" x="5067300" y="5492750"/>
          <p14:tracePt t="60234" x="5111750" y="5492750"/>
          <p14:tracePt t="60251" x="5181600" y="5492750"/>
          <p14:tracePt t="60268" x="5264150" y="5492750"/>
          <p14:tracePt t="60284" x="5321300" y="5492750"/>
          <p14:tracePt t="60301" x="5378450" y="5492750"/>
          <p14:tracePt t="60318" x="5422900" y="5492750"/>
          <p14:tracePt t="60334" x="5480050" y="5492750"/>
          <p14:tracePt t="60351" x="5530850" y="5492750"/>
          <p14:tracePt t="60367" x="5600700" y="5492750"/>
          <p14:tracePt t="60384" x="5657850" y="5492750"/>
          <p14:tracePt t="60401" x="5708650" y="5492750"/>
          <p14:tracePt t="60417" x="5765800" y="5499100"/>
          <p14:tracePt t="60434" x="5822950" y="5499100"/>
          <p14:tracePt t="60451" x="5867400" y="5499100"/>
          <p14:tracePt t="60467" x="5962650" y="5499100"/>
          <p14:tracePt t="60484" x="6032500" y="5505450"/>
          <p14:tracePt t="60500" x="6115050" y="5505450"/>
          <p14:tracePt t="60517" x="6191250" y="5505450"/>
          <p14:tracePt t="60534" x="6267450" y="5511800"/>
          <p14:tracePt t="60550" x="6343650" y="5511800"/>
          <p14:tracePt t="60567" x="6438900" y="5511800"/>
          <p14:tracePt t="60584" x="6534150" y="5518150"/>
          <p14:tracePt t="60600" x="6642100" y="5518150"/>
          <p14:tracePt t="60617" x="6775450" y="5537200"/>
          <p14:tracePt t="60633" x="6927850" y="5549900"/>
          <p14:tracePt t="60650" x="7067550" y="5556250"/>
          <p14:tracePt t="60667" x="7239000" y="5568950"/>
          <p14:tracePt t="60683" x="7448550" y="5581650"/>
          <p14:tracePt t="60700" x="7569200" y="5588000"/>
          <p14:tracePt t="60716" x="7664450" y="5588000"/>
          <p14:tracePt t="60733" x="7740650" y="5588000"/>
          <p14:tracePt t="60750" x="7804150" y="5588000"/>
          <p14:tracePt t="60766" x="7854950" y="5588000"/>
          <p14:tracePt t="60783" x="7886700" y="5588000"/>
          <p14:tracePt t="60800" x="7918450" y="5588000"/>
          <p14:tracePt t="60816" x="7950200" y="5588000"/>
          <p14:tracePt t="60833" x="7988300" y="5588000"/>
          <p14:tracePt t="60850" x="8039100" y="5581650"/>
          <p14:tracePt t="60866" x="8089900" y="5575300"/>
          <p14:tracePt t="60883" x="8159750" y="5575300"/>
          <p14:tracePt t="60899" x="8248650" y="5568950"/>
          <p14:tracePt t="60916" x="8299450" y="5568950"/>
          <p14:tracePt t="60933" x="8337550" y="5568950"/>
          <p14:tracePt t="60949" x="8375650" y="5556250"/>
          <p14:tracePt t="60966" x="8407400" y="5549900"/>
          <p14:tracePt t="60982" x="8420100" y="5549900"/>
          <p14:tracePt t="61028" x="8426450" y="5549900"/>
          <p14:tracePt t="61124" x="8420100" y="5549900"/>
          <p14:tracePt t="61132" x="8413750" y="5549900"/>
          <p14:tracePt t="61140" x="8401050" y="5549900"/>
          <p14:tracePt t="61149" x="8394700" y="5549900"/>
          <p14:tracePt t="61165" x="8369300" y="5543550"/>
          <p14:tracePt t="61182" x="8356600" y="5537200"/>
          <p14:tracePt t="61199" x="8337550" y="5537200"/>
          <p14:tracePt t="61215" x="8312150" y="5537200"/>
          <p14:tracePt t="61232" x="8286750" y="5530850"/>
          <p14:tracePt t="61248" x="8261350" y="5524500"/>
          <p14:tracePt t="61265" x="8235950" y="5524500"/>
          <p14:tracePt t="61282" x="8210550" y="5518150"/>
          <p14:tracePt t="61298" x="8191500" y="5518150"/>
          <p14:tracePt t="61315" x="8153400" y="5518150"/>
          <p14:tracePt t="61332" x="8134350" y="5518150"/>
          <p14:tracePt t="61348" x="8115300" y="5518150"/>
          <p14:tracePt t="61365" x="8102600" y="5518150"/>
          <p14:tracePt t="61382" x="8096250" y="5518150"/>
          <p14:tracePt t="61398" x="8089900" y="5518150"/>
          <p14:tracePt t="61668" x="8089900" y="5511800"/>
          <p14:tracePt t="63420" x="8083550" y="5511800"/>
          <p14:tracePt t="63492" x="8077200" y="5511800"/>
          <p14:tracePt t="63692" x="8070850" y="5511800"/>
          <p14:tracePt t="63748" x="8064500" y="5511800"/>
          <p14:tracePt t="64452" x="8058150" y="5511800"/>
          <p14:tracePt t="64492" x="8051800" y="5511800"/>
          <p14:tracePt t="64644" x="8045450" y="5511800"/>
          <p14:tracePt t="65108" x="8039100" y="5511800"/>
          <p14:tracePt t="65116" x="8001000" y="5518150"/>
          <p14:tracePt t="65124" x="7943850" y="5524500"/>
          <p14:tracePt t="65139" x="7893050" y="5524500"/>
          <p14:tracePt t="65156" x="7759700" y="5537200"/>
          <p14:tracePt t="65189" x="7454900" y="5543550"/>
          <p14:tracePt t="65206" x="7270750" y="5543550"/>
          <p14:tracePt t="65239" x="6800850" y="5549900"/>
          <p14:tracePt t="65256" x="6540500" y="5549900"/>
          <p14:tracePt t="65289" x="6000750" y="5549900"/>
          <p14:tracePt t="65305" x="5753100" y="5549900"/>
          <p14:tracePt t="65322" x="5568950" y="5549900"/>
          <p14:tracePt t="65338" x="5397500" y="5549900"/>
          <p14:tracePt t="65355" x="5207000" y="5549900"/>
          <p14:tracePt t="65372" x="5092700" y="5549900"/>
          <p14:tracePt t="65388" x="4965700" y="5549900"/>
          <p14:tracePt t="65405" x="4857750" y="5549900"/>
          <p14:tracePt t="65422" x="4749800" y="5549900"/>
          <p14:tracePt t="65438" x="4641850" y="5543550"/>
          <p14:tracePt t="65455" x="4533900" y="5530850"/>
          <p14:tracePt t="65472" x="4413250" y="5518150"/>
          <p14:tracePt t="65488" x="4273550" y="5499100"/>
          <p14:tracePt t="65505" x="4114800" y="5486400"/>
          <p14:tracePt t="65521" x="3949700" y="5467350"/>
          <p14:tracePt t="65538" x="3790950" y="5454650"/>
          <p14:tracePt t="65555" x="3670300" y="5448300"/>
          <p14:tracePt t="65555" x="3606800" y="5441950"/>
          <p14:tracePt t="65571" x="3517900" y="5435600"/>
          <p14:tracePt t="65588" x="3454400" y="5422900"/>
          <p14:tracePt t="65605" x="3429000" y="5422900"/>
          <p14:tracePt t="65638" x="3422650" y="5410200"/>
          <p14:tracePt t="65654" x="3429000" y="5397500"/>
          <p14:tracePt t="65671" x="3467100" y="5378450"/>
          <p14:tracePt t="65688" x="3517900" y="5359400"/>
          <p14:tracePt t="65704" x="3663950" y="5321300"/>
          <p14:tracePt t="65721" x="3924300" y="5276850"/>
          <p14:tracePt t="65738" x="4273550" y="5257800"/>
          <p14:tracePt t="65754" x="4648200" y="5226050"/>
          <p14:tracePt t="65771" x="4965700" y="5219700"/>
          <p14:tracePt t="65787" x="5321300" y="5219700"/>
          <p14:tracePt t="65804" x="5467350" y="5219700"/>
          <p14:tracePt t="65821" x="5581650" y="5232400"/>
          <p14:tracePt t="65837" x="5695950" y="5245100"/>
          <p14:tracePt t="65854" x="5778500" y="5257800"/>
          <p14:tracePt t="65871" x="5880100" y="5270500"/>
          <p14:tracePt t="65887" x="5988050" y="5276850"/>
          <p14:tracePt t="65904" x="6108700" y="5283200"/>
          <p14:tracePt t="65920" x="6235700" y="5283200"/>
          <p14:tracePt t="65937" x="6369050" y="5283200"/>
          <p14:tracePt t="65954" x="6502400" y="5283200"/>
          <p14:tracePt t="65970" x="6648450" y="5283200"/>
          <p14:tracePt t="65987" x="6781800" y="5283200"/>
          <p14:tracePt t="66004" x="6908800" y="5283200"/>
          <p14:tracePt t="66020" x="7010400" y="5283200"/>
          <p14:tracePt t="66037" x="7092950" y="5283200"/>
          <p14:tracePt t="66053" x="7143750" y="5289550"/>
          <p14:tracePt t="66070" x="7175500" y="5289550"/>
          <p14:tracePt t="66087" x="7188200" y="5289550"/>
          <p14:tracePt t="66103" x="7200900" y="5289550"/>
          <p14:tracePt t="66120" x="7207250" y="5289550"/>
          <p14:tracePt t="66137" x="7219950" y="5289550"/>
          <p14:tracePt t="66153" x="7226300" y="5289550"/>
          <p14:tracePt t="66396" x="7232650" y="5289550"/>
          <p14:tracePt t="66420" x="7239000" y="5283200"/>
          <p14:tracePt t="66428" x="7245350" y="5283200"/>
          <p14:tracePt t="66444" x="7251700" y="5283200"/>
          <p14:tracePt t="66452" x="7258050" y="5283200"/>
          <p14:tracePt t="66469" x="7277100" y="5276850"/>
          <p14:tracePt t="66486" x="7302500" y="5270500"/>
          <p14:tracePt t="66502" x="7340600" y="5264150"/>
          <p14:tracePt t="66519" x="7378700" y="5264150"/>
          <p14:tracePt t="66536" x="7435850" y="5264150"/>
          <p14:tracePt t="66552" x="7493000" y="5257800"/>
          <p14:tracePt t="66569" x="7543800" y="5257800"/>
          <p14:tracePt t="66585" x="7588250" y="5257800"/>
          <p14:tracePt t="66602" x="7620000" y="5257800"/>
          <p14:tracePt t="66619" x="7645400" y="5257800"/>
          <p14:tracePt t="66635" x="7658100" y="5257800"/>
          <p14:tracePt t="66669" x="7664450" y="5251450"/>
          <p14:tracePt t="66812" x="7677150" y="5251450"/>
          <p14:tracePt t="66820" x="7683500" y="5251450"/>
          <p14:tracePt t="66828" x="7708900" y="5251450"/>
          <p14:tracePt t="66836" x="7734300" y="5251450"/>
          <p14:tracePt t="66852" x="7829550" y="5251450"/>
          <p14:tracePt t="66868" x="7899400" y="5251450"/>
          <p14:tracePt t="66885" x="8045450" y="5251450"/>
          <p14:tracePt t="66902" x="8185150" y="5251450"/>
          <p14:tracePt t="66918" x="8318500" y="5251450"/>
          <p14:tracePt t="66935" x="8394700" y="5251450"/>
          <p14:tracePt t="66951" x="8432800" y="5251450"/>
          <p14:tracePt t="66968" x="8451850" y="5251450"/>
          <p14:tracePt t="66985" x="8458200" y="5251450"/>
          <p14:tracePt t="67001" x="8464550" y="5251450"/>
          <p14:tracePt t="67018" x="8483600" y="5251450"/>
          <p14:tracePt t="67035" x="8509000" y="5251450"/>
          <p14:tracePt t="67051" x="8591550" y="5257800"/>
          <p14:tracePt t="67068" x="8642350" y="5257800"/>
          <p14:tracePt t="67084" x="8686800" y="5257800"/>
          <p14:tracePt t="67101" x="8731250" y="5257800"/>
          <p14:tracePt t="67118" x="8763000" y="5257800"/>
          <p14:tracePt t="67134" x="8788400" y="5257800"/>
          <p14:tracePt t="67151" x="8826500" y="5257800"/>
          <p14:tracePt t="67168" x="8864600" y="5245100"/>
          <p14:tracePt t="67184" x="8896350" y="5245100"/>
          <p14:tracePt t="67201" x="8928100" y="5245100"/>
          <p14:tracePt t="67217" x="8953500" y="5245100"/>
          <p14:tracePt t="67276" x="8959850" y="5245100"/>
          <p14:tracePt t="67412" x="8966200" y="5245100"/>
          <p14:tracePt t="67420" x="8978900" y="5245100"/>
          <p14:tracePt t="67436" x="9004300" y="5245100"/>
          <p14:tracePt t="67444" x="9036050" y="5232400"/>
          <p14:tracePt t="67452" x="9086850" y="5226050"/>
          <p14:tracePt t="67467" x="9131300" y="5219700"/>
          <p14:tracePt t="67483" x="9271000" y="5219700"/>
          <p14:tracePt t="67500" x="9340850" y="5219700"/>
          <p14:tracePt t="67517" x="9398000" y="5219700"/>
          <p14:tracePt t="67533" x="9423400" y="5219700"/>
          <p14:tracePt t="67550" x="9429750" y="5226050"/>
          <p14:tracePt t="67566" x="9429750" y="5232400"/>
          <p14:tracePt t="67583" x="9436100" y="5238750"/>
          <p14:tracePt t="67617" x="9436100" y="5245100"/>
          <p14:tracePt t="67633" x="9436100" y="5251450"/>
          <p14:tracePt t="67650" x="9436100" y="5257800"/>
          <p14:tracePt t="67666" x="9436100" y="5264150"/>
          <p14:tracePt t="67684" x="9436100" y="5270500"/>
          <p14:tracePt t="67732" x="9436100" y="5276850"/>
          <p14:tracePt t="67772" x="9429750" y="5283200"/>
          <p14:tracePt t="67780" x="9423400" y="5283200"/>
          <p14:tracePt t="67788" x="9423400" y="5289550"/>
          <p14:tracePt t="67799" x="9417050" y="5289550"/>
          <p14:tracePt t="67828" x="9410700" y="5289550"/>
          <p14:tracePt t="67852" x="9404350" y="5289550"/>
          <p14:tracePt t="67876" x="9398000" y="5289550"/>
          <p14:tracePt t="67884" x="9391650" y="5295900"/>
          <p14:tracePt t="67908" x="9385300" y="5295900"/>
          <p14:tracePt t="67932" x="9378950" y="5295900"/>
          <p14:tracePt t="67948" x="9372600" y="5295900"/>
          <p14:tracePt t="67956" x="9366250" y="5302250"/>
          <p14:tracePt t="67965" x="9359900" y="5302250"/>
          <p14:tracePt t="67982" x="9353550" y="5308600"/>
          <p14:tracePt t="67999" x="9347200" y="5314950"/>
          <p14:tracePt t="68015" x="9340850" y="5334000"/>
          <p14:tracePt t="68032" x="9328150" y="5346700"/>
          <p14:tracePt t="68049" x="9321800" y="5372100"/>
          <p14:tracePt t="68065" x="9321800" y="5391150"/>
          <p14:tracePt t="68082" x="9321800" y="5410200"/>
          <p14:tracePt t="68099" x="9328150" y="5422900"/>
          <p14:tracePt t="68115" x="9347200" y="5435600"/>
          <p14:tracePt t="68132" x="9366250" y="5448300"/>
          <p14:tracePt t="68149" x="9372600" y="5448300"/>
          <p14:tracePt t="68165" x="9385300" y="5448300"/>
          <p14:tracePt t="68182" x="9398000" y="5454650"/>
          <p14:tracePt t="68198" x="9404350" y="5454650"/>
          <p14:tracePt t="68215" x="9410700" y="5454650"/>
          <p14:tracePt t="68232" x="9417050" y="5454650"/>
          <p14:tracePt t="68248" x="9429750" y="5454650"/>
          <p14:tracePt t="68265" x="9442450" y="5448300"/>
          <p14:tracePt t="68282" x="9461500" y="5441950"/>
          <p14:tracePt t="68298" x="9486900" y="5429250"/>
          <p14:tracePt t="68315" x="9505950" y="5416550"/>
          <p14:tracePt t="68331" x="9569450" y="5397500"/>
          <p14:tracePt t="68348" x="9639300" y="5378450"/>
          <p14:tracePt t="68365" x="9721850" y="5359400"/>
          <p14:tracePt t="68381" x="9817100" y="5346700"/>
          <p14:tracePt t="68398" x="9918700" y="5334000"/>
          <p14:tracePt t="68414" x="10045700" y="5334000"/>
          <p14:tracePt t="68431" x="10147300" y="5334000"/>
          <p14:tracePt t="68448" x="10248900" y="5334000"/>
          <p14:tracePt t="68464" x="10318750" y="5334000"/>
          <p14:tracePt t="68481" x="10388600" y="5334000"/>
          <p14:tracePt t="68498" x="10433050" y="5340350"/>
          <p14:tracePt t="68514" x="10490200" y="5346700"/>
          <p14:tracePt t="68531" x="10528300" y="5353050"/>
          <p14:tracePt t="68547" x="10566400" y="5365750"/>
          <p14:tracePt t="68564" x="10585450" y="5372100"/>
          <p14:tracePt t="68581" x="10591800" y="5372100"/>
          <p14:tracePt t="68620" x="10591800" y="5378450"/>
          <p14:tracePt t="68636" x="10591800" y="5384800"/>
          <p14:tracePt t="68652" x="10591800" y="5391150"/>
          <p14:tracePt t="68664" x="10591800" y="5397500"/>
          <p14:tracePt t="68684" x="10585450" y="5397500"/>
          <p14:tracePt t="68697" x="10585450" y="5403850"/>
          <p14:tracePt t="68714" x="10585450" y="5410200"/>
          <p14:tracePt t="68730" x="10585450" y="5422900"/>
          <p14:tracePt t="68747" x="10585450" y="5441950"/>
          <p14:tracePt t="68764" x="10572750" y="5461000"/>
          <p14:tracePt t="68780" x="10553700" y="5486400"/>
          <p14:tracePt t="68797" x="10521950" y="5499100"/>
          <p14:tracePt t="68814" x="10502900" y="5511800"/>
          <p14:tracePt t="68830" x="10471150" y="5511800"/>
          <p14:tracePt t="68847" x="10433050" y="5511800"/>
          <p14:tracePt t="68863" x="10382250" y="5492750"/>
          <p14:tracePt t="68880" x="10331450" y="5467350"/>
          <p14:tracePt t="68897" x="10299700" y="5435600"/>
          <p14:tracePt t="68913" x="10274300" y="5410200"/>
          <p14:tracePt t="68930" x="10261600" y="5384800"/>
          <p14:tracePt t="68947" x="10261600" y="5365750"/>
          <p14:tracePt t="68963" x="10261600" y="5346700"/>
          <p14:tracePt t="68980" x="10261600" y="5334000"/>
          <p14:tracePt t="68996" x="10280650" y="5314950"/>
          <p14:tracePt t="69013" x="10318750" y="5308600"/>
          <p14:tracePt t="69030" x="10407650" y="5289550"/>
          <p14:tracePt t="69046" x="10502900" y="5276850"/>
          <p14:tracePt t="69063" x="10617200" y="5270500"/>
          <p14:tracePt t="69080" x="10725150" y="5264150"/>
          <p14:tracePt t="69096" x="10820400" y="5264150"/>
          <p14:tracePt t="69113" x="10915650" y="5264150"/>
          <p14:tracePt t="69130" x="10979150" y="5264150"/>
          <p14:tracePt t="69146" x="11036300" y="5270500"/>
          <p14:tracePt t="69163" x="11080750" y="5283200"/>
          <p14:tracePt t="69179" x="11125200" y="5302250"/>
          <p14:tracePt t="69196" x="11150600" y="5321300"/>
          <p14:tracePt t="69213" x="11169650" y="5340350"/>
          <p14:tracePt t="69229" x="11176000" y="5365750"/>
          <p14:tracePt t="69246" x="11176000" y="5384800"/>
          <p14:tracePt t="69263" x="11176000" y="5403850"/>
          <p14:tracePt t="69279" x="11163300" y="5429250"/>
          <p14:tracePt t="69296" x="11144250" y="5454650"/>
          <p14:tracePt t="69312" x="11106150" y="5473700"/>
          <p14:tracePt t="69329" x="11068050" y="5499100"/>
          <p14:tracePt t="69346" x="10991850" y="5518150"/>
          <p14:tracePt t="69362" x="10928350" y="5537200"/>
          <p14:tracePt t="69379" x="10845800" y="5556250"/>
          <p14:tracePt t="69395" x="10737850" y="5562600"/>
          <p14:tracePt t="69412" x="10674350" y="5568950"/>
          <p14:tracePt t="69429" x="10636250" y="5568950"/>
          <p14:tracePt t="69445" x="10623550" y="5568950"/>
          <p14:tracePt t="69462" x="10610850" y="5568950"/>
          <p14:tracePt t="69478" x="10604500" y="5568950"/>
          <p14:tracePt t="69495" x="10598150" y="5568950"/>
          <p14:tracePt t="69636" x="10591800" y="5568950"/>
          <p14:tracePt t="69644" x="10579100" y="5568950"/>
          <p14:tracePt t="69652" x="10572750" y="5568950"/>
          <p14:tracePt t="69661" x="10566400" y="5568950"/>
          <p14:tracePt t="69678" x="10528300" y="5581650"/>
          <p14:tracePt t="69695" x="10509250" y="5588000"/>
          <p14:tracePt t="69711" x="10477500" y="5594350"/>
          <p14:tracePt t="69728" x="10452100" y="5607050"/>
          <p14:tracePt t="69745" x="10414000" y="5626100"/>
          <p14:tracePt t="69761" x="10394950" y="5638800"/>
          <p14:tracePt t="69778" x="10369550" y="5657850"/>
          <p14:tracePt t="69794" x="10344150" y="5676900"/>
          <p14:tracePt t="69811" x="10261600" y="5740400"/>
          <p14:tracePt t="69828" x="10172700" y="5791200"/>
          <p14:tracePt t="69844" x="10058400" y="5861050"/>
          <p14:tracePt t="69861" x="9918700" y="5937250"/>
          <p14:tracePt t="69878" x="9690100" y="6057900"/>
          <p14:tracePt t="69894" x="9296400" y="6229350"/>
          <p14:tracePt t="69911" x="8648700" y="6394450"/>
          <p14:tracePt t="69928" x="7829550" y="6470650"/>
          <p14:tracePt t="69944" x="6813550" y="6496050"/>
          <p14:tracePt t="69961" x="5784850" y="6496050"/>
          <p14:tracePt t="69977" x="4800600" y="6464300"/>
          <p14:tracePt t="69994" x="3987800" y="6426200"/>
          <p14:tracePt t="70011" x="3479800" y="6381750"/>
          <p14:tracePt t="70027" x="3289300" y="6356350"/>
          <p14:tracePt t="70044" x="3282950" y="6350000"/>
          <p14:tracePt t="70060" x="3314700" y="6324600"/>
          <p14:tracePt t="70077" x="3340100" y="6299200"/>
          <p14:tracePt t="70094" x="3346450" y="6286500"/>
          <p14:tracePt t="70110" x="3365500" y="6267450"/>
          <p14:tracePt t="70127" x="3371850" y="6248400"/>
          <p14:tracePt t="70144" x="3378200" y="6229350"/>
          <p14:tracePt t="70160" x="3390900" y="6210300"/>
          <p14:tracePt t="70177" x="3416300" y="6191250"/>
          <p14:tracePt t="70193" x="3454400" y="6165850"/>
          <p14:tracePt t="70210" x="3486150" y="6146800"/>
          <p14:tracePt t="70227" x="3505200" y="6134100"/>
          <p14:tracePt t="70243" x="3511550" y="6127750"/>
          <p14:tracePt t="70260" x="3517900" y="6121400"/>
          <p14:tracePt t="70332" x="3511550" y="6121400"/>
          <p14:tracePt t="70340" x="3505200" y="6115050"/>
          <p14:tracePt t="70348" x="3486150" y="6108700"/>
          <p14:tracePt t="70360" x="3467100" y="6108700"/>
          <p14:tracePt t="70376" x="3435350" y="6102350"/>
          <p14:tracePt t="70393" x="3384550" y="6076950"/>
          <p14:tracePt t="70410" x="3333750" y="6064250"/>
          <p14:tracePt t="70426" x="3295650" y="6045200"/>
          <p14:tracePt t="70443" x="3276600" y="6032500"/>
          <p14:tracePt t="70460" x="3276600" y="6026150"/>
          <p14:tracePt t="70493" x="3270250" y="6026150"/>
          <p14:tracePt t="70541" x="3263900" y="6026150"/>
          <p14:tracePt t="70548" x="3244850" y="6026150"/>
          <p14:tracePt t="70556" x="3225800" y="6032500"/>
          <p14:tracePt t="70572" x="3200400" y="6045200"/>
          <p14:tracePt t="70580" x="3168650" y="6057900"/>
          <p14:tracePt t="70592" x="3130550" y="6070600"/>
          <p14:tracePt t="70609" x="3035300" y="6096000"/>
          <p14:tracePt t="70626" x="2908300" y="6115050"/>
          <p14:tracePt t="70642" x="2743200" y="6127750"/>
          <p14:tracePt t="70659" x="2508250" y="6127750"/>
          <p14:tracePt t="70676" x="2355850" y="6127750"/>
          <p14:tracePt t="70692" x="2222500" y="6108700"/>
          <p14:tracePt t="70709" x="2120900" y="6083300"/>
          <p14:tracePt t="70726" x="2057400" y="6057900"/>
          <p14:tracePt t="70742" x="2019300" y="6032500"/>
          <p14:tracePt t="70759" x="2012950" y="6007100"/>
          <p14:tracePt t="70775" x="2006600" y="5975350"/>
          <p14:tracePt t="70792" x="2006600" y="5937250"/>
          <p14:tracePt t="70809" x="2006600" y="5905500"/>
          <p14:tracePt t="70825" x="2044700" y="5848350"/>
          <p14:tracePt t="70842" x="2076450" y="5797550"/>
          <p14:tracePt t="70859" x="2120900" y="5734050"/>
          <p14:tracePt t="70875" x="2209800" y="5657850"/>
          <p14:tracePt t="70892" x="2279650" y="5600700"/>
          <p14:tracePt t="70908" x="2374900" y="5543550"/>
          <p14:tracePt t="70925" x="2451100" y="5505450"/>
          <p14:tracePt t="70942" x="2546350" y="5454650"/>
          <p14:tracePt t="70958" x="2635250" y="5422900"/>
          <p14:tracePt t="70975" x="2736850" y="5403850"/>
          <p14:tracePt t="70992" x="2819400" y="5391150"/>
          <p14:tracePt t="71008" x="2927350" y="5384800"/>
          <p14:tracePt t="71041" x="3073400" y="5378450"/>
          <p14:tracePt t="71058" x="3194050" y="5378450"/>
          <p14:tracePt t="71075" x="3333750" y="5378450"/>
          <p14:tracePt t="71108" x="3708400" y="5448300"/>
          <p14:tracePt t="71125" x="3816350" y="5473700"/>
          <p14:tracePt t="71158" x="3905250" y="5524500"/>
          <p14:tracePt t="71175" x="3917950" y="5549900"/>
          <p14:tracePt t="71208" x="3924300" y="5607050"/>
          <p14:tracePt t="71224" x="3917950" y="5638800"/>
          <p14:tracePt t="71258" x="3867150" y="5727700"/>
          <p14:tracePt t="71274" x="3835400" y="5759450"/>
          <p14:tracePt t="71307" x="3733800" y="5854700"/>
          <p14:tracePt t="71324" x="3676650" y="5873750"/>
          <p14:tracePt t="71357" x="3530600" y="5924550"/>
          <p14:tracePt t="71374" x="3486150" y="5937250"/>
          <p14:tracePt t="71407" x="3448050" y="5943600"/>
          <p14:tracePt t="71457" x="3441700" y="5943600"/>
          <p14:tracePt t="71780" x="3441700" y="5937250"/>
          <p14:tracePt t="71788" x="3435350" y="5937250"/>
          <p14:tracePt t="71796" x="3403600" y="5937250"/>
          <p14:tracePt t="71812" x="3352800" y="5937250"/>
          <p14:tracePt t="71823" x="3282950" y="5918200"/>
          <p14:tracePt t="71860" x="3276600" y="5918200"/>
          <p14:tracePt t="72020" x="3289300" y="5911850"/>
          <p14:tracePt t="72028" x="3282950" y="5911850"/>
          <p14:tracePt t="72039" x="3282950" y="5905500"/>
          <p14:tracePt t="72056" x="3295650" y="5892800"/>
          <p14:tracePt t="72072" x="3314700" y="5892800"/>
          <p14:tracePt t="72106" x="3308350" y="5880100"/>
          <p14:tracePt t="72148" x="3302000" y="5880100"/>
          <p14:tracePt t="72180" x="3295650" y="5880100"/>
          <p14:tracePt t="72228" x="3289300" y="5880100"/>
          <p14:tracePt t="72236" x="3282950" y="5880100"/>
          <p14:tracePt t="72460" x="3289300" y="5873750"/>
          <p14:tracePt t="72484" x="3295650" y="5861050"/>
          <p14:tracePt t="72492" x="3308350" y="5861050"/>
          <p14:tracePt t="72500" x="3314700" y="5854700"/>
          <p14:tracePt t="72508" x="3327400" y="5842000"/>
          <p14:tracePt t="72521" x="3333750" y="5842000"/>
          <p14:tracePt t="72538" x="3365500" y="5829300"/>
          <p14:tracePt t="72555" x="3371850" y="5816600"/>
          <p14:tracePt t="72556" x="3378200" y="5816600"/>
          <p14:tracePt t="72571" x="3384550" y="5810250"/>
          <p14:tracePt t="72588" x="3390900" y="5810250"/>
          <p14:tracePt t="75372" x="3390900" y="5797550"/>
          <p14:tracePt t="75380" x="3390900" y="5784850"/>
          <p14:tracePt t="75396" x="3390900" y="5778500"/>
          <p14:tracePt t="75404" x="3390900" y="5772150"/>
          <p14:tracePt t="75414" x="3384550" y="5765800"/>
          <p14:tracePt t="75431" x="3384550" y="5753100"/>
          <p14:tracePt t="75448" x="3384550" y="5727700"/>
          <p14:tracePt t="75464" x="3384550" y="5708650"/>
          <p14:tracePt t="75481" x="3397250" y="5689600"/>
          <p14:tracePt t="75497" x="3416300" y="5657850"/>
          <p14:tracePt t="75514" x="3429000" y="5645150"/>
          <p14:tracePt t="75531" x="3448050" y="5626100"/>
          <p14:tracePt t="75547" x="3492500" y="5600700"/>
          <p14:tracePt t="75564" x="3530600" y="5588000"/>
          <p14:tracePt t="75581" x="3587750" y="5581650"/>
          <p14:tracePt t="75597" x="3657600" y="5575300"/>
          <p14:tracePt t="75614" x="3727450" y="5575300"/>
          <p14:tracePt t="75630" x="3797300" y="5575300"/>
          <p14:tracePt t="75647" x="3860800" y="5575300"/>
          <p14:tracePt t="75664" x="3943350" y="5575300"/>
          <p14:tracePt t="75680" x="4038600" y="5588000"/>
          <p14:tracePt t="75697" x="4159250" y="5607050"/>
          <p14:tracePt t="75714" x="4292600" y="5619750"/>
          <p14:tracePt t="75730" x="4381500" y="5632450"/>
          <p14:tracePt t="75747" x="4521200" y="5645150"/>
          <p14:tracePt t="75763" x="4711700" y="5657850"/>
          <p14:tracePt t="75780" x="4781550" y="5657850"/>
          <p14:tracePt t="75797" x="4813300" y="5657850"/>
          <p14:tracePt t="75813" x="4819650" y="5657850"/>
          <p14:tracePt t="75892" x="4826000" y="5657850"/>
          <p14:tracePt t="75899" x="4832350" y="5657850"/>
          <p14:tracePt t="75908" x="4845050" y="5657850"/>
          <p14:tracePt t="75915" x="4864100" y="5657850"/>
          <p14:tracePt t="75932" x="4895850" y="5651500"/>
          <p14:tracePt t="75946" x="4921250" y="5638800"/>
          <p14:tracePt t="75963" x="5010150" y="5626100"/>
          <p14:tracePt t="75979" x="5130800" y="5613400"/>
          <p14:tracePt t="75996" x="5156200" y="5613400"/>
          <p14:tracePt t="76013" x="5162550" y="5632450"/>
          <p14:tracePt t="76029" x="5080000" y="5657850"/>
          <p14:tracePt t="76046" x="5048250" y="5657850"/>
          <p14:tracePt t="76062" x="5041900" y="5657850"/>
          <p14:tracePt t="76213" x="5041900" y="5664200"/>
          <p14:tracePt t="76220" x="5048250" y="5664200"/>
          <p14:tracePt t="76260" x="5054600" y="5664200"/>
          <p14:tracePt t="76276" x="5060950" y="5676900"/>
          <p14:tracePt t="76292" x="5073650" y="5683250"/>
          <p14:tracePt t="76300" x="5080000" y="5689600"/>
          <p14:tracePt t="76312" x="5080000" y="5702300"/>
          <p14:tracePt t="76329" x="5080000" y="5715000"/>
          <p14:tracePt t="76345" x="5092700" y="5734050"/>
          <p14:tracePt t="76362" x="5092700" y="5740400"/>
          <p14:tracePt t="76444" x="5092700" y="5734050"/>
          <p14:tracePt t="76468" x="5092700" y="5727700"/>
          <p14:tracePt t="77068" x="5118100" y="5721350"/>
          <p14:tracePt t="77076" x="5149850" y="5715000"/>
          <p14:tracePt t="77084" x="5187950" y="5708650"/>
          <p14:tracePt t="77093" x="5232400" y="5702300"/>
          <p14:tracePt t="77110" x="5283200" y="5702300"/>
          <p14:tracePt t="77127" x="5403850" y="5702300"/>
          <p14:tracePt t="77143" x="5511800" y="5702300"/>
          <p14:tracePt t="77160" x="5594350" y="5702300"/>
          <p14:tracePt t="77177" x="5657850" y="5702300"/>
          <p14:tracePt t="77193" x="5689600" y="5702300"/>
          <p14:tracePt t="77210" x="5715000" y="5702300"/>
          <p14:tracePt t="77227" x="5721350" y="5702300"/>
          <p14:tracePt t="77243" x="5734050" y="5708650"/>
          <p14:tracePt t="77260" x="5740400" y="5721350"/>
          <p14:tracePt t="77276" x="5746750" y="5727700"/>
          <p14:tracePt t="77293" x="5746750" y="5740400"/>
          <p14:tracePt t="77310" x="5746750" y="5759450"/>
          <p14:tracePt t="77326" x="5721350" y="5778500"/>
          <p14:tracePt t="77343" x="5683250" y="5797550"/>
          <p14:tracePt t="77360" x="5619750" y="5816600"/>
          <p14:tracePt t="77376" x="5543550" y="5816600"/>
          <p14:tracePt t="77393" x="5454650" y="5816600"/>
          <p14:tracePt t="77409" x="5365750" y="5797550"/>
          <p14:tracePt t="77426" x="5308600" y="5759450"/>
          <p14:tracePt t="77443" x="5264150" y="5727700"/>
          <p14:tracePt t="77459" x="5245100" y="5683250"/>
          <p14:tracePt t="77476" x="5238750" y="5657850"/>
          <p14:tracePt t="77492" x="5245100" y="5632450"/>
          <p14:tracePt t="77509" x="5276850" y="5600700"/>
          <p14:tracePt t="77526" x="5340350" y="5575300"/>
          <p14:tracePt t="77542" x="5454650" y="5549900"/>
          <p14:tracePt t="77559" x="5594350" y="5537200"/>
          <p14:tracePt t="77576" x="5765800" y="5537200"/>
          <p14:tracePt t="77592" x="5937250" y="5537200"/>
          <p14:tracePt t="77609" x="6121400" y="5537200"/>
          <p14:tracePt t="77626" x="6273800" y="5556250"/>
          <p14:tracePt t="77642" x="6394450" y="5588000"/>
          <p14:tracePt t="77659" x="6477000" y="5613400"/>
          <p14:tracePt t="77675" x="6540500" y="5651500"/>
          <p14:tracePt t="77692" x="6559550" y="5670550"/>
          <p14:tracePt t="77709" x="6559550" y="5683250"/>
          <p14:tracePt t="77725" x="6559550" y="5702300"/>
          <p14:tracePt t="77742" x="6559550" y="5715000"/>
          <p14:tracePt t="77759" x="6546850" y="5740400"/>
          <p14:tracePt t="77775" x="6527800" y="5759450"/>
          <p14:tracePt t="77792" x="6496050" y="5784850"/>
          <p14:tracePt t="77808" x="6445250" y="5803900"/>
          <p14:tracePt t="77825" x="6388100" y="5829300"/>
          <p14:tracePt t="77842" x="6324600" y="5842000"/>
          <p14:tracePt t="77858" x="6261100" y="5842000"/>
          <p14:tracePt t="77875" x="6216650" y="5842000"/>
          <p14:tracePt t="77891" x="6191250" y="5842000"/>
          <p14:tracePt t="78036" x="6191250" y="5835650"/>
          <p14:tracePt t="78052" x="6191250" y="5829300"/>
          <p14:tracePt t="78068" x="6203950" y="5822950"/>
          <p14:tracePt t="78084" x="6210300" y="5816600"/>
          <p14:tracePt t="78092" x="6216650" y="5816600"/>
          <p14:tracePt t="78108" x="6229350" y="5797550"/>
          <p14:tracePt t="78158" x="6235700" y="5797550"/>
          <p14:tracePt t="78260" x="6235700" y="5791200"/>
          <p14:tracePt t="78268" x="6223000" y="5784850"/>
          <p14:tracePt t="78284" x="6216650" y="5772150"/>
          <p14:tracePt t="78300" x="6197600" y="5765800"/>
          <p14:tracePt t="78324" x="6153150" y="5746750"/>
          <p14:tracePt t="78374" x="6146800" y="5746750"/>
          <p14:tracePt t="78390" x="6140450" y="5746750"/>
          <p14:tracePt t="78424" x="6127750" y="5746750"/>
          <p14:tracePt t="78440" x="6115050" y="5746750"/>
          <p14:tracePt t="78474" x="6108700" y="5746750"/>
          <p14:tracePt t="80372" x="6108700" y="5740400"/>
          <p14:tracePt t="80404" x="6108700" y="5734050"/>
          <p14:tracePt t="80412" x="6115050" y="5734050"/>
          <p14:tracePt t="81508" x="6115050" y="5740400"/>
          <p14:tracePt t="81732" x="6108700" y="5740400"/>
          <p14:tracePt t="82620" x="6108700" y="5734050"/>
          <p14:tracePt t="82636" x="6108700" y="5727700"/>
          <p14:tracePt t="82652" x="6108700" y="5721350"/>
          <p14:tracePt t="82692" x="6108700" y="5715000"/>
          <p14:tracePt t="82700" x="6108700" y="5708650"/>
          <p14:tracePt t="82884" x="6108700" y="5715000"/>
          <p14:tracePt t="82900" x="6108700" y="5721350"/>
          <p14:tracePt t="82916" x="6108700" y="5727700"/>
          <p14:tracePt t="82924" x="6102350" y="5727700"/>
          <p14:tracePt t="82932" x="6102350" y="5734050"/>
          <p14:tracePt t="82948" x="6102350" y="5740400"/>
          <p14:tracePt t="82972" x="6102350" y="5746750"/>
          <p14:tracePt t="83812" x="6102350" y="5740400"/>
          <p14:tracePt t="83820" x="6102350" y="5734050"/>
          <p14:tracePt t="83828" x="6102350" y="5727700"/>
          <p14:tracePt t="83852" x="6108700" y="5721350"/>
          <p14:tracePt t="83860" x="6108700" y="5715000"/>
          <p14:tracePt t="83916" x="6108700" y="5708650"/>
          <p14:tracePt t="84332" x="6127750" y="5708650"/>
          <p14:tracePt t="84340" x="6165850" y="5702300"/>
          <p14:tracePt t="84348" x="6216650" y="5702300"/>
          <p14:tracePt t="84359" x="6273800" y="5702300"/>
          <p14:tracePt t="84376" x="6426200" y="5702300"/>
          <p14:tracePt t="84392" x="6572250" y="5702300"/>
          <p14:tracePt t="84409" x="6705600" y="5702300"/>
          <p14:tracePt t="84426" x="6800850" y="5715000"/>
          <p14:tracePt t="84442" x="6858000" y="5734050"/>
          <p14:tracePt t="84459" x="6883400" y="5740400"/>
          <p14:tracePt t="84476" x="6883400" y="5746750"/>
          <p14:tracePt t="84516" x="6883400" y="5753100"/>
          <p14:tracePt t="84525" x="6883400" y="5759450"/>
          <p14:tracePt t="84542" x="6883400" y="5772150"/>
          <p14:tracePt t="84559" x="6877050" y="5784850"/>
          <p14:tracePt t="84575" x="6851650" y="5803900"/>
          <p14:tracePt t="84592" x="6838950" y="5822950"/>
          <p14:tracePt t="84609" x="6800850" y="5842000"/>
          <p14:tracePt t="84625" x="6737350" y="5873750"/>
          <p14:tracePt t="84642" x="6642100" y="5905500"/>
          <p14:tracePt t="84658" x="6508750" y="5943600"/>
          <p14:tracePt t="84675" x="6210300" y="5981700"/>
          <p14:tracePt t="84692" x="5975350" y="5988050"/>
          <p14:tracePt t="84708" x="5784850" y="5994400"/>
          <p14:tracePt t="84725" x="5594350" y="5981700"/>
          <p14:tracePt t="84742" x="5448300" y="5949950"/>
          <p14:tracePt t="84758" x="5365750" y="5911850"/>
          <p14:tracePt t="84775" x="5334000" y="5886450"/>
          <p14:tracePt t="84791" x="5321300" y="5861050"/>
          <p14:tracePt t="84808" x="5321300" y="5829300"/>
          <p14:tracePt t="84825" x="5334000" y="5791200"/>
          <p14:tracePt t="84842" x="5365750" y="5734050"/>
          <p14:tracePt t="84858" x="5429250" y="5676900"/>
          <p14:tracePt t="84875" x="5543550" y="5619750"/>
          <p14:tracePt t="84891" x="5835650" y="5562600"/>
          <p14:tracePt t="84908" x="6108700" y="5537200"/>
          <p14:tracePt t="84925" x="6388100" y="5537200"/>
          <p14:tracePt t="84941" x="6616700" y="5537200"/>
          <p14:tracePt t="84958" x="6775450" y="5537200"/>
          <p14:tracePt t="84975" x="6877050" y="5543550"/>
          <p14:tracePt t="85008" x="6940550" y="5594350"/>
          <p14:tracePt t="85024" x="6953250" y="5632450"/>
          <p14:tracePt t="85058" x="6946900" y="5753100"/>
          <p14:tracePt t="85074" x="6921500" y="5810250"/>
          <p14:tracePt t="85107" x="6819900" y="5911850"/>
          <p14:tracePt t="85124" x="6769100" y="5943600"/>
          <p14:tracePt t="85157" x="6667500" y="5994400"/>
          <p14:tracePt t="85174" x="6635750" y="6000750"/>
          <p14:tracePt t="85207" x="6597650" y="6007100"/>
          <p14:tracePt t="85224" x="6591300" y="6007100"/>
          <p14:tracePt t="85274" x="6584950" y="6007100"/>
          <p14:tracePt t="85324" x="6578600" y="6007100"/>
          <p14:tracePt t="85340" x="6578600" y="6000750"/>
          <p14:tracePt t="85357" x="6578600" y="5994400"/>
          <p14:tracePt t="85373" x="6578600" y="5981700"/>
          <p14:tracePt t="85407" x="6578600" y="5956300"/>
          <p14:tracePt t="85423" x="6578600" y="5949950"/>
          <p14:tracePt t="85457" x="6578600" y="5930900"/>
          <p14:tracePt t="85473" x="6578600" y="5924550"/>
          <p14:tracePt t="85506" x="6578600" y="59182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p:txBody>
          <a:bodyPr/>
          <a:lstStyle/>
          <a:p>
            <a:pPr eaLnBrk="1" hangingPunct="1"/>
            <a:r>
              <a:rPr lang="ja-JP" altLang="en-US" dirty="0"/>
              <a:t>暴露前接種と暴露後接種</a:t>
            </a:r>
          </a:p>
        </p:txBody>
      </p:sp>
      <p:sp>
        <p:nvSpPr>
          <p:cNvPr id="13314" name="Rectangle 4"/>
          <p:cNvSpPr>
            <a:spLocks noGrp="1" noChangeArrowheads="1"/>
          </p:cNvSpPr>
          <p:nvPr>
            <p:ph sz="half" idx="1"/>
          </p:nvPr>
        </p:nvSpPr>
        <p:spPr/>
        <p:txBody>
          <a:bodyPr>
            <a:normAutofit/>
          </a:bodyPr>
          <a:lstStyle/>
          <a:p>
            <a:pPr eaLnBrk="1" hangingPunct="1">
              <a:defRPr/>
            </a:pPr>
            <a:r>
              <a:rPr lang="ja-JP" altLang="en-US" dirty="0"/>
              <a:t>暴露前接種：　</a:t>
            </a:r>
            <a:endParaRPr lang="en-US" altLang="ja-JP" dirty="0"/>
          </a:p>
          <a:p>
            <a:pPr lvl="1" eaLnBrk="1" hangingPunct="1">
              <a:defRPr/>
            </a:pPr>
            <a:r>
              <a:rPr lang="ja-JP" altLang="en-US" dirty="0">
                <a:solidFill>
                  <a:srgbClr val="FF0000"/>
                </a:solidFill>
              </a:rPr>
              <a:t>感染前に接種</a:t>
            </a:r>
            <a:r>
              <a:rPr lang="ja-JP" altLang="en-US" dirty="0"/>
              <a:t>し、感染時に備える。</a:t>
            </a:r>
          </a:p>
          <a:p>
            <a:pPr lvl="1" eaLnBrk="1" hangingPunct="1">
              <a:defRPr/>
            </a:pPr>
            <a:r>
              <a:rPr lang="ja-JP" altLang="en-US" dirty="0"/>
              <a:t>一般的なワクチン接種。</a:t>
            </a:r>
            <a:endParaRPr lang="en-US" altLang="ja-JP" dirty="0"/>
          </a:p>
          <a:p>
            <a:pPr lvl="1" eaLnBrk="1" hangingPunct="1">
              <a:defRPr/>
            </a:pPr>
            <a:endParaRPr lang="en-US" altLang="ja-JP" dirty="0"/>
          </a:p>
          <a:p>
            <a:pPr lvl="1" eaLnBrk="1" hangingPunct="1">
              <a:defRPr/>
            </a:pPr>
            <a:r>
              <a:rPr lang="ja-JP" altLang="en-US" dirty="0"/>
              <a:t>２つの目的：</a:t>
            </a:r>
            <a:endParaRPr lang="en-US" altLang="ja-JP" dirty="0"/>
          </a:p>
          <a:p>
            <a:pPr lvl="2" eaLnBrk="1" hangingPunct="1">
              <a:defRPr/>
            </a:pPr>
            <a:r>
              <a:rPr lang="ja-JP" altLang="en-US" dirty="0"/>
              <a:t>抗体を維持し、感染したら速やかに病原体を中和する方法</a:t>
            </a:r>
            <a:endParaRPr lang="en-US" altLang="ja-JP" dirty="0"/>
          </a:p>
          <a:p>
            <a:pPr lvl="2" eaLnBrk="1" hangingPunct="1">
              <a:defRPr/>
            </a:pPr>
            <a:endParaRPr lang="ja-JP" altLang="en-US" dirty="0"/>
          </a:p>
          <a:p>
            <a:pPr lvl="2" eaLnBrk="1" hangingPunct="1">
              <a:defRPr/>
            </a:pPr>
            <a:r>
              <a:rPr lang="ja-JP" altLang="en-US" dirty="0"/>
              <a:t>免疫記憶をつけ、抗体価が下がってしまっても感染後速やかに抗体価が上がり発病を防ぐ方法</a:t>
            </a:r>
          </a:p>
          <a:p>
            <a:pPr eaLnBrk="1" hangingPunct="1">
              <a:defRPr/>
            </a:pPr>
            <a:endParaRPr lang="ja-JP" altLang="en-US" dirty="0"/>
          </a:p>
        </p:txBody>
      </p:sp>
      <p:sp>
        <p:nvSpPr>
          <p:cNvPr id="2" name="コンテンツ プレースホルダー 1"/>
          <p:cNvSpPr>
            <a:spLocks noGrp="1"/>
          </p:cNvSpPr>
          <p:nvPr>
            <p:ph sz="half" idx="2"/>
          </p:nvPr>
        </p:nvSpPr>
        <p:spPr>
          <a:xfrm>
            <a:off x="6172200" y="997075"/>
            <a:ext cx="5828456" cy="5179888"/>
          </a:xfrm>
        </p:spPr>
        <p:txBody>
          <a:bodyPr/>
          <a:lstStyle/>
          <a:p>
            <a:pPr eaLnBrk="1" hangingPunct="1">
              <a:defRPr/>
            </a:pPr>
            <a:r>
              <a:rPr lang="ja-JP" altLang="en-US" dirty="0"/>
              <a:t>暴露後接種：</a:t>
            </a:r>
            <a:endParaRPr lang="en-US" altLang="ja-JP" dirty="0"/>
          </a:p>
          <a:p>
            <a:pPr lvl="1" eaLnBrk="1" hangingPunct="1">
              <a:defRPr/>
            </a:pPr>
            <a:r>
              <a:rPr lang="ja-JP" altLang="en-US" sz="2000" dirty="0">
                <a:solidFill>
                  <a:srgbClr val="FF0000"/>
                </a:solidFill>
              </a:rPr>
              <a:t>感染後発病前</a:t>
            </a:r>
            <a:r>
              <a:rPr lang="ja-JP" altLang="en-US" sz="2000" dirty="0"/>
              <a:t>に接種し、発病を防ぐ。</a:t>
            </a:r>
          </a:p>
          <a:p>
            <a:pPr lvl="1" eaLnBrk="1" hangingPunct="1">
              <a:defRPr/>
            </a:pPr>
            <a:r>
              <a:rPr lang="ja-JP" altLang="en-US" sz="2000" dirty="0"/>
              <a:t>破傷風トキソイド：</a:t>
            </a:r>
            <a:endParaRPr lang="en-US" altLang="ja-JP" sz="2000" dirty="0"/>
          </a:p>
          <a:p>
            <a:pPr lvl="2" eaLnBrk="1" hangingPunct="1">
              <a:defRPr/>
            </a:pPr>
            <a:r>
              <a:rPr lang="ja-JP" altLang="en-US" sz="1600" dirty="0"/>
              <a:t>汚い深い外傷後に接種する。</a:t>
            </a:r>
            <a:endParaRPr lang="en-US" altLang="ja-JP" sz="1600" dirty="0"/>
          </a:p>
          <a:p>
            <a:pPr lvl="1" eaLnBrk="1" hangingPunct="1">
              <a:defRPr/>
            </a:pPr>
            <a:r>
              <a:rPr lang="ja-JP" altLang="en-US" sz="2000" dirty="0"/>
              <a:t>狂犬病：　</a:t>
            </a:r>
          </a:p>
          <a:p>
            <a:pPr lvl="2" eaLnBrk="1" hangingPunct="1">
              <a:defRPr/>
            </a:pPr>
            <a:r>
              <a:rPr lang="ja-JP" altLang="en-US" dirty="0"/>
              <a:t>暴露後接種は、ウイルスが神経に入る前に免疫をつけてウイルスを排除することが目的。</a:t>
            </a:r>
          </a:p>
          <a:p>
            <a:pPr lvl="2" eaLnBrk="1" hangingPunct="1">
              <a:defRPr/>
            </a:pPr>
            <a:r>
              <a:rPr lang="ja-JP" altLang="en-US" dirty="0"/>
              <a:t>暴露前接種は、ブースター効果を保証することが目的。</a:t>
            </a:r>
          </a:p>
          <a:p>
            <a:pPr lvl="1" eaLnBrk="1" hangingPunct="1">
              <a:defRPr/>
            </a:pPr>
            <a:r>
              <a:rPr lang="ja-JP" altLang="en-US" sz="2000" dirty="0"/>
              <a:t>麻疹、水痘：</a:t>
            </a:r>
          </a:p>
          <a:p>
            <a:pPr lvl="2" eaLnBrk="1" hangingPunct="1">
              <a:defRPr/>
            </a:pPr>
            <a:r>
              <a:rPr lang="ja-JP" altLang="en-US" dirty="0"/>
              <a:t>感染暴露後７２時間以内に接種する。</a:t>
            </a:r>
          </a:p>
          <a:p>
            <a:pPr lvl="1" eaLnBrk="1" hangingPunct="1">
              <a:defRPr/>
            </a:pPr>
            <a:r>
              <a:rPr lang="ja-JP" altLang="en-US" sz="2000" dirty="0"/>
              <a:t>Ｂ型肝炎：</a:t>
            </a:r>
          </a:p>
          <a:p>
            <a:pPr lvl="2" eaLnBrk="1" hangingPunct="1">
              <a:defRPr/>
            </a:pPr>
            <a:r>
              <a:rPr lang="ja-JP" altLang="en-US" dirty="0"/>
              <a:t>暴露後速やかにワクチンと抗Ｂ型肝炎</a:t>
            </a:r>
            <a:r>
              <a:rPr lang="en-US" altLang="ja-JP" dirty="0"/>
              <a:t>γ</a:t>
            </a:r>
            <a:r>
              <a:rPr lang="ja-JP" altLang="en-US" dirty="0"/>
              <a:t>グロブリンを投与する。</a:t>
            </a:r>
          </a:p>
          <a:p>
            <a:pPr lvl="1" eaLnBrk="1" hangingPunct="1">
              <a:defRPr/>
            </a:pPr>
            <a:r>
              <a:rPr lang="ja-JP" altLang="en-US" sz="2000" dirty="0"/>
              <a:t>Ａ型肝炎</a:t>
            </a:r>
          </a:p>
          <a:p>
            <a:pPr lvl="2" eaLnBrk="1" hangingPunct="1">
              <a:defRPr/>
            </a:pPr>
            <a:r>
              <a:rPr lang="ja-JP" altLang="en-US" dirty="0"/>
              <a:t>海外のワクチンで、暴露後２週間以内の接種で発病予防</a:t>
            </a:r>
          </a:p>
          <a:p>
            <a:pPr lvl="1"/>
            <a:endParaRPr kumimoji="1" lang="ja-JP" altLang="en-US" dirty="0"/>
          </a:p>
        </p:txBody>
      </p:sp>
    </p:spTree>
  </p:cSld>
  <p:clrMapOvr>
    <a:masterClrMapping/>
  </p:clrMapOvr>
  <p:transition spd="slow" advTm="169678"/>
  <p:extLst>
    <p:ext uri="{3A86A75C-4F4B-4683-9AE1-C65F6400EC91}">
      <p14:laserTraceLst xmlns:p14="http://schemas.microsoft.com/office/powerpoint/2010/main">
        <p14:tracePtLst>
          <p14:tracePt t="501" x="5829300" y="5924550"/>
          <p14:tracePt t="525" x="5822950" y="5924550"/>
          <p14:tracePt t="541" x="5816600" y="5924550"/>
          <p14:tracePt t="556" x="5810250" y="5924550"/>
          <p14:tracePt t="564" x="5810250" y="5918200"/>
          <p14:tracePt t="588" x="5803900" y="5918200"/>
          <p14:tracePt t="612" x="5797550" y="5911850"/>
          <p14:tracePt t="628" x="5797550" y="5905500"/>
          <p14:tracePt t="637" x="5791200" y="5905500"/>
          <p14:tracePt t="660" x="5784850" y="5905500"/>
          <p14:tracePt t="676" x="5784850" y="5899150"/>
          <p14:tracePt t="700" x="5778500" y="5899150"/>
          <p14:tracePt t="732" x="5772150" y="5899150"/>
          <p14:tracePt t="748" x="5772150" y="5892800"/>
          <p14:tracePt t="756" x="5765800" y="5892800"/>
          <p14:tracePt t="796" x="5765800" y="5886450"/>
          <p14:tracePt t="804" x="5759450" y="5886450"/>
          <p14:tracePt t="820" x="5759450" y="5880100"/>
          <p14:tracePt t="853" x="5753100" y="5880100"/>
          <p14:tracePt t="884" x="5753100" y="5873750"/>
          <p14:tracePt t="949" x="5746750" y="5873750"/>
          <p14:tracePt t="1045" x="5740400" y="5867400"/>
          <p14:tracePt t="1205" x="5734050" y="5867400"/>
          <p14:tracePt t="1221" x="5734050" y="5861050"/>
          <p14:tracePt t="1260" x="5727700" y="5854700"/>
          <p14:tracePt t="1285" x="5721350" y="5854700"/>
          <p14:tracePt t="1301" x="5721350" y="5848350"/>
          <p14:tracePt t="1308" x="5715000" y="5848350"/>
          <p14:tracePt t="1332" x="5708650" y="5848350"/>
          <p14:tracePt t="1341" x="5702300" y="5848350"/>
          <p14:tracePt t="1354" x="5702300" y="5842000"/>
          <p14:tracePt t="1369" x="5689600" y="5842000"/>
          <p14:tracePt t="1405" x="5683250" y="5842000"/>
          <p14:tracePt t="1421" x="5676900" y="5835650"/>
          <p14:tracePt t="1453" x="5670550" y="5829300"/>
          <p14:tracePt t="1461" x="5664200" y="5829300"/>
          <p14:tracePt t="1484" x="5657850" y="5822950"/>
          <p14:tracePt t="1509" x="5651500" y="5816600"/>
          <p14:tracePt t="1516" x="5645150" y="5810250"/>
          <p14:tracePt t="1525" x="5638800" y="5803900"/>
          <p14:tracePt t="1538" x="5632450" y="5803900"/>
          <p14:tracePt t="1554" x="5619750" y="5791200"/>
          <p14:tracePt t="1571" x="5594350" y="5778500"/>
          <p14:tracePt t="1588" x="5530850" y="5746750"/>
          <p14:tracePt t="1602" x="5518150" y="5734050"/>
          <p14:tracePt t="1621" x="5461000" y="5708650"/>
          <p14:tracePt t="1638" x="5454650" y="5702300"/>
          <p14:tracePt t="1654" x="5454650" y="5695950"/>
          <p14:tracePt t="1671" x="5486400" y="5689600"/>
          <p14:tracePt t="1687" x="5524500" y="5683250"/>
          <p14:tracePt t="1704" x="5556250" y="5664200"/>
          <p14:tracePt t="1797" x="5562600" y="5664200"/>
          <p14:tracePt t="1804" x="5568950" y="5664200"/>
          <p14:tracePt t="1837" x="5568950" y="5670550"/>
          <p14:tracePt t="1845" x="5562600" y="5670550"/>
          <p14:tracePt t="1869" x="5556250" y="5670550"/>
          <p14:tracePt t="1877" x="5549900" y="5670550"/>
          <p14:tracePt t="1886" x="5530850" y="5670550"/>
          <p14:tracePt t="1903" x="5492750" y="5670550"/>
          <p14:tracePt t="1918" x="5467350" y="5676900"/>
          <p14:tracePt t="1935" x="5410200" y="5657850"/>
          <p14:tracePt t="1954" x="5308600" y="5638800"/>
          <p14:tracePt t="1970" x="5168900" y="5632450"/>
          <p14:tracePt t="1985" x="5029200" y="5619750"/>
          <p14:tracePt t="2003" x="4914900" y="5607050"/>
          <p14:tracePt t="2020" x="4775200" y="5588000"/>
          <p14:tracePt t="2036" x="4711700" y="5575300"/>
          <p14:tracePt t="2053" x="4673600" y="5562600"/>
          <p14:tracePt t="2069" x="4648200" y="5556250"/>
          <p14:tracePt t="2084" x="4635500" y="5543550"/>
          <p14:tracePt t="2103" x="4629150" y="5543550"/>
          <p14:tracePt t="2136" x="4622800" y="5543550"/>
          <p14:tracePt t="2253" x="4629150" y="5543550"/>
          <p14:tracePt t="2261" x="4648200" y="5543550"/>
          <p14:tracePt t="2277" x="4667250" y="5543550"/>
          <p14:tracePt t="2286" x="4686300" y="5543550"/>
          <p14:tracePt t="2303" x="4705350" y="5543550"/>
          <p14:tracePt t="2437" x="4699000" y="5543550"/>
          <p14:tracePt t="2445" x="4654550" y="5543550"/>
          <p14:tracePt t="2452" x="4591050" y="5549900"/>
          <p14:tracePt t="2469" x="4521200" y="5556250"/>
          <p14:tracePt t="2486" x="4330700" y="5556250"/>
          <p14:tracePt t="2502" x="3943350" y="5435600"/>
          <p14:tracePt t="2519" x="3441700" y="5257800"/>
          <p14:tracePt t="2536" x="2908300" y="5016500"/>
          <p14:tracePt t="2552" x="2330450" y="4692650"/>
          <p14:tracePt t="2567" x="1822450" y="4273550"/>
          <p14:tracePt t="2585" x="1473200" y="3784600"/>
          <p14:tracePt t="2602" x="1270000" y="3295650"/>
          <p14:tracePt t="2619" x="1206500" y="2857500"/>
          <p14:tracePt t="2636" x="1270000" y="2317750"/>
          <p14:tracePt t="2650" x="1327150" y="2152650"/>
          <p14:tracePt t="2668" x="1504950" y="1797050"/>
          <p14:tracePt t="2683" x="1581150" y="1701800"/>
          <p14:tracePt t="2700" x="1816100" y="1485900"/>
          <p14:tracePt t="2718" x="1962150" y="1397000"/>
          <p14:tracePt t="2735" x="2095500" y="1352550"/>
          <p14:tracePt t="2751" x="2209800" y="1314450"/>
          <p14:tracePt t="2766" x="2279650" y="1301750"/>
          <p14:tracePt t="2785" x="2324100" y="1301750"/>
          <p14:tracePt t="2801" x="2355850" y="1295400"/>
          <p14:tracePt t="2817" x="2368550" y="1295400"/>
          <p14:tracePt t="2850" x="2368550" y="1289050"/>
          <p14:tracePt t="3332" x="2368550" y="1282700"/>
          <p14:tracePt t="3349" x="2368550" y="1276350"/>
          <p14:tracePt t="3389" x="2368550" y="1270000"/>
          <p14:tracePt t="4597" x="2355850" y="1270000"/>
          <p14:tracePt t="4613" x="2343150" y="1270000"/>
          <p14:tracePt t="4620" x="2336800" y="1270000"/>
          <p14:tracePt t="4669" x="2330450" y="1270000"/>
          <p14:tracePt t="4756" x="2336800" y="1270000"/>
          <p14:tracePt t="4764" x="2336800" y="1263650"/>
          <p14:tracePt t="4780" x="2343150" y="1257300"/>
          <p14:tracePt t="4796" x="2355850" y="1238250"/>
          <p14:tracePt t="4813" x="2381250" y="1225550"/>
          <p14:tracePt t="4830" x="2406650" y="1212850"/>
          <p14:tracePt t="4847" x="2432050" y="1200150"/>
          <p14:tracePt t="4861" x="2470150" y="1181100"/>
          <p14:tracePt t="4880" x="2520950" y="1168400"/>
          <p14:tracePt t="4894" x="2578100" y="1155700"/>
          <p14:tracePt t="4911" x="2647950" y="1143000"/>
          <p14:tracePt t="4927" x="2705100" y="1130300"/>
          <p14:tracePt t="4946" x="2749550" y="1117600"/>
          <p14:tracePt t="4963" x="2787650" y="1111250"/>
          <p14:tracePt t="4979" x="2806700" y="1111250"/>
          <p14:tracePt t="4995" x="2825750" y="1104900"/>
          <p14:tracePt t="5012" x="2832100" y="1104900"/>
          <p14:tracePt t="5028" x="2844800" y="1104900"/>
          <p14:tracePt t="5117" x="2851150" y="1104900"/>
          <p14:tracePt t="5453" x="2851150" y="1098550"/>
          <p14:tracePt t="5461" x="2857500" y="1098550"/>
          <p14:tracePt t="5468" x="2857500" y="1092200"/>
          <p14:tracePt t="5478" x="2863850" y="1092200"/>
          <p14:tracePt t="5661" x="2863850" y="1085850"/>
          <p14:tracePt t="5909" x="2870200" y="1085850"/>
          <p14:tracePt t="5916" x="2870200" y="1079500"/>
          <p14:tracePt t="6476" x="2870200" y="1085850"/>
          <p14:tracePt t="6493" x="2863850" y="1092200"/>
          <p14:tracePt t="6500" x="2863850" y="1098550"/>
          <p14:tracePt t="6509" x="2863850" y="1104900"/>
          <p14:tracePt t="6525" x="2857500" y="1104900"/>
          <p14:tracePt t="6773" x="2857500" y="1111250"/>
          <p14:tracePt t="6797" x="2857500" y="1117600"/>
          <p14:tracePt t="6828" x="2857500" y="1123950"/>
          <p14:tracePt t="6837" x="2851150" y="1123950"/>
          <p14:tracePt t="8317" x="2832100" y="1130300"/>
          <p14:tracePt t="8324" x="2781300" y="1155700"/>
          <p14:tracePt t="8336" x="2711450" y="1168400"/>
          <p14:tracePt t="8355" x="2654300" y="1174750"/>
          <p14:tracePt t="8371" x="2514600" y="1193800"/>
          <p14:tracePt t="8388" x="2343150" y="1193800"/>
          <p14:tracePt t="8405" x="2260600" y="1193800"/>
          <p14:tracePt t="8421" x="2159000" y="1193800"/>
          <p14:tracePt t="8438" x="2019300" y="1181100"/>
          <p14:tracePt t="8452" x="1847850" y="1136650"/>
          <p14:tracePt t="8469" x="1657350" y="1092200"/>
          <p14:tracePt t="8486" x="1454150" y="1009650"/>
          <p14:tracePt t="8504" x="1295400" y="927100"/>
          <p14:tracePt t="8521" x="1193800" y="857250"/>
          <p14:tracePt t="8535" x="1117600" y="774700"/>
          <p14:tracePt t="8552" x="1073150" y="692150"/>
          <p14:tracePt t="8571" x="1054100" y="609600"/>
          <p14:tracePt t="8588" x="1047750" y="508000"/>
          <p14:tracePt t="8604" x="1054100" y="438150"/>
          <p14:tracePt t="8621" x="1092200" y="349250"/>
          <p14:tracePt t="8636" x="1143000" y="254000"/>
          <p14:tracePt t="8653" x="1212850" y="152400"/>
          <p14:tracePt t="8669" x="1295400" y="57150"/>
          <p14:tracePt t="8685" x="1390650" y="0"/>
          <p14:tracePt t="8703" x="1485900" y="0"/>
          <p14:tracePt t="8720" x="1568450" y="0"/>
          <p14:tracePt t="8736" x="1663700" y="0"/>
          <p14:tracePt t="8753" x="1733550" y="0"/>
          <p14:tracePt t="8769" x="1803400" y="0"/>
          <p14:tracePt t="8786" x="1835150" y="0"/>
          <p14:tracePt t="8802" x="1930400" y="0"/>
          <p14:tracePt t="8819" x="2235200" y="0"/>
          <p14:tracePt t="8836" x="2495550" y="0"/>
          <p14:tracePt t="8853" x="2667000" y="0"/>
          <p14:tracePt t="8869" x="2825750" y="12700"/>
          <p14:tracePt t="8886" x="2965450" y="25400"/>
          <p14:tracePt t="8902" x="3079750" y="31750"/>
          <p14:tracePt t="8919" x="3187700" y="44450"/>
          <p14:tracePt t="8936" x="3276600" y="63500"/>
          <p14:tracePt t="8953" x="3352800" y="82550"/>
          <p14:tracePt t="8969" x="3409950" y="101600"/>
          <p14:tracePt t="8984" x="3460750" y="127000"/>
          <p14:tracePt t="9002" x="3505200" y="146050"/>
          <p14:tracePt t="9019" x="3543300" y="177800"/>
          <p14:tracePt t="9035" x="3581400" y="215900"/>
          <p14:tracePt t="9051" x="3594100" y="228600"/>
          <p14:tracePt t="9069" x="3644900" y="304800"/>
          <p14:tracePt t="9086" x="3676650" y="355600"/>
          <p14:tracePt t="9102" x="3695700" y="406400"/>
          <p14:tracePt t="9117" x="3714750" y="450850"/>
          <p14:tracePt t="9135" x="3721100" y="495300"/>
          <p14:tracePt t="9152" x="3727450" y="527050"/>
          <p14:tracePt t="9168" x="3727450" y="558800"/>
          <p14:tracePt t="9185" x="3727450" y="577850"/>
          <p14:tracePt t="9201" x="3727450" y="609600"/>
          <p14:tracePt t="9219" x="3721100" y="628650"/>
          <p14:tracePt t="9235" x="3714750" y="654050"/>
          <p14:tracePt t="9250" x="3708400" y="666750"/>
          <p14:tracePt t="9268" x="3695700" y="692150"/>
          <p14:tracePt t="9284" x="3683000" y="717550"/>
          <p14:tracePt t="9301" x="3663950" y="742950"/>
          <p14:tracePt t="9318" x="3644900" y="768350"/>
          <p14:tracePt t="9333" x="3613150" y="793750"/>
          <p14:tracePt t="9352" x="3581400" y="831850"/>
          <p14:tracePt t="9367" x="3549650" y="863600"/>
          <p14:tracePt t="9383" x="3517900" y="889000"/>
          <p14:tracePt t="9401" x="3454400" y="927100"/>
          <p14:tracePt t="9418" x="3384550" y="958850"/>
          <p14:tracePt t="9433" x="3282950" y="996950"/>
          <p14:tracePt t="9451" x="3079750" y="1041400"/>
          <p14:tracePt t="9466" x="3003550" y="1054100"/>
          <p14:tracePt t="9483" x="2838450" y="1073150"/>
          <p14:tracePt t="9501" x="2571750" y="1085850"/>
          <p14:tracePt t="9518" x="2393950" y="1085850"/>
          <p14:tracePt t="9534" x="2241550" y="1098550"/>
          <p14:tracePt t="9551" x="2108200" y="1092200"/>
          <p14:tracePt t="9566" x="1974850" y="1073150"/>
          <p14:tracePt t="9583" x="1873250" y="1041400"/>
          <p14:tracePt t="9601" x="1778000" y="1003300"/>
          <p14:tracePt t="9618" x="1708150" y="952500"/>
          <p14:tracePt t="9634" x="1657350" y="882650"/>
          <p14:tracePt t="9651" x="1612900" y="825500"/>
          <p14:tracePt t="9667" x="1581150" y="755650"/>
          <p14:tracePt t="9683" x="1562100" y="692150"/>
          <p14:tracePt t="9701" x="1549400" y="596900"/>
          <p14:tracePt t="9716" x="1549400" y="533400"/>
          <p14:tracePt t="9734" x="1549400" y="482600"/>
          <p14:tracePt t="9750" x="1562100" y="431800"/>
          <p14:tracePt t="9767" x="1574800" y="393700"/>
          <p14:tracePt t="9784" x="1593850" y="368300"/>
          <p14:tracePt t="9817" x="1619250" y="323850"/>
          <p14:tracePt t="9832" x="1752600" y="184150"/>
          <p14:tracePt t="9850" x="1822450" y="127000"/>
          <p14:tracePt t="9865" x="1917700" y="63500"/>
          <p14:tracePt t="9884" x="2108200" y="0"/>
          <p14:tracePt t="9899" x="2184400" y="0"/>
          <p14:tracePt t="9917" x="2406650" y="0"/>
          <p14:tracePt t="9933" x="2578100" y="0"/>
          <p14:tracePt t="9950" x="2755900" y="0"/>
          <p14:tracePt t="9966" x="2940050" y="0"/>
          <p14:tracePt t="9983" x="3143250" y="0"/>
          <p14:tracePt t="10000" x="3365500" y="0"/>
          <p14:tracePt t="10017" x="3536950" y="0"/>
          <p14:tracePt t="10032" x="3714750" y="6350"/>
          <p14:tracePt t="10050" x="3835400" y="25400"/>
          <p14:tracePt t="10066" x="3937000" y="44450"/>
          <p14:tracePt t="10083" x="4025900" y="76200"/>
          <p14:tracePt t="10098" x="4044950" y="82550"/>
          <p14:tracePt t="10117" x="4070350" y="120650"/>
          <p14:tracePt t="10133" x="4089400" y="152400"/>
          <p14:tracePt t="10166" x="4102100" y="184150"/>
          <p14:tracePt t="10183" x="4108450" y="209550"/>
          <p14:tracePt t="10200" x="4108450" y="222250"/>
          <p14:tracePt t="10216" x="4108450" y="228600"/>
          <p14:tracePt t="10231" x="4108450" y="241300"/>
          <p14:tracePt t="10396" x="4108450" y="247650"/>
          <p14:tracePt t="10429" x="4108450" y="254000"/>
          <p14:tracePt t="10445" x="4108450" y="260350"/>
          <p14:tracePt t="10469" x="4108450" y="266700"/>
          <p14:tracePt t="10476" x="4108450" y="273050"/>
          <p14:tracePt t="10501" x="4108450" y="279400"/>
          <p14:tracePt t="10516" x="4108450" y="292100"/>
          <p14:tracePt t="10549" x="4108450" y="298450"/>
          <p14:tracePt t="10566" x="4108450" y="304800"/>
          <p14:tracePt t="10709" x="4114800" y="304800"/>
          <p14:tracePt t="10716" x="4121150" y="304800"/>
          <p14:tracePt t="10724" x="4133850" y="304800"/>
          <p14:tracePt t="10732" x="4140200" y="304800"/>
          <p14:tracePt t="10747" x="4146550" y="298450"/>
          <p14:tracePt t="10764" x="4171950" y="292100"/>
          <p14:tracePt t="10782" x="4191000" y="285750"/>
          <p14:tracePt t="10796" x="4203700" y="285750"/>
          <p14:tracePt t="10815" x="4216400" y="285750"/>
          <p14:tracePt t="10831" x="4222750" y="285750"/>
          <p14:tracePt t="10848" x="4229100" y="285750"/>
          <p14:tracePt t="11212" x="4254500" y="285750"/>
          <p14:tracePt t="11220" x="4318000" y="285750"/>
          <p14:tracePt t="11229" x="4400550" y="285750"/>
          <p14:tracePt t="11246" x="4686300" y="285750"/>
          <p14:tracePt t="11262" x="4876800" y="285750"/>
          <p14:tracePt t="11280" x="5346700" y="285750"/>
          <p14:tracePt t="11297" x="5772150" y="317500"/>
          <p14:tracePt t="11313" x="6064250" y="355600"/>
          <p14:tracePt t="11330" x="6210300" y="406400"/>
          <p14:tracePt t="11346" x="6261100" y="438150"/>
          <p14:tracePt t="11364" x="6267450" y="476250"/>
          <p14:tracePt t="11380" x="6261100" y="495300"/>
          <p14:tracePt t="11397" x="6248400" y="501650"/>
          <p14:tracePt t="11412" x="6229350" y="508000"/>
          <p14:tracePt t="11428" x="6216650" y="514350"/>
          <p14:tracePt t="11446" x="6191250" y="514350"/>
          <p14:tracePt t="11463" x="6165850" y="514350"/>
          <p14:tracePt t="11479" x="6134100" y="520700"/>
          <p14:tracePt t="11496" x="6108700" y="533400"/>
          <p14:tracePt t="11513" x="6083300" y="546100"/>
          <p14:tracePt t="11528" x="6057900" y="558800"/>
          <p14:tracePt t="11546" x="6038850" y="584200"/>
          <p14:tracePt t="11564" x="6026150" y="609600"/>
          <p14:tracePt t="11578" x="6019800" y="615950"/>
          <p14:tracePt t="11595" x="6013450" y="628650"/>
          <p14:tracePt t="11612" x="6007100" y="641350"/>
          <p14:tracePt t="11629" x="6007100" y="654050"/>
          <p14:tracePt t="11646" x="6007100" y="660400"/>
          <p14:tracePt t="11663" x="6007100" y="666750"/>
          <p14:tracePt t="11679" x="6007100" y="673100"/>
          <p14:tracePt t="11712" x="6007100" y="679450"/>
          <p14:tracePt t="12901" x="6007100" y="685800"/>
          <p14:tracePt t="12949" x="6007100" y="692150"/>
          <p14:tracePt t="13077" x="6000750" y="692150"/>
          <p14:tracePt t="13084" x="6000750" y="698500"/>
          <p14:tracePt t="13389" x="6000750" y="704850"/>
          <p14:tracePt t="13708" x="5994400" y="704850"/>
          <p14:tracePt t="13764" x="5994400" y="711200"/>
          <p14:tracePt t="13804" x="5994400" y="717550"/>
          <p14:tracePt t="13829" x="5994400" y="723900"/>
          <p14:tracePt t="13853" x="5994400" y="730250"/>
          <p14:tracePt t="13868" x="5994400" y="736600"/>
          <p14:tracePt t="13892" x="5988050" y="742950"/>
          <p14:tracePt t="13949" x="5988050" y="749300"/>
          <p14:tracePt t="13972" x="5988050" y="755650"/>
          <p14:tracePt t="13988" x="5988050" y="762000"/>
          <p14:tracePt t="13996" x="5981700" y="762000"/>
          <p14:tracePt t="14013" x="5981700" y="768350"/>
          <p14:tracePt t="14028" x="5975350" y="781050"/>
          <p14:tracePt t="14041" x="5969000" y="781050"/>
          <p14:tracePt t="14058" x="5956300" y="806450"/>
          <p14:tracePt t="14072" x="5956300" y="812800"/>
          <p14:tracePt t="14091" x="5937250" y="831850"/>
          <p14:tracePt t="14107" x="5911850" y="857250"/>
          <p14:tracePt t="14122" x="5886450" y="876300"/>
          <p14:tracePt t="14141" x="5816600" y="908050"/>
          <p14:tracePt t="14155" x="5803900" y="927100"/>
          <p14:tracePt t="14172" x="5753100" y="958850"/>
          <p14:tracePt t="14191" x="5721350" y="971550"/>
          <p14:tracePt t="14207" x="5683250" y="990600"/>
          <p14:tracePt t="14222" x="5664200" y="1003300"/>
          <p14:tracePt t="14238" x="5638800" y="1009650"/>
          <p14:tracePt t="14257" x="5619750" y="1016000"/>
          <p14:tracePt t="14271" x="5613400" y="1022350"/>
          <p14:tracePt t="14288" x="5600700" y="1028700"/>
          <p14:tracePt t="14305" x="5594350" y="1028700"/>
          <p14:tracePt t="14324" x="5575300" y="1035050"/>
          <p14:tracePt t="14340" x="5568950" y="1035050"/>
          <p14:tracePt t="14357" x="5562600" y="1035050"/>
          <p14:tracePt t="14373" x="5562600" y="1041400"/>
          <p14:tracePt t="14390" x="5556250" y="1041400"/>
          <p14:tracePt t="15485" x="5543550" y="1041400"/>
          <p14:tracePt t="15492" x="5530850" y="1041400"/>
          <p14:tracePt t="15504" x="5518150" y="1047750"/>
          <p14:tracePt t="15519" x="5480050" y="1054100"/>
          <p14:tracePt t="15535" x="5429250" y="1060450"/>
          <p14:tracePt t="15554" x="5403850" y="1060450"/>
          <p14:tracePt t="15571" x="5327650" y="1060450"/>
          <p14:tracePt t="15587" x="5238750" y="1047750"/>
          <p14:tracePt t="15604" x="5086350" y="977900"/>
          <p14:tracePt t="15620" x="4972050" y="927100"/>
          <p14:tracePt t="15637" x="4870450" y="863600"/>
          <p14:tracePt t="15654" x="4781550" y="806450"/>
          <p14:tracePt t="15670" x="4730750" y="755650"/>
          <p14:tracePt t="15685" x="4692650" y="698500"/>
          <p14:tracePt t="15704" x="4686300" y="654050"/>
          <p14:tracePt t="15720" x="4679950" y="603250"/>
          <p14:tracePt t="15737" x="4679950" y="558800"/>
          <p14:tracePt t="15753" x="4699000" y="501650"/>
          <p14:tracePt t="15770" x="4730750" y="444500"/>
          <p14:tracePt t="15786" x="4768850" y="400050"/>
          <p14:tracePt t="15801" x="4826000" y="342900"/>
          <p14:tracePt t="15820" x="4914900" y="266700"/>
          <p14:tracePt t="15837" x="5003800" y="222250"/>
          <p14:tracePt t="15853" x="5099050" y="165100"/>
          <p14:tracePt t="15870" x="5207000" y="127000"/>
          <p14:tracePt t="15886" x="5340350" y="95250"/>
          <p14:tracePt t="15902" x="5486400" y="57150"/>
          <p14:tracePt t="15918" x="5626100" y="44450"/>
          <p14:tracePt t="15935" x="5772150" y="31750"/>
          <p14:tracePt t="15952" x="5899150" y="25400"/>
          <p14:tracePt t="15969" x="6026150" y="19050"/>
          <p14:tracePt t="15985" x="6140450" y="19050"/>
          <p14:tracePt t="16002" x="6248400" y="19050"/>
          <p14:tracePt t="16017" x="6356350" y="19050"/>
          <p14:tracePt t="16036" x="6508750" y="19050"/>
          <p14:tracePt t="16052" x="6604000" y="19050"/>
          <p14:tracePt t="16069" x="6686550" y="25400"/>
          <p14:tracePt t="16084" x="6756400" y="50800"/>
          <p14:tracePt t="16102" x="6813550" y="76200"/>
          <p14:tracePt t="16118" x="6877050" y="107950"/>
          <p14:tracePt t="16135" x="6927850" y="133350"/>
          <p14:tracePt t="16151" x="6965950" y="158750"/>
          <p14:tracePt t="16167" x="6997700" y="190500"/>
          <p14:tracePt t="16185" x="7023100" y="215900"/>
          <p14:tracePt t="16201" x="7042150" y="254000"/>
          <p14:tracePt t="16218" x="7061200" y="285750"/>
          <p14:tracePt t="16235" x="7080250" y="323850"/>
          <p14:tracePt t="16250" x="7092950" y="355600"/>
          <p14:tracePt t="16267" x="7112000" y="387350"/>
          <p14:tracePt t="16283" x="7131050" y="425450"/>
          <p14:tracePt t="16301" x="7137400" y="457200"/>
          <p14:tracePt t="16316" x="7143750" y="482600"/>
          <p14:tracePt t="16335" x="7143750" y="501650"/>
          <p14:tracePt t="16351" x="7143750" y="533400"/>
          <p14:tracePt t="16368" x="7143750" y="558800"/>
          <p14:tracePt t="16383" x="7143750" y="590550"/>
          <p14:tracePt t="16401" x="7131050" y="622300"/>
          <p14:tracePt t="16416" x="7118350" y="666750"/>
          <p14:tracePt t="16435" x="7105650" y="692150"/>
          <p14:tracePt t="16451" x="7092950" y="723900"/>
          <p14:tracePt t="16468" x="7061200" y="768350"/>
          <p14:tracePt t="16483" x="7048500" y="781050"/>
          <p14:tracePt t="16501" x="6985000" y="838200"/>
          <p14:tracePt t="16517" x="6934200" y="869950"/>
          <p14:tracePt t="16533" x="6877050" y="908050"/>
          <p14:tracePt t="16550" x="6800850" y="939800"/>
          <p14:tracePt t="16566" x="6718300" y="977900"/>
          <p14:tracePt t="16582" x="6629400" y="1009650"/>
          <p14:tracePt t="16601" x="6521450" y="1035050"/>
          <p14:tracePt t="16616" x="6400800" y="1054100"/>
          <p14:tracePt t="16632" x="6261100" y="1073150"/>
          <p14:tracePt t="16650" x="6089650" y="1079500"/>
          <p14:tracePt t="16668" x="5816600" y="1054100"/>
          <p14:tracePt t="16682" x="5721350" y="1041400"/>
          <p14:tracePt t="16701" x="5480050" y="977900"/>
          <p14:tracePt t="16717" x="5321300" y="920750"/>
          <p14:tracePt t="16734" x="5200650" y="857250"/>
          <p14:tracePt t="16750" x="5111750" y="800100"/>
          <p14:tracePt t="16767" x="5048250" y="730250"/>
          <p14:tracePt t="16782" x="5003800" y="654050"/>
          <p14:tracePt t="16800" x="4984750" y="571500"/>
          <p14:tracePt t="16815" x="4978400" y="495300"/>
          <p14:tracePt t="16833" x="4978400" y="425450"/>
          <p14:tracePt t="16850" x="4984750" y="349250"/>
          <p14:tracePt t="16867" x="5041900" y="266700"/>
          <p14:tracePt t="16883" x="5124450" y="177800"/>
          <p14:tracePt t="16900" x="5321300" y="69850"/>
          <p14:tracePt t="16915" x="5403850" y="31750"/>
          <p14:tracePt t="16932" x="5715000" y="0"/>
          <p14:tracePt t="16950" x="5911850" y="0"/>
          <p14:tracePt t="16966" x="6108700" y="0"/>
          <p14:tracePt t="16981" x="6286500" y="0"/>
          <p14:tracePt t="17000" x="6470650" y="0"/>
          <p14:tracePt t="17016" x="6635750" y="0"/>
          <p14:tracePt t="17033" x="6800850" y="12700"/>
          <p14:tracePt t="17048" x="6940550" y="44450"/>
          <p14:tracePt t="17066" x="7061200" y="88900"/>
          <p14:tracePt t="17083" x="7150100" y="133350"/>
          <p14:tracePt t="17100" x="7264400" y="234950"/>
          <p14:tracePt t="17114" x="7277100" y="260350"/>
          <p14:tracePt t="17149" x="7334250" y="381000"/>
          <p14:tracePt t="17164" x="7353300" y="438150"/>
          <p14:tracePt t="17182" x="7359650" y="476250"/>
          <p14:tracePt t="17198" x="7359650" y="527050"/>
          <p14:tracePt t="17216" x="7359650" y="565150"/>
          <p14:tracePt t="17232" x="7327900" y="628650"/>
          <p14:tracePt t="17248" x="7283450" y="685800"/>
          <p14:tracePt t="17265" x="7245350" y="736600"/>
          <p14:tracePt t="17282" x="7200900" y="781050"/>
          <p14:tracePt t="17299" x="7156450" y="806450"/>
          <p14:tracePt t="17314" x="7099300" y="838200"/>
          <p14:tracePt t="17331" x="7042150" y="863600"/>
          <p14:tracePt t="17349" x="6953250" y="895350"/>
          <p14:tracePt t="17364" x="6902450" y="908050"/>
          <p14:tracePt t="17381" x="6832600" y="914400"/>
          <p14:tracePt t="17398" x="6781800" y="927100"/>
          <p14:tracePt t="17415" x="6724650" y="933450"/>
          <p14:tracePt t="17430" x="6686550" y="946150"/>
          <p14:tracePt t="17447" x="6642100" y="958850"/>
          <p14:tracePt t="17465" x="6604000" y="958850"/>
          <p14:tracePt t="17482" x="6559550" y="965200"/>
          <p14:tracePt t="17498" x="6502400" y="965200"/>
          <p14:tracePt t="17515" x="6394450" y="971550"/>
          <p14:tracePt t="17531" x="6350000" y="971550"/>
          <p14:tracePt t="17547" x="6248400" y="971550"/>
          <p14:tracePt t="17565" x="6076950" y="958850"/>
          <p14:tracePt t="17582" x="5943600" y="939800"/>
          <p14:tracePt t="17597" x="5822950" y="920750"/>
          <p14:tracePt t="17613" x="5708650" y="882650"/>
          <p14:tracePt t="17631" x="5632450" y="857250"/>
          <p14:tracePt t="17648" x="5556250" y="819150"/>
          <p14:tracePt t="17664" x="5518150" y="781050"/>
          <p14:tracePt t="17680" x="5486400" y="730250"/>
          <p14:tracePt t="17696" x="5467350" y="666750"/>
          <p14:tracePt t="17713" x="5454650" y="590550"/>
          <p14:tracePt t="17731" x="5454650" y="514350"/>
          <p14:tracePt t="17748" x="5480050" y="387350"/>
          <p14:tracePt t="17764" x="5518150" y="304800"/>
          <p14:tracePt t="17780" x="5568950" y="241300"/>
          <p14:tracePt t="17797" x="5632450" y="184150"/>
          <p14:tracePt t="17814" x="5695950" y="146050"/>
          <p14:tracePt t="17831" x="5778500" y="114300"/>
          <p14:tracePt t="17848" x="5848350" y="88900"/>
          <p14:tracePt t="17864" x="5956300" y="76200"/>
          <p14:tracePt t="17881" x="6083300" y="69850"/>
          <p14:tracePt t="17897" x="6261100" y="69850"/>
          <p14:tracePt t="17914" x="6432550" y="69850"/>
          <p14:tracePt t="17930" x="6604000" y="76200"/>
          <p14:tracePt t="17948" x="6832600" y="107950"/>
          <p14:tracePt t="17964" x="6927850" y="133350"/>
          <p14:tracePt t="17981" x="6972300" y="152400"/>
          <p14:tracePt t="17997" x="7004050" y="177800"/>
          <p14:tracePt t="18014" x="7023100" y="196850"/>
          <p14:tracePt t="18029" x="7035800" y="215900"/>
          <p14:tracePt t="18047" x="7048500" y="247650"/>
          <p14:tracePt t="18062" x="7054850" y="279400"/>
          <p14:tracePt t="18080" x="7054850" y="311150"/>
          <p14:tracePt t="18097" x="7054850" y="330200"/>
          <p14:tracePt t="18114" x="7054850" y="355600"/>
          <p14:tracePt t="18130" x="7054850" y="374650"/>
          <p14:tracePt t="18147" x="7054850" y="393700"/>
          <p14:tracePt t="18163" x="7054850" y="400050"/>
          <p14:tracePt t="18181" x="7054850" y="406400"/>
          <p14:tracePt t="18196" x="7042150" y="412750"/>
          <p14:tracePt t="18252" x="7042150" y="419100"/>
          <p14:tracePt t="18285" x="7035800" y="419100"/>
          <p14:tracePt t="18292" x="7035800" y="425450"/>
          <p14:tracePt t="18372" x="7029450" y="431800"/>
          <p14:tracePt t="18420" x="7029450" y="438150"/>
          <p14:tracePt t="18428" x="7023100" y="438150"/>
          <p14:tracePt t="18460" x="7016750" y="444500"/>
          <p14:tracePt t="18484" x="7010400" y="444500"/>
          <p14:tracePt t="18492" x="7010400" y="450850"/>
          <p14:tracePt t="18581" x="7004050" y="450850"/>
          <p14:tracePt t="18612" x="6997700" y="450850"/>
          <p14:tracePt t="18629" x="6991350" y="450850"/>
          <p14:tracePt t="18636" x="6991350" y="457200"/>
          <p14:tracePt t="18653" x="6985000" y="463550"/>
          <p14:tracePt t="18663" x="6972300" y="463550"/>
          <p14:tracePt t="18709" x="6965950" y="463550"/>
          <p14:tracePt t="18748" x="6965950" y="469900"/>
          <p14:tracePt t="18764" x="6959600" y="469900"/>
          <p14:tracePt t="18772" x="6959600" y="476250"/>
          <p14:tracePt t="18789" x="6953250" y="476250"/>
          <p14:tracePt t="18796" x="6946900" y="476250"/>
          <p14:tracePt t="18813" x="6946900" y="482600"/>
          <p14:tracePt t="18829" x="6934200" y="488950"/>
          <p14:tracePt t="18869" x="6927850" y="488950"/>
          <p14:tracePt t="19101" x="6927850" y="476250"/>
          <p14:tracePt t="19124" x="7067550" y="565150"/>
          <p14:tracePt t="19132" x="7118350" y="590550"/>
          <p14:tracePt t="19143" x="7124700" y="596900"/>
          <p14:tracePt t="19188" x="7150100" y="596900"/>
          <p14:tracePt t="19316" x="7156450" y="596900"/>
          <p14:tracePt t="19333" x="7169150" y="603250"/>
          <p14:tracePt t="19340" x="7169150" y="615950"/>
          <p14:tracePt t="19349" x="7169150" y="635000"/>
          <p14:tracePt t="19361" x="7175500" y="647700"/>
          <p14:tracePt t="19524" x="7169150" y="654050"/>
          <p14:tracePt t="19540" x="7169150" y="666750"/>
          <p14:tracePt t="19556" x="7156450" y="685800"/>
          <p14:tracePt t="19564" x="7150100" y="711200"/>
          <p14:tracePt t="19577" x="7124700" y="742950"/>
          <p14:tracePt t="19594" x="7029450" y="876300"/>
          <p14:tracePt t="19612" x="6623050" y="1327150"/>
          <p14:tracePt t="19628" x="6032500" y="1835150"/>
          <p14:tracePt t="19644" x="5194300" y="2355850"/>
          <p14:tracePt t="19660" x="4248150" y="2813050"/>
          <p14:tracePt t="19676" x="3232150" y="3149600"/>
          <p14:tracePt t="19693" x="2336800" y="3321050"/>
          <p14:tracePt t="19709" x="1600200" y="3384550"/>
          <p14:tracePt t="19726" x="1130300" y="3359150"/>
          <p14:tracePt t="19743" x="939800" y="3302000"/>
          <p14:tracePt t="19760" x="895350" y="3225800"/>
          <p14:tracePt t="19775" x="908050" y="3117850"/>
          <p14:tracePt t="19793" x="984250" y="2965450"/>
          <p14:tracePt t="19809" x="1092200" y="2768600"/>
          <p14:tracePt t="19826" x="1193800" y="2635250"/>
          <p14:tracePt t="19841" x="1282700" y="2495550"/>
          <p14:tracePt t="19860" x="1435100" y="2279650"/>
          <p14:tracePt t="19877" x="1492250" y="2184400"/>
          <p14:tracePt t="19894" x="1530350" y="2120900"/>
          <p14:tracePt t="19908" x="1549400" y="2082800"/>
          <p14:tracePt t="19927" x="1549400" y="2076450"/>
          <p14:tracePt t="19988" x="1530350" y="2076450"/>
          <p14:tracePt t="19997" x="1504950" y="2089150"/>
          <p14:tracePt t="20010" x="1485900" y="2095500"/>
          <p14:tracePt t="20024" x="1428750" y="2108200"/>
          <p14:tracePt t="20041" x="1352550" y="2114550"/>
          <p14:tracePt t="20059" x="1289050" y="2114550"/>
          <p14:tracePt t="20076" x="1219200" y="2108200"/>
          <p14:tracePt t="20091" x="1193800" y="2089150"/>
          <p14:tracePt t="20109" x="1149350" y="1993900"/>
          <p14:tracePt t="20125" x="1130300" y="1911350"/>
          <p14:tracePt t="20140" x="1130300" y="1828800"/>
          <p14:tracePt t="20157" x="1130300" y="1733550"/>
          <p14:tracePt t="20175" x="1149350" y="1644650"/>
          <p14:tracePt t="20192" x="1187450" y="1555750"/>
          <p14:tracePt t="20207" x="1244600" y="1485900"/>
          <p14:tracePt t="20225" x="1314450" y="1435100"/>
          <p14:tracePt t="20240" x="1397000" y="1403350"/>
          <p14:tracePt t="20258" x="1473200" y="1397000"/>
          <p14:tracePt t="20276" x="1593850" y="1447800"/>
          <p14:tracePt t="20291" x="1631950" y="1517650"/>
          <p14:tracePt t="20307" x="1644650" y="1549400"/>
          <p14:tracePt t="20325" x="1657350" y="1638300"/>
          <p14:tracePt t="20342" x="1657350" y="1695450"/>
          <p14:tracePt t="20357" x="1631950" y="1758950"/>
          <p14:tracePt t="20373" x="1593850" y="1809750"/>
          <p14:tracePt t="20391" x="1543050" y="1847850"/>
          <p14:tracePt t="20408" x="1479550" y="1873250"/>
          <p14:tracePt t="20423" x="1371600" y="1898650"/>
          <p14:tracePt t="20441" x="1238250" y="1905000"/>
          <p14:tracePt t="20458" x="1060450" y="1905000"/>
          <p14:tracePt t="20475" x="844550" y="1866900"/>
          <p14:tracePt t="20491" x="635000" y="1797050"/>
          <p14:tracePt t="20506" x="469900" y="1739900"/>
          <p14:tracePt t="20524" x="317500" y="1663700"/>
          <p14:tracePt t="20541" x="273050" y="1612900"/>
          <p14:tracePt t="20557" x="266700" y="1574800"/>
          <p14:tracePt t="20573" x="266700" y="1524000"/>
          <p14:tracePt t="20591" x="304800" y="1454150"/>
          <p14:tracePt t="20608" x="374650" y="1358900"/>
          <p14:tracePt t="20624" x="476250" y="1257300"/>
          <p14:tracePt t="20641" x="622300" y="1155700"/>
          <p14:tracePt t="20658" x="831850" y="1054100"/>
          <p14:tracePt t="20675" x="1073150" y="958850"/>
          <p14:tracePt t="20689" x="1346200" y="889000"/>
          <p14:tracePt t="20708" x="1708150" y="825500"/>
          <p14:tracePt t="20722" x="1835150" y="819150"/>
          <p14:tracePt t="20741" x="2095500" y="812800"/>
          <p14:tracePt t="20757" x="2247900" y="831850"/>
          <p14:tracePt t="20774" x="2406650" y="882650"/>
          <p14:tracePt t="20789" x="2514600" y="958850"/>
          <p14:tracePt t="20806" x="2616200" y="1066800"/>
          <p14:tracePt t="20823" x="2686050" y="1162050"/>
          <p14:tracePt t="20841" x="2743200" y="1257300"/>
          <p14:tracePt t="20855" x="2762250" y="1320800"/>
          <p14:tracePt t="20874" x="2768600" y="1371600"/>
          <p14:tracePt t="20889" x="2768600" y="1428750"/>
          <p14:tracePt t="20907" x="2717800" y="1504950"/>
          <p14:tracePt t="20923" x="2692400" y="1530350"/>
          <p14:tracePt t="20940" x="2533650" y="1619250"/>
          <p14:tracePt t="20956" x="2470150" y="1638300"/>
          <p14:tracePt t="20972" x="2298700" y="1682750"/>
          <p14:tracePt t="20990" x="2095500" y="1695450"/>
          <p14:tracePt t="21005" x="1860550" y="1695450"/>
          <p14:tracePt t="21023" x="1638300" y="1695450"/>
          <p14:tracePt t="21040" x="1466850" y="1689100"/>
          <p14:tracePt t="21056" x="1346200" y="1663700"/>
          <p14:tracePt t="21072" x="1263650" y="1638300"/>
          <p14:tracePt t="21090" x="1225550" y="1625600"/>
          <p14:tracePt t="21107" x="1187450" y="1606550"/>
          <p14:tracePt t="21123" x="1174750" y="1593850"/>
          <p14:tracePt t="21140" x="1149350" y="1587500"/>
          <p14:tracePt t="21228" x="1149350" y="1581150"/>
          <p14:tracePt t="21244" x="1155700" y="1581150"/>
          <p14:tracePt t="21260" x="1168400" y="1581150"/>
          <p14:tracePt t="21284" x="1174750" y="1581150"/>
          <p14:tracePt t="21292" x="1181100" y="1581150"/>
          <p14:tracePt t="21308" x="1187450" y="1581150"/>
          <p14:tracePt t="21340" x="1193800" y="1581150"/>
          <p14:tracePt t="21372" x="1200150" y="1581150"/>
          <p14:tracePt t="21421" x="1200150" y="1587500"/>
          <p14:tracePt t="21428" x="1206500" y="1587500"/>
          <p14:tracePt t="21828" x="1206500" y="1593850"/>
          <p14:tracePt t="21836" x="1206500" y="1600200"/>
          <p14:tracePt t="22245" x="1206500" y="1606550"/>
          <p14:tracePt t="22276" x="1206500" y="1612900"/>
          <p14:tracePt t="22300" x="1206500" y="1619250"/>
          <p14:tracePt t="22308" x="1212850" y="1619250"/>
          <p14:tracePt t="22364" x="1212850" y="1625600"/>
          <p14:tracePt t="22564" x="1212850" y="1631950"/>
          <p14:tracePt t="22853" x="1219200" y="1631950"/>
          <p14:tracePt t="22868" x="1219200" y="1638300"/>
          <p14:tracePt t="22877" x="1225550" y="1638300"/>
          <p14:tracePt t="22908" x="1231900" y="1638300"/>
          <p14:tracePt t="22916" x="1231900" y="1644650"/>
          <p14:tracePt t="22925" x="1231900" y="1651000"/>
          <p14:tracePt t="22936" x="1238250" y="1651000"/>
          <p14:tracePt t="22953" x="1244600" y="1651000"/>
          <p14:tracePt t="22969" x="1244600" y="1657350"/>
          <p14:tracePt t="23029" x="1250950" y="1657350"/>
          <p14:tracePt t="23036" x="1250950" y="1663700"/>
          <p14:tracePt t="23949" x="1257300" y="1689100"/>
          <p14:tracePt t="23956" x="1282700" y="1733550"/>
          <p14:tracePt t="23967" x="1314450" y="1784350"/>
          <p14:tracePt t="23983" x="1365250" y="1905000"/>
          <p14:tracePt t="24000" x="1377950" y="1955800"/>
          <p14:tracePt t="24015" x="1409700" y="2063750"/>
          <p14:tracePt t="24031" x="1428750" y="2146300"/>
          <p14:tracePt t="24050" x="1441450" y="2197100"/>
          <p14:tracePt t="24067" x="1447800" y="2222500"/>
          <p14:tracePt t="24081" x="1447800" y="2228850"/>
          <p14:tracePt t="24228" x="1441450" y="2228850"/>
          <p14:tracePt t="24236" x="1435100" y="2222500"/>
          <p14:tracePt t="24247" x="1422400" y="2216150"/>
          <p14:tracePt t="24266" x="1403350" y="2203450"/>
          <p14:tracePt t="24299" x="1358900" y="2178050"/>
          <p14:tracePt t="24314" x="1346200" y="2171700"/>
          <p14:tracePt t="24347" x="1327150" y="2165350"/>
          <p14:tracePt t="24366" x="1295400" y="2159000"/>
          <p14:tracePt t="24397" x="1219200" y="2159000"/>
          <p14:tracePt t="24416" x="1168400" y="2159000"/>
          <p14:tracePt t="24449" x="1066800" y="2159000"/>
          <p14:tracePt t="24466" x="1028700" y="2152650"/>
          <p14:tracePt t="24499" x="984250" y="2146300"/>
          <p14:tracePt t="24515" x="971550" y="2146300"/>
          <p14:tracePt t="24572" x="971550" y="2139950"/>
          <p14:tracePt t="24598" x="996950" y="2127250"/>
          <p14:tracePt t="24615" x="1060450" y="2108200"/>
          <p14:tracePt t="24648" x="1320800" y="2082800"/>
          <p14:tracePt t="24665" x="1517650" y="2082800"/>
          <p14:tracePt t="24698" x="1898650" y="2082800"/>
          <p14:tracePt t="24715" x="2057400" y="2082800"/>
          <p14:tracePt t="24746" x="2298700" y="2089150"/>
          <p14:tracePt t="24763" x="2368550" y="2095500"/>
          <p14:tracePt t="24798" x="2495550" y="2120900"/>
          <p14:tracePt t="24815" x="2552700" y="2133600"/>
          <p14:tracePt t="24846" x="2692400" y="2146300"/>
          <p14:tracePt t="24865" x="2755900" y="2159000"/>
          <p14:tracePt t="24898" x="2914650" y="2178050"/>
          <p14:tracePt t="24915" x="2990850" y="2184400"/>
          <p14:tracePt t="24946" x="3130550" y="2197100"/>
          <p14:tracePt t="24965" x="3238500" y="2203450"/>
          <p14:tracePt t="24998" x="3365500" y="2209800"/>
          <p14:tracePt t="25014" x="3403600" y="2209800"/>
          <p14:tracePt t="25047" x="3454400" y="2209800"/>
          <p14:tracePt t="25064" x="3460750" y="2209800"/>
          <p14:tracePt t="25097" x="3467100" y="2209800"/>
          <p14:tracePt t="25237" x="3473450" y="2209800"/>
          <p14:tracePt t="25260" x="3486150" y="2203450"/>
          <p14:tracePt t="25268" x="3492500" y="2203450"/>
          <p14:tracePt t="25280" x="3498850" y="2197100"/>
          <p14:tracePt t="25297" x="3524250" y="2190750"/>
          <p14:tracePt t="25313" x="3543300" y="2184400"/>
          <p14:tracePt t="25330" x="3556000" y="2171700"/>
          <p14:tracePt t="25347" x="3568700" y="2171700"/>
          <p14:tracePt t="25363" x="3575050" y="2171700"/>
          <p14:tracePt t="25452" x="3581400" y="2171700"/>
          <p14:tracePt t="25468" x="3587750" y="2165350"/>
          <p14:tracePt t="25492" x="3594100" y="2165350"/>
          <p14:tracePt t="25500" x="3600450" y="2165350"/>
          <p14:tracePt t="25516" x="3606800" y="2159000"/>
          <p14:tracePt t="25530" x="3613150" y="2159000"/>
          <p14:tracePt t="25546" x="3619500" y="2159000"/>
          <p14:tracePt t="25563" x="3625850" y="2152650"/>
          <p14:tracePt t="25577" x="3632200" y="2152650"/>
          <p14:tracePt t="25596" x="3638550" y="2152650"/>
          <p14:tracePt t="25612" x="3651250" y="2146300"/>
          <p14:tracePt t="25629" x="3663950" y="2146300"/>
          <p14:tracePt t="25645" x="3676650" y="2139950"/>
          <p14:tracePt t="25660" x="3689350" y="2133600"/>
          <p14:tracePt t="25678" x="3702050" y="2133600"/>
          <p14:tracePt t="25695" x="3714750" y="2120900"/>
          <p14:tracePt t="25711" x="3733800" y="2120900"/>
          <p14:tracePt t="25728" x="3752850" y="2114550"/>
          <p14:tracePt t="25745" x="3778250" y="2108200"/>
          <p14:tracePt t="25760" x="3784600" y="2101850"/>
          <p14:tracePt t="25778" x="3797300" y="2095500"/>
          <p14:tracePt t="25794" x="3810000" y="2095500"/>
          <p14:tracePt t="25828" x="3816350" y="2095500"/>
          <p14:tracePt t="25972" x="3829050" y="2089150"/>
          <p14:tracePt t="25980" x="3835400" y="2089150"/>
          <p14:tracePt t="25995" x="3848100" y="2089150"/>
          <p14:tracePt t="26012" x="3898900" y="2089150"/>
          <p14:tracePt t="26027" x="3968750" y="2089150"/>
          <p14:tracePt t="26044" x="4044950" y="2089150"/>
          <p14:tracePt t="26060" x="4146550" y="2089150"/>
          <p14:tracePt t="26078" x="4267200" y="2089150"/>
          <p14:tracePt t="26094" x="4381500" y="2076450"/>
          <p14:tracePt t="26111" x="4527550" y="2070100"/>
          <p14:tracePt t="26127" x="4654550" y="2063750"/>
          <p14:tracePt t="26144" x="4775200" y="2044700"/>
          <p14:tracePt t="26159" x="4870450" y="2032000"/>
          <p14:tracePt t="26176" x="4978400" y="2019300"/>
          <p14:tracePt t="26194" x="5073650" y="2006600"/>
          <p14:tracePt t="26209" x="5175250" y="2000250"/>
          <p14:tracePt t="26227" x="5270500" y="1993900"/>
          <p14:tracePt t="26244" x="5384800" y="1981200"/>
          <p14:tracePt t="26259" x="5410200" y="1981200"/>
          <p14:tracePt t="26277" x="5480050" y="1974850"/>
          <p14:tracePt t="26293" x="5518150" y="1968500"/>
          <p14:tracePt t="26310" x="5556250" y="1968500"/>
          <p14:tracePt t="26327" x="5581650" y="1968500"/>
          <p14:tracePt t="26344" x="5607050" y="1968500"/>
          <p14:tracePt t="26360" x="5619750" y="1968500"/>
          <p14:tracePt t="26377" x="5626100" y="1968500"/>
          <p14:tracePt t="26412" x="5632450" y="1968500"/>
          <p14:tracePt t="26425" x="5638800" y="1968500"/>
          <p14:tracePt t="26524" x="5632450" y="1968500"/>
          <p14:tracePt t="26532" x="5600700" y="1974850"/>
          <p14:tracePt t="26544" x="5568950" y="1987550"/>
          <p14:tracePt t="26560" x="5511800" y="1993900"/>
          <p14:tracePt t="26575" x="5397500" y="2006600"/>
          <p14:tracePt t="26594" x="5232400" y="2019300"/>
          <p14:tracePt t="26611" x="5054600" y="2032000"/>
          <p14:tracePt t="26627" x="4838700" y="2032000"/>
          <p14:tracePt t="26644" x="4527550" y="2032000"/>
          <p14:tracePt t="26660" x="4349750" y="2032000"/>
          <p14:tracePt t="26677" x="4171950" y="2032000"/>
          <p14:tracePt t="26693" x="4025900" y="2032000"/>
          <p14:tracePt t="26710" x="3917950" y="2032000"/>
          <p14:tracePt t="26727" x="3848100" y="2032000"/>
          <p14:tracePt t="26744" x="3797300" y="2032000"/>
          <p14:tracePt t="26759" x="3771900" y="2032000"/>
          <p14:tracePt t="26776" x="3759200" y="2032000"/>
          <p14:tracePt t="26909" x="3784600" y="2032000"/>
          <p14:tracePt t="26916" x="3816350" y="2032000"/>
          <p14:tracePt t="26924" x="3879850" y="2032000"/>
          <p14:tracePt t="26943" x="3956050" y="2032000"/>
          <p14:tracePt t="26960" x="4152900" y="2038350"/>
          <p14:tracePt t="26976" x="4464050" y="2044700"/>
          <p14:tracePt t="26993" x="4768850" y="2070100"/>
          <p14:tracePt t="27009" x="5010150" y="2070100"/>
          <p14:tracePt t="27026" x="5162550" y="2070100"/>
          <p14:tracePt t="27043" x="5264150" y="2070100"/>
          <p14:tracePt t="27060" x="5327650" y="2070100"/>
          <p14:tracePt t="27076" x="5334000" y="2063750"/>
          <p14:tracePt t="27220" x="5327650" y="2063750"/>
          <p14:tracePt t="27252" x="5321300" y="2063750"/>
          <p14:tracePt t="27260" x="5321300" y="2070100"/>
          <p14:tracePt t="27932" x="5321300" y="2076450"/>
          <p14:tracePt t="27972" x="5308600" y="2057400"/>
          <p14:tracePt t="28204" x="5308600" y="2063750"/>
          <p14:tracePt t="28221" x="5308600" y="2076450"/>
          <p14:tracePt t="28252" x="5314950" y="2076450"/>
          <p14:tracePt t="28260" x="5327650" y="2082800"/>
          <p14:tracePt t="28316" x="5321300" y="2095500"/>
          <p14:tracePt t="28324" x="5308600" y="2108200"/>
          <p14:tracePt t="28340" x="5302250" y="2114550"/>
          <p14:tracePt t="28356" x="5302250" y="2120900"/>
          <p14:tracePt t="28373" x="5295900" y="2120900"/>
          <p14:tracePt t="28420" x="5295900" y="2127250"/>
          <p14:tracePt t="28428" x="5302250" y="2127250"/>
          <p14:tracePt t="28439" x="5314950" y="2127250"/>
          <p14:tracePt t="28456" x="5327650" y="2133600"/>
          <p14:tracePt t="28470" x="5340350" y="2139950"/>
          <p14:tracePt t="28489" x="5346700" y="2139950"/>
          <p14:tracePt t="28637" x="5346700" y="2133600"/>
          <p14:tracePt t="28644" x="5346700" y="2127250"/>
          <p14:tracePt t="28655" x="5346700" y="2120900"/>
          <p14:tracePt t="28672" x="5346700" y="2114550"/>
          <p14:tracePt t="28689" x="5346700" y="2108200"/>
          <p14:tracePt t="28705" x="5346700" y="2095500"/>
          <p14:tracePt t="28722" x="5340350" y="2095500"/>
          <p14:tracePt t="28738" x="5334000" y="2089150"/>
          <p14:tracePt t="28756" x="5327650" y="2082800"/>
          <p14:tracePt t="28770" x="5321300" y="2082800"/>
          <p14:tracePt t="28805" x="5314950" y="2082800"/>
          <p14:tracePt t="28829" x="5308600" y="2082800"/>
          <p14:tracePt t="28838" x="5302250" y="2082800"/>
          <p14:tracePt t="28855" x="5289550" y="2082800"/>
          <p14:tracePt t="28871" x="5264150" y="2082800"/>
          <p14:tracePt t="28888" x="5226050" y="2089150"/>
          <p14:tracePt t="28905" x="5200650" y="2101850"/>
          <p14:tracePt t="28919" x="5143500" y="2120900"/>
          <p14:tracePt t="28938" x="5060950" y="2171700"/>
          <p14:tracePt t="28955" x="4940300" y="2235200"/>
          <p14:tracePt t="28971" x="4730750" y="2393950"/>
          <p14:tracePt t="28986" x="4660900" y="2444750"/>
          <p14:tracePt t="29002" x="4502150" y="2565400"/>
          <p14:tracePt t="29021" x="4267200" y="2736850"/>
          <p14:tracePt t="29036" x="4146550" y="2838450"/>
          <p14:tracePt t="29052" x="4070350" y="2914650"/>
          <p14:tracePt t="29071" x="4013200" y="2978150"/>
          <p14:tracePt t="29088" x="3975100" y="3022600"/>
          <p14:tracePt t="29102" x="3956050" y="3048000"/>
          <p14:tracePt t="29121" x="3943350" y="3060700"/>
          <p14:tracePt t="29137" x="3930650" y="3067050"/>
          <p14:tracePt t="29152" x="3911600" y="3073400"/>
          <p14:tracePt t="29171" x="3873500" y="3079750"/>
          <p14:tracePt t="29188" x="3752850" y="3079750"/>
          <p14:tracePt t="29204" x="3606800" y="3079750"/>
          <p14:tracePt t="29221" x="3422650" y="3079750"/>
          <p14:tracePt t="29237" x="3149600" y="3079750"/>
          <p14:tracePt t="29254" x="2825750" y="3079750"/>
          <p14:tracePt t="29270" x="2425700" y="3079750"/>
          <p14:tracePt t="29287" x="2044700" y="3079750"/>
          <p14:tracePt t="29304" x="1727200" y="3067050"/>
          <p14:tracePt t="29321" x="1504950" y="3054350"/>
          <p14:tracePt t="29335" x="1371600" y="3035300"/>
          <p14:tracePt t="29354" x="1308100" y="3035300"/>
          <p14:tracePt t="29370" x="1301750" y="3035300"/>
          <p14:tracePt t="29388" x="1295400" y="3035300"/>
          <p14:tracePt t="29500" x="1295400" y="3041650"/>
          <p14:tracePt t="29508" x="1289050" y="3048000"/>
          <p14:tracePt t="29520" x="1282700" y="3054350"/>
          <p14:tracePt t="29534" x="1276350" y="3067050"/>
          <p14:tracePt t="29551" x="1270000" y="3079750"/>
          <p14:tracePt t="29568" x="1250950" y="3092450"/>
          <p14:tracePt t="29586" x="1225550" y="3111500"/>
          <p14:tracePt t="29604" x="1187450" y="3130550"/>
          <p14:tracePt t="29618" x="1168400" y="3136900"/>
          <p14:tracePt t="29634" x="1136650" y="3143250"/>
          <p14:tracePt t="29651" x="1092200" y="3149600"/>
          <p14:tracePt t="29670" x="1041400" y="3162300"/>
          <p14:tracePt t="29684" x="1003300" y="3162300"/>
          <p14:tracePt t="29703" x="977900" y="3162300"/>
          <p14:tracePt t="29719" x="965200" y="3168650"/>
          <p14:tracePt t="29736" x="958850" y="3168650"/>
          <p14:tracePt t="30428" x="952500" y="3175000"/>
          <p14:tracePt t="30444" x="952500" y="3181350"/>
          <p14:tracePt t="30452" x="952500" y="3187700"/>
          <p14:tracePt t="30476" x="952500" y="3194050"/>
          <p14:tracePt t="30493" x="952500" y="3200400"/>
          <p14:tracePt t="30508" x="952500" y="3206750"/>
          <p14:tracePt t="30518" x="952500" y="3213100"/>
          <p14:tracePt t="30853" x="946150" y="3213100"/>
          <p14:tracePt t="30860" x="939800" y="3213100"/>
          <p14:tracePt t="30876" x="927100" y="3213100"/>
          <p14:tracePt t="30884" x="914400" y="3213100"/>
          <p14:tracePt t="30898" x="908050" y="3206750"/>
          <p14:tracePt t="30914" x="901700" y="3206750"/>
          <p14:tracePt t="30933" x="889000" y="3206750"/>
          <p14:tracePt t="30949" x="876300" y="3206750"/>
          <p14:tracePt t="30965" x="863600" y="3206750"/>
          <p14:tracePt t="30983" x="857250" y="3206750"/>
          <p14:tracePt t="31284" x="863600" y="3206750"/>
          <p14:tracePt t="31292" x="863600" y="3200400"/>
          <p14:tracePt t="31300" x="869950" y="3200400"/>
          <p14:tracePt t="31315" x="882650" y="3200400"/>
          <p14:tracePt t="31333" x="889000" y="3194050"/>
          <p14:tracePt t="31365" x="933450" y="3194050"/>
          <p14:tracePt t="31383" x="965200" y="3194050"/>
          <p14:tracePt t="31415" x="1079500" y="3187700"/>
          <p14:tracePt t="31432" x="1193800" y="3175000"/>
          <p14:tracePt t="31465" x="1504950" y="3168650"/>
          <p14:tracePt t="31482" x="1714500" y="3155950"/>
          <p14:tracePt t="31515" x="2260600" y="3149600"/>
          <p14:tracePt t="31532" x="2432050" y="3149600"/>
          <p14:tracePt t="31565" x="2717800" y="3149600"/>
          <p14:tracePt t="31582" x="2800350" y="3149600"/>
          <p14:tracePt t="31615" x="2959100" y="3149600"/>
          <p14:tracePt t="31632" x="3016250" y="3149600"/>
          <p14:tracePt t="31665" x="3155950" y="3149600"/>
          <p14:tracePt t="31682" x="3206750" y="3149600"/>
          <p14:tracePt t="31715" x="3282950" y="3155950"/>
          <p14:tracePt t="31729" x="3302000" y="3155950"/>
          <p14:tracePt t="31765" x="3327400" y="3155950"/>
          <p14:tracePt t="31782" x="3333750" y="3155950"/>
          <p14:tracePt t="31814" x="3340100" y="3155950"/>
          <p14:tracePt t="31864" x="3346450" y="3162300"/>
          <p14:tracePt t="33020" x="3340100" y="3162300"/>
          <p14:tracePt t="33028" x="3327400" y="3162300"/>
          <p14:tracePt t="33036" x="3308350" y="3162300"/>
          <p14:tracePt t="33044" x="3289300" y="3162300"/>
          <p14:tracePt t="33059" x="3263900" y="3162300"/>
          <p14:tracePt t="33078" x="3187700" y="3162300"/>
          <p14:tracePt t="33093" x="3098800" y="3162300"/>
          <p14:tracePt t="33112" x="3003550" y="3162300"/>
          <p14:tracePt t="33128" x="2927350" y="3162300"/>
          <p14:tracePt t="33145" x="2863850" y="3162300"/>
          <p14:tracePt t="33161" x="2838450" y="3155950"/>
          <p14:tracePt t="33178" x="2838450" y="3149600"/>
          <p14:tracePt t="33212" x="2832100" y="3149600"/>
          <p14:tracePt t="33228" x="2832100" y="3143250"/>
          <p14:tracePt t="33245" x="2838450" y="3136900"/>
          <p14:tracePt t="33268" x="2838450" y="3130550"/>
          <p14:tracePt t="33276" x="2844800" y="3130550"/>
          <p14:tracePt t="33300" x="2851150" y="3130550"/>
          <p14:tracePt t="33324" x="2857500" y="3130550"/>
          <p14:tracePt t="33332" x="2857500" y="3136900"/>
          <p14:tracePt t="33348" x="2863850" y="3149600"/>
          <p14:tracePt t="33364" x="2863850" y="3162300"/>
          <p14:tracePt t="33378" x="2863850" y="3168650"/>
          <p14:tracePt t="33394" x="2863850" y="3181350"/>
          <p14:tracePt t="33411" x="2851150" y="3200400"/>
          <p14:tracePt t="33427" x="2832100" y="3232150"/>
          <p14:tracePt t="33444" x="2774950" y="3282950"/>
          <p14:tracePt t="33460" x="2705100" y="3321050"/>
          <p14:tracePt t="33477" x="2597150" y="3384550"/>
          <p14:tracePt t="33492" x="2470150" y="3435350"/>
          <p14:tracePt t="33511" x="2349500" y="3492500"/>
          <p14:tracePt t="33526" x="2235200" y="3549650"/>
          <p14:tracePt t="33542" x="2127250" y="3606800"/>
          <p14:tracePt t="33559" x="2012950" y="3676650"/>
          <p14:tracePt t="33577" x="1930400" y="3740150"/>
          <p14:tracePt t="33592" x="1841500" y="3810000"/>
          <p14:tracePt t="33608" x="1784350" y="3848100"/>
          <p14:tracePt t="33626" x="1752600" y="3879850"/>
          <p14:tracePt t="33643" x="1733550" y="3905250"/>
          <p14:tracePt t="33708" x="1727200" y="3905250"/>
          <p14:tracePt t="33716" x="1727200" y="3898900"/>
          <p14:tracePt t="33725" x="1714500" y="3886200"/>
          <p14:tracePt t="33741" x="1708150" y="3873500"/>
          <p14:tracePt t="33759" x="1689100" y="3848100"/>
          <p14:tracePt t="33775" x="1670050" y="3822700"/>
          <p14:tracePt t="33793" x="1651000" y="3797300"/>
          <p14:tracePt t="33809" x="1631950" y="3778250"/>
          <p14:tracePt t="33824" x="1612900" y="3771900"/>
          <p14:tracePt t="33842" x="1593850" y="3759200"/>
          <p14:tracePt t="33860" x="1562100" y="3752850"/>
          <p14:tracePt t="33874" x="1549400" y="3746500"/>
          <p14:tracePt t="33893" x="1504950" y="3746500"/>
          <p14:tracePt t="33908" x="1479550" y="3746500"/>
          <p14:tracePt t="33926" x="1441450" y="3746500"/>
          <p14:tracePt t="33942" x="1403350" y="3746500"/>
          <p14:tracePt t="33959" x="1358900" y="3746500"/>
          <p14:tracePt t="33975" x="1320800" y="3740150"/>
          <p14:tracePt t="33992" x="1276350" y="3727450"/>
          <p14:tracePt t="34007" x="1250950" y="3721100"/>
          <p14:tracePt t="34025" x="1231900" y="3714750"/>
          <p14:tracePt t="34041" x="1225550" y="3708400"/>
          <p14:tracePt t="34059" x="1206500" y="3695700"/>
          <p14:tracePt t="34075" x="1206500" y="3689350"/>
          <p14:tracePt t="34092" x="1200150" y="3683000"/>
          <p14:tracePt t="34108" x="1200150" y="3676650"/>
          <p14:tracePt t="34125" x="1200150" y="3670300"/>
          <p14:tracePt t="34141" x="1193800" y="3663950"/>
          <p14:tracePt t="34158" x="1193800" y="3657600"/>
          <p14:tracePt t="34174" x="1193800" y="3651250"/>
          <p14:tracePt t="34192" x="1193800" y="3644900"/>
          <p14:tracePt t="34225" x="1193800" y="3638550"/>
          <p14:tracePt t="34241" x="1193800" y="3632200"/>
          <p14:tracePt t="34258" x="1193800" y="3625850"/>
          <p14:tracePt t="34274" x="1193800" y="3619500"/>
          <p14:tracePt t="34292" x="1200150" y="3606800"/>
          <p14:tracePt t="34307" x="1206500" y="3606800"/>
          <p14:tracePt t="34325" x="1212850" y="3600450"/>
          <p14:tracePt t="34341" x="1219200" y="3594100"/>
          <p14:tracePt t="34374" x="1219200" y="3587750"/>
          <p14:tracePt t="34420" x="1225550" y="3587750"/>
          <p14:tracePt t="34797" x="1225550" y="3581400"/>
          <p14:tracePt t="34804" x="1231900" y="3581400"/>
          <p14:tracePt t="34812" x="1238250" y="3581400"/>
          <p14:tracePt t="34824" x="1238250" y="3575050"/>
          <p14:tracePt t="34840" x="1244600" y="3575050"/>
          <p14:tracePt t="34857" x="1257300" y="3575050"/>
          <p14:tracePt t="34873" x="1270000" y="3575050"/>
          <p14:tracePt t="34891" x="1289050" y="3575050"/>
          <p14:tracePt t="34892" x="1295400" y="3575050"/>
          <p14:tracePt t="34907" x="1308100" y="3568700"/>
          <p14:tracePt t="34924" x="1346200" y="3568700"/>
          <p14:tracePt t="34940" x="1377950" y="3568700"/>
          <p14:tracePt t="34957" x="1416050" y="3568700"/>
          <p14:tracePt t="34973" x="1454150" y="3568700"/>
          <p14:tracePt t="34991" x="1492250" y="3568700"/>
          <p14:tracePt t="35006" x="1543050" y="3568700"/>
          <p14:tracePt t="35023" x="1593850" y="3568700"/>
          <p14:tracePt t="35040" x="1670050" y="3575050"/>
          <p14:tracePt t="35057" x="1733550" y="3575050"/>
          <p14:tracePt t="35073" x="1822450" y="3581400"/>
          <p14:tracePt t="35089" x="1917700" y="3587750"/>
          <p14:tracePt t="35105" x="2025650" y="3594100"/>
          <p14:tracePt t="35123" x="2165350" y="3600450"/>
          <p14:tracePt t="35137" x="2279650" y="3600450"/>
          <p14:tracePt t="35156" x="2457450" y="3600450"/>
          <p14:tracePt t="35172" x="2571750" y="3600450"/>
          <p14:tracePt t="35189" x="2660650" y="3600450"/>
          <p14:tracePt t="35205" x="2730500" y="3600450"/>
          <p14:tracePt t="35222" x="2794000" y="3600450"/>
          <p14:tracePt t="35238" x="2844800" y="3600450"/>
          <p14:tracePt t="35256" x="2889250" y="3600450"/>
          <p14:tracePt t="35272" x="2927350" y="3600450"/>
          <p14:tracePt t="35289" x="2959100" y="3600450"/>
          <p14:tracePt t="35305" x="2978150" y="3600450"/>
          <p14:tracePt t="35322" x="2990850" y="3600450"/>
          <p14:tracePt t="35356" x="2997200" y="3600450"/>
          <p14:tracePt t="36853" x="3028950" y="3600450"/>
          <p14:tracePt t="36860" x="3073400" y="3600450"/>
          <p14:tracePt t="36869" x="3111500" y="3600450"/>
          <p14:tracePt t="36885" x="3213100" y="3600450"/>
          <p14:tracePt t="36902" x="3321050" y="3594100"/>
          <p14:tracePt t="36919" x="3359150" y="3587750"/>
          <p14:tracePt t="36936" x="3429000" y="3581400"/>
          <p14:tracePt t="36952" x="3473450" y="3568700"/>
          <p14:tracePt t="36969" x="3492500" y="3568700"/>
          <p14:tracePt t="37012" x="3498850" y="3568700"/>
          <p14:tracePt t="37124" x="3505200" y="3568700"/>
          <p14:tracePt t="37132" x="3517900" y="3562350"/>
          <p14:tracePt t="37140" x="3543300" y="3556000"/>
          <p14:tracePt t="37149" x="3587750" y="3556000"/>
          <p14:tracePt t="37168" x="3695700" y="3549650"/>
          <p14:tracePt t="37183" x="3759200" y="3543300"/>
          <p14:tracePt t="37199" x="3911600" y="3536950"/>
          <p14:tracePt t="37218" x="4064000" y="3536950"/>
          <p14:tracePt t="37234" x="4203700" y="3536950"/>
          <p14:tracePt t="37250" x="4324350" y="3536950"/>
          <p14:tracePt t="37267" x="4419600" y="3536950"/>
          <p14:tracePt t="37282" x="4470400" y="3536950"/>
          <p14:tracePt t="37300" x="4514850" y="3536950"/>
          <p14:tracePt t="37317" x="4527550" y="3536950"/>
          <p14:tracePt t="37333" x="4540250" y="3536950"/>
          <p14:tracePt t="37351" x="4552950" y="3536950"/>
          <p14:tracePt t="37367" x="4565650" y="3536950"/>
          <p14:tracePt t="37384" x="4572000" y="3536950"/>
          <p14:tracePt t="37400" x="4584700" y="3536950"/>
          <p14:tracePt t="37417" x="4591050" y="3536950"/>
          <p14:tracePt t="37433" x="4603750" y="3536950"/>
          <p14:tracePt t="37450" x="4610100" y="3536950"/>
          <p14:tracePt t="37465" x="4635500" y="3536950"/>
          <p14:tracePt t="37484" x="4686300" y="3536950"/>
          <p14:tracePt t="37500" x="4730750" y="3536950"/>
          <p14:tracePt t="37517" x="4775200" y="3536950"/>
          <p14:tracePt t="37532" x="4806950" y="3536950"/>
          <p14:tracePt t="37550" x="4826000" y="3536950"/>
          <p14:tracePt t="37685" x="4838700" y="3536950"/>
          <p14:tracePt t="37708" x="4845050" y="3536950"/>
          <p14:tracePt t="37716" x="4864100" y="3536950"/>
          <p14:tracePt t="37724" x="4883150" y="3536950"/>
          <p14:tracePt t="37734" x="4902200" y="3536950"/>
          <p14:tracePt t="37750" x="4965700" y="3536950"/>
          <p14:tracePt t="37767" x="5060950" y="3536950"/>
          <p14:tracePt t="37783" x="5168900" y="3536950"/>
          <p14:tracePt t="37800" x="5270500" y="3536950"/>
          <p14:tracePt t="37816" x="5359400" y="3536950"/>
          <p14:tracePt t="37833" x="5416550" y="3536950"/>
          <p14:tracePt t="37850" x="5467350" y="3536950"/>
          <p14:tracePt t="37864" x="5505450" y="3536950"/>
          <p14:tracePt t="37883" x="5530850" y="3536950"/>
          <p14:tracePt t="37900" x="5562600" y="3536950"/>
          <p14:tracePt t="38101" x="5556250" y="3536950"/>
          <p14:tracePt t="38108" x="5543550" y="3536950"/>
          <p14:tracePt t="38116" x="5530850" y="3536950"/>
          <p14:tracePt t="38133" x="5511800" y="3536950"/>
          <p14:tracePt t="38166" x="5302250" y="3568700"/>
          <p14:tracePt t="38180" x="5143500" y="3581400"/>
          <p14:tracePt t="38214" x="4718050" y="3600450"/>
          <p14:tracePt t="38232" x="4495800" y="3600450"/>
          <p14:tracePt t="38248" x="4235450" y="3600450"/>
          <p14:tracePt t="38263" x="4006850" y="3600450"/>
          <p14:tracePt t="38281" x="3746500" y="3600450"/>
          <p14:tracePt t="38297" x="3530600" y="3600450"/>
          <p14:tracePt t="38314" x="3321050" y="3600450"/>
          <p14:tracePt t="38332" x="3054350" y="3587750"/>
          <p14:tracePt t="38348" x="2889250" y="3581400"/>
          <p14:tracePt t="38365" x="2774950" y="3581400"/>
          <p14:tracePt t="38381" x="2660650" y="3575050"/>
          <p14:tracePt t="38396" x="2571750" y="3575050"/>
          <p14:tracePt t="38414" x="2476500" y="3575050"/>
          <p14:tracePt t="38431" x="2387600" y="3575050"/>
          <p14:tracePt t="38447" x="2305050" y="3575050"/>
          <p14:tracePt t="38465" x="2216150" y="3575050"/>
          <p14:tracePt t="38481" x="2133600" y="3575050"/>
          <p14:tracePt t="38498" x="2063750" y="3575050"/>
          <p14:tracePt t="38514" x="1987550" y="3575050"/>
          <p14:tracePt t="38531" x="1892300" y="3575050"/>
          <p14:tracePt t="38547" x="1841500" y="3575050"/>
          <p14:tracePt t="38565" x="1778000" y="3575050"/>
          <p14:tracePt t="38580" x="1720850" y="3575050"/>
          <p14:tracePt t="38598" x="1663700" y="3575050"/>
          <p14:tracePt t="38614" x="1619250" y="3575050"/>
          <p14:tracePt t="38631" x="1574800" y="3575050"/>
          <p14:tracePt t="38646" x="1530350" y="3562350"/>
          <p14:tracePt t="38664" x="1492250" y="3562350"/>
          <p14:tracePt t="38679" x="1454150" y="3556000"/>
          <p14:tracePt t="38697" x="1416050" y="3549650"/>
          <p14:tracePt t="38714" x="1377950" y="3549650"/>
          <p14:tracePt t="38731" x="1346200" y="3543300"/>
          <p14:tracePt t="38747" x="1333500" y="3543300"/>
          <p14:tracePt t="38762" x="1320800" y="3543300"/>
          <p14:tracePt t="38812" x="1320800" y="3536950"/>
          <p14:tracePt t="38892" x="1327150" y="3536950"/>
          <p14:tracePt t="38900" x="1339850" y="3536950"/>
          <p14:tracePt t="38913" x="1358900" y="3536950"/>
          <p14:tracePt t="38931" x="1409700" y="3536950"/>
          <p14:tracePt t="38964" x="1619250" y="3536950"/>
          <p14:tracePt t="38981" x="1771650" y="3536950"/>
          <p14:tracePt t="39013" x="2032000" y="3556000"/>
          <p14:tracePt t="39031" x="2235200" y="3568700"/>
          <p14:tracePt t="39061" x="2755900" y="3594100"/>
          <p14:tracePt t="39080" x="2927350" y="3594100"/>
          <p14:tracePt t="39113" x="3238500" y="3594100"/>
          <p14:tracePt t="39130" x="3378200" y="3594100"/>
          <p14:tracePt t="39146" x="3517900" y="3594100"/>
          <p14:tracePt t="39163" x="3644900" y="3594100"/>
          <p14:tracePt t="39179" x="3765550" y="3594100"/>
          <p14:tracePt t="39195" x="3886200" y="3594100"/>
          <p14:tracePt t="39212" x="4038600" y="3594100"/>
          <p14:tracePt t="39229" x="4121150" y="3594100"/>
          <p14:tracePt t="39245" x="4216400" y="3594100"/>
          <p14:tracePt t="39263" x="4298950" y="3594100"/>
          <p14:tracePt t="39279" x="4394200" y="3594100"/>
          <p14:tracePt t="39296" x="4483100" y="3594100"/>
          <p14:tracePt t="39311" x="4572000" y="3594100"/>
          <p14:tracePt t="39329" x="4660900" y="3594100"/>
          <p14:tracePt t="39345" x="4749800" y="3594100"/>
          <p14:tracePt t="39362" x="4832350" y="3594100"/>
          <p14:tracePt t="39378" x="4914900" y="3594100"/>
          <p14:tracePt t="39396" x="5035550" y="3594100"/>
          <p14:tracePt t="39412" x="5092700" y="3594100"/>
          <p14:tracePt t="39429" x="5162550" y="3594100"/>
          <p14:tracePt t="39445" x="5226050" y="3594100"/>
          <p14:tracePt t="39462" x="5270500" y="3594100"/>
          <p14:tracePt t="39478" x="5302250" y="3587750"/>
          <p14:tracePt t="39495" x="5327650" y="3587750"/>
          <p14:tracePt t="39512" x="5327650" y="3581400"/>
          <p14:tracePt t="39548" x="5334000" y="3581400"/>
          <p14:tracePt t="39997" x="5327650" y="3581400"/>
          <p14:tracePt t="40492" x="5321300" y="3581400"/>
          <p14:tracePt t="40548" x="5314950" y="3581400"/>
          <p14:tracePt t="41028" x="5321300" y="3581400"/>
          <p14:tracePt t="41036" x="5327650" y="3581400"/>
          <p14:tracePt t="41052" x="5334000" y="3581400"/>
          <p14:tracePt t="41068" x="5340350" y="3581400"/>
          <p14:tracePt t="41076" x="5346700" y="3581400"/>
          <p14:tracePt t="41092" x="5353050" y="3575050"/>
          <p14:tracePt t="41108" x="5365750" y="3575050"/>
          <p14:tracePt t="41126" x="5378450" y="3575050"/>
          <p14:tracePt t="41142" x="5391150" y="3575050"/>
          <p14:tracePt t="41157" x="5403850" y="3575050"/>
          <p14:tracePt t="41175" x="5416550" y="3575050"/>
          <p14:tracePt t="41192" x="5429250" y="3575050"/>
          <p14:tracePt t="41208" x="5441950" y="3575050"/>
          <p14:tracePt t="41225" x="5448300" y="3575050"/>
          <p14:tracePt t="41241" x="5454650" y="3575050"/>
          <p14:tracePt t="42172" x="5461000" y="3575050"/>
          <p14:tracePt t="42180" x="5473700" y="3575050"/>
          <p14:tracePt t="42189" x="5486400" y="3575050"/>
          <p14:tracePt t="42206" x="5518150" y="3581400"/>
          <p14:tracePt t="42223" x="5530850" y="3581400"/>
          <p14:tracePt t="42239" x="5537200" y="3581400"/>
          <p14:tracePt t="42437" x="5543550" y="3581400"/>
          <p14:tracePt t="42508" x="5524500" y="3581400"/>
          <p14:tracePt t="42516" x="5480050" y="3581400"/>
          <p14:tracePt t="42524" x="5429250" y="3587750"/>
          <p14:tracePt t="42540" x="5372100" y="3600450"/>
          <p14:tracePt t="42553" x="5295900" y="3600450"/>
          <p14:tracePt t="42596" x="5232400" y="3600450"/>
          <p14:tracePt t="42788" x="5232400" y="3606800"/>
          <p14:tracePt t="42804" x="5226050" y="3606800"/>
          <p14:tracePt t="42860" x="5232400" y="3606800"/>
          <p14:tracePt t="42869" x="5232400" y="3619500"/>
          <p14:tracePt t="42876" x="5232400" y="3625850"/>
          <p14:tracePt t="42900" x="5232400" y="3632200"/>
          <p14:tracePt t="42908" x="5232400" y="3638550"/>
          <p14:tracePt t="42919" x="5232400" y="3644900"/>
          <p14:tracePt t="42965" x="5232400" y="3651250"/>
          <p14:tracePt t="43012" x="5232400" y="3657600"/>
          <p14:tracePt t="43020" x="5232400" y="3663950"/>
          <p14:tracePt t="43036" x="5232400" y="3670300"/>
          <p14:tracePt t="43044" x="5232400" y="3676650"/>
          <p14:tracePt t="43052" x="5232400" y="3689350"/>
          <p14:tracePt t="43070" x="5232400" y="3708400"/>
          <p14:tracePt t="43085" x="5232400" y="3740150"/>
          <p14:tracePt t="43103" x="5219700" y="3803650"/>
          <p14:tracePt t="43119" x="5162550" y="3898900"/>
          <p14:tracePt t="43135" x="5073650" y="4000500"/>
          <p14:tracePt t="43153" x="4953000" y="4095750"/>
          <p14:tracePt t="43170" x="4806950" y="4197350"/>
          <p14:tracePt t="43186" x="4667250" y="4292600"/>
          <p14:tracePt t="43201" x="4514850" y="4381500"/>
          <p14:tracePt t="43219" x="4260850" y="4508500"/>
          <p14:tracePt t="43236" x="4057650" y="4578350"/>
          <p14:tracePt t="43253" x="3886200" y="4629150"/>
          <p14:tracePt t="43268" x="3714750" y="4667250"/>
          <p14:tracePt t="43284" x="3549650" y="4686300"/>
          <p14:tracePt t="43301" x="3409950" y="4692650"/>
          <p14:tracePt t="43319" x="3270250" y="4692650"/>
          <p14:tracePt t="43336" x="3124200" y="4667250"/>
          <p14:tracePt t="43352" x="2984500" y="4622800"/>
          <p14:tracePt t="43368" x="2832100" y="4572000"/>
          <p14:tracePt t="43386" x="2667000" y="4527550"/>
          <p14:tracePt t="43403" x="2501900" y="4483100"/>
          <p14:tracePt t="43403" x="2419350" y="4457700"/>
          <p14:tracePt t="43419" x="2330450" y="4438650"/>
          <p14:tracePt t="43434" x="2178050" y="4387850"/>
          <p14:tracePt t="43452" x="1968500" y="4330700"/>
          <p14:tracePt t="43469" x="1860550" y="4311650"/>
          <p14:tracePt t="43485" x="1784350" y="4298950"/>
          <p14:tracePt t="43503" x="1733550" y="4298950"/>
          <p14:tracePt t="43519" x="1701800" y="4298950"/>
          <p14:tracePt t="43536" x="1682750" y="4298950"/>
          <p14:tracePt t="43552" x="1657350" y="4298950"/>
          <p14:tracePt t="43568" x="1651000" y="4298950"/>
          <p14:tracePt t="43716" x="1638300" y="4305300"/>
          <p14:tracePt t="43724" x="1574800" y="4318000"/>
          <p14:tracePt t="43733" x="1562100" y="4318000"/>
          <p14:tracePt t="43752" x="1473200" y="4337050"/>
          <p14:tracePt t="43769" x="1441450" y="4356100"/>
          <p14:tracePt t="43783" x="1416050" y="4362450"/>
          <p14:tracePt t="43802" x="1403350" y="4368800"/>
          <p14:tracePt t="43817" x="1397000" y="4368800"/>
          <p14:tracePt t="44004" x="1397000" y="4375150"/>
          <p14:tracePt t="44100" x="1403350" y="4375150"/>
          <p14:tracePt t="44133" x="1403350" y="4381500"/>
          <p14:tracePt t="44148" x="1403350" y="4387850"/>
          <p14:tracePt t="44156" x="1390650" y="4400550"/>
          <p14:tracePt t="44166" x="1384300" y="4400550"/>
          <p14:tracePt t="44183" x="1377950" y="4400550"/>
          <p14:tracePt t="44201" x="1352550" y="4413250"/>
          <p14:tracePt t="44218" x="1333500" y="4419600"/>
          <p14:tracePt t="44234" x="1320800" y="4425950"/>
          <p14:tracePt t="44249" x="1314450" y="4425950"/>
          <p14:tracePt t="44284" x="1308100" y="4425950"/>
          <p14:tracePt t="44428" x="1320800" y="4425950"/>
          <p14:tracePt t="44436" x="1327150" y="4425950"/>
          <p14:tracePt t="44444" x="1333500" y="4425950"/>
          <p14:tracePt t="44452" x="1339850" y="4425950"/>
          <p14:tracePt t="44468" x="1358900" y="4425950"/>
          <p14:tracePt t="44483" x="1397000" y="4425950"/>
          <p14:tracePt t="44499" x="1441450" y="4425950"/>
          <p14:tracePt t="44517" x="1466850" y="4425950"/>
          <p14:tracePt t="44564" x="1498600" y="4425950"/>
          <p14:tracePt t="44572" x="1663700" y="4425950"/>
          <p14:tracePt t="44581" x="1701800" y="4425950"/>
          <p14:tracePt t="44598" x="1962150" y="4438650"/>
          <p14:tracePt t="44616" x="2082800" y="4451350"/>
          <p14:tracePt t="44633" x="2190750" y="4451350"/>
          <p14:tracePt t="44650" x="2317750" y="4457700"/>
          <p14:tracePt t="44666" x="2438400" y="4457700"/>
          <p14:tracePt t="44683" x="2565400" y="4470400"/>
          <p14:tracePt t="44699" x="2686050" y="4476750"/>
          <p14:tracePt t="44716" x="2863850" y="4483100"/>
          <p14:tracePt t="44731" x="2971800" y="4489450"/>
          <p14:tracePt t="44749" x="3092450" y="4495800"/>
          <p14:tracePt t="44765" x="3194050" y="4502150"/>
          <p14:tracePt t="44781" x="3302000" y="4502150"/>
          <p14:tracePt t="44799" x="3384550" y="4502150"/>
          <p14:tracePt t="44816" x="3460750" y="4502150"/>
          <p14:tracePt t="44832" x="3530600" y="4502150"/>
          <p14:tracePt t="44849" x="3594100" y="4502150"/>
          <p14:tracePt t="44865" x="3644900" y="4502150"/>
          <p14:tracePt t="44882" x="3683000" y="4502150"/>
          <p14:tracePt t="44899" x="3714750" y="4502150"/>
          <p14:tracePt t="44900" x="3721100" y="4495800"/>
          <p14:tracePt t="44914" x="3733800" y="4495800"/>
          <p14:tracePt t="44956" x="3727450" y="4495800"/>
          <p14:tracePt t="44964" x="3714750" y="4495800"/>
          <p14:tracePt t="44972" x="3689350" y="4495800"/>
          <p14:tracePt t="44980" x="3657600" y="4495800"/>
          <p14:tracePt t="44998" x="3613150" y="4502150"/>
          <p14:tracePt t="45014" x="3486150" y="4508500"/>
          <p14:tracePt t="45030" x="3289300" y="4514850"/>
          <p14:tracePt t="45049" x="3009900" y="4514850"/>
          <p14:tracePt t="45081" x="2349500" y="4514850"/>
          <p14:tracePt t="45099" x="2000250" y="4508500"/>
          <p14:tracePt t="45115" x="1765300" y="4489450"/>
          <p14:tracePt t="45132" x="1504950" y="4476750"/>
          <p14:tracePt t="45148" x="1428750" y="4470400"/>
          <p14:tracePt t="45165" x="1403350" y="4470400"/>
          <p14:tracePt t="45236" x="1403350" y="4464050"/>
          <p14:tracePt t="45244" x="1409700" y="4457700"/>
          <p14:tracePt t="45252" x="1428750" y="4457700"/>
          <p14:tracePt t="45265" x="1454150" y="4451350"/>
          <p14:tracePt t="45282" x="1555750" y="4445000"/>
          <p14:tracePt t="45315" x="1828800" y="4445000"/>
          <p14:tracePt t="45332" x="1993900" y="4445000"/>
          <p14:tracePt t="45365" x="2305050" y="4445000"/>
          <p14:tracePt t="45382" x="2444750" y="4445000"/>
          <p14:tracePt t="45415" x="2667000" y="4445000"/>
          <p14:tracePt t="45432" x="2749550" y="4445000"/>
          <p14:tracePt t="45465" x="2863850" y="4445000"/>
          <p14:tracePt t="45481" x="2895600" y="4438650"/>
          <p14:tracePt t="45514" x="2908300" y="4438650"/>
          <p14:tracePt t="45548" x="2914650" y="4438650"/>
          <p14:tracePt t="45565" x="2921000" y="4438650"/>
          <p14:tracePt t="45597" x="2933700" y="4438650"/>
          <p14:tracePt t="45614" x="2946400" y="4432300"/>
          <p14:tracePt t="45647" x="2990850" y="4406900"/>
          <p14:tracePt t="45662" x="3009900" y="4400550"/>
          <p14:tracePt t="46124" x="3016250" y="4400550"/>
          <p14:tracePt t="46140" x="3022600" y="4400550"/>
          <p14:tracePt t="46148" x="3028950" y="4400550"/>
          <p14:tracePt t="46164" x="3035300" y="4400550"/>
          <p14:tracePt t="46178" x="3048000" y="4400550"/>
          <p14:tracePt t="46213" x="3136900" y="4406900"/>
          <p14:tracePt t="46230" x="3175000" y="4406900"/>
          <p14:tracePt t="46245" x="3225800" y="4406900"/>
          <p14:tracePt t="46262" x="3276600" y="4406900"/>
          <p14:tracePt t="46278" x="3333750" y="4406900"/>
          <p14:tracePt t="46296" x="3371850" y="4406900"/>
          <p14:tracePt t="46312" x="3397250" y="4406900"/>
          <p14:tracePt t="46329" x="3403600" y="4406900"/>
          <p14:tracePt t="46461" x="3397250" y="4406900"/>
          <p14:tracePt t="46468" x="3397250" y="4413250"/>
          <p14:tracePt t="47028" x="3409950" y="4413250"/>
          <p14:tracePt t="47045" x="3416300" y="4413250"/>
          <p14:tracePt t="47092" x="3429000" y="4413250"/>
          <p14:tracePt t="47100" x="3441700" y="4413250"/>
          <p14:tracePt t="48716" x="3473450" y="4394200"/>
          <p14:tracePt t="49588" x="3467100" y="4394200"/>
          <p14:tracePt t="49604" x="3460750" y="4400550"/>
          <p14:tracePt t="49612" x="3454400" y="4400550"/>
          <p14:tracePt t="49621" x="3448050" y="4406900"/>
          <p14:tracePt t="49636" x="3435350" y="4413250"/>
          <p14:tracePt t="49655" x="3422650" y="4419600"/>
          <p14:tracePt t="49671" x="3409950" y="4425950"/>
          <p14:tracePt t="49687" x="3403600" y="4432300"/>
          <p14:tracePt t="51333" x="3390900" y="4438650"/>
          <p14:tracePt t="51364" x="3390900" y="4445000"/>
          <p14:tracePt t="51380" x="3384550" y="4445000"/>
          <p14:tracePt t="51428" x="3384550" y="4451350"/>
          <p14:tracePt t="51508" x="3378200" y="4457700"/>
          <p14:tracePt t="51556" x="3378200" y="4464050"/>
          <p14:tracePt t="51572" x="3371850" y="4464050"/>
          <p14:tracePt t="51620" x="3365500" y="4464050"/>
          <p14:tracePt t="51628" x="3365500" y="4470400"/>
          <p14:tracePt t="51684" x="3359150" y="4476750"/>
          <p14:tracePt t="51692" x="3359150" y="4483100"/>
          <p14:tracePt t="51724" x="3352800" y="4489450"/>
          <p14:tracePt t="51740" x="3352800" y="4495800"/>
          <p14:tracePt t="51772" x="3352800" y="4502150"/>
          <p14:tracePt t="51780" x="3346450" y="4508500"/>
          <p14:tracePt t="51788" x="3340100" y="4508500"/>
          <p14:tracePt t="51804" x="3340100" y="4514850"/>
          <p14:tracePt t="51828" x="3333750" y="4521200"/>
          <p14:tracePt t="51852" x="3333750" y="4527550"/>
          <p14:tracePt t="51860" x="3333750" y="4533900"/>
          <p14:tracePt t="51948" x="3321050" y="4559300"/>
          <p14:tracePt t="51964" x="3321050" y="4565650"/>
          <p14:tracePt t="51972" x="3321050" y="4572000"/>
          <p14:tracePt t="51982" x="3314700" y="4584700"/>
          <p14:tracePt t="51997" x="3308350" y="4584700"/>
          <p14:tracePt t="52015" x="3308350" y="4591050"/>
          <p14:tracePt t="52037" x="3302000" y="4591050"/>
          <p14:tracePt t="52065" x="3302000" y="4603750"/>
          <p14:tracePt t="52082" x="3295650" y="4610100"/>
          <p14:tracePt t="52115" x="3263900" y="4648200"/>
          <p14:tracePt t="52132" x="3251200" y="4667250"/>
          <p14:tracePt t="52165" x="3213100" y="4705350"/>
          <p14:tracePt t="52182" x="3187700" y="4724400"/>
          <p14:tracePt t="52215" x="3143250" y="4762500"/>
          <p14:tracePt t="52232" x="3124200" y="4781550"/>
          <p14:tracePt t="52265" x="3054350" y="4819650"/>
          <p14:tracePt t="52282" x="3009900" y="4851400"/>
          <p14:tracePt t="52314" x="2889250" y="4908550"/>
          <p14:tracePt t="52331" x="2717800" y="4965700"/>
          <p14:tracePt t="52346" x="2660650" y="4997450"/>
          <p14:tracePt t="52364" x="2432050" y="5060950"/>
          <p14:tracePt t="52380" x="2305050" y="5086350"/>
          <p14:tracePt t="52396" x="2178050" y="5111750"/>
          <p14:tracePt t="52412" x="2057400" y="5130800"/>
          <p14:tracePt t="52431" x="1955800" y="5162550"/>
          <p14:tracePt t="52446" x="1873250" y="5181600"/>
          <p14:tracePt t="52464" x="1809750" y="5194300"/>
          <p14:tracePt t="52480" x="1765300" y="5200650"/>
          <p14:tracePt t="52497" x="1739900" y="5213350"/>
          <p14:tracePt t="52513" x="1720850" y="5213350"/>
          <p14:tracePt t="52531" x="1714500" y="5213350"/>
          <p14:tracePt t="52636" x="1720850" y="5219700"/>
          <p14:tracePt t="52644" x="1746250" y="5232400"/>
          <p14:tracePt t="52652" x="1765300" y="5238750"/>
          <p14:tracePt t="52668" x="1809750" y="5251450"/>
          <p14:tracePt t="52681" x="1873250" y="5270500"/>
          <p14:tracePt t="52714" x="2260600" y="5353050"/>
          <p14:tracePt t="52731" x="2489200" y="5391150"/>
          <p14:tracePt t="52764" x="3105150" y="5448300"/>
          <p14:tracePt t="52781" x="3232150" y="5461000"/>
          <p14:tracePt t="52814" x="3340100" y="5467350"/>
          <p14:tracePt t="52831" x="3359150" y="5467350"/>
          <p14:tracePt t="52864" x="3365500" y="5467350"/>
          <p14:tracePt t="53204" x="3333750" y="5454650"/>
          <p14:tracePt t="53236" x="3321050" y="5441950"/>
          <p14:tracePt t="53420" x="3314700" y="5441950"/>
          <p14:tracePt t="53428" x="3314700" y="5435600"/>
          <p14:tracePt t="53444" x="3321050" y="5429250"/>
          <p14:tracePt t="53460" x="3340100" y="5429250"/>
          <p14:tracePt t="53468" x="3384550" y="5429250"/>
          <p14:tracePt t="53484" x="3397250" y="5429250"/>
          <p14:tracePt t="53501" x="3397250" y="5435600"/>
          <p14:tracePt t="53512" x="3397250" y="5454650"/>
          <p14:tracePt t="53529" x="3397250" y="5467350"/>
          <p14:tracePt t="53545" x="3397250" y="5486400"/>
          <p14:tracePt t="53560" x="3390900" y="5511800"/>
          <p14:tracePt t="53577" x="3384550" y="5518150"/>
          <p14:tracePt t="53956" x="3390900" y="5518150"/>
          <p14:tracePt t="53972" x="3390900" y="5511800"/>
          <p14:tracePt t="53988" x="3397250" y="5511800"/>
          <p14:tracePt t="53996" x="3397250" y="5505450"/>
          <p14:tracePt t="54012" x="3397250" y="5499100"/>
          <p14:tracePt t="54027" x="3409950" y="5492750"/>
          <p14:tracePt t="54044" x="3409950" y="5486400"/>
          <p14:tracePt t="54059" x="3416300" y="5480050"/>
          <p14:tracePt t="54078" x="3416300" y="5473700"/>
          <p14:tracePt t="54132" x="3416300" y="5467350"/>
          <p14:tracePt t="54140" x="3422650" y="5467350"/>
          <p14:tracePt t="54292" x="3422650" y="5461000"/>
          <p14:tracePt t="54316" x="3422650" y="5454650"/>
          <p14:tracePt t="54324" x="3422650" y="5448300"/>
          <p14:tracePt t="54356" x="3422650" y="5441950"/>
          <p14:tracePt t="54380" x="3422650" y="5435600"/>
          <p14:tracePt t="54412" x="3422650" y="5429250"/>
          <p14:tracePt t="54460" x="3422650" y="5422900"/>
          <p14:tracePt t="54516" x="3422650" y="5416550"/>
          <p14:tracePt t="54708" x="3416300" y="5416550"/>
          <p14:tracePt t="54716" x="3409950" y="5416550"/>
          <p14:tracePt t="54725" x="3403600" y="5416550"/>
          <p14:tracePt t="54742" x="3397250" y="5410200"/>
          <p14:tracePt t="54759" x="3390900" y="5403850"/>
          <p14:tracePt t="54774" x="3378200" y="5403850"/>
          <p14:tracePt t="54792" x="3365500" y="5403850"/>
          <p14:tracePt t="54825" x="3359150" y="5397500"/>
          <p14:tracePt t="54842" x="3346450" y="5397500"/>
          <p14:tracePt t="54858" x="3340100" y="5397500"/>
          <p14:tracePt t="54876" x="3321050" y="5397500"/>
          <p14:tracePt t="54892" x="3308350" y="5397500"/>
          <p14:tracePt t="54906" x="3302000" y="5397500"/>
          <p14:tracePt t="54924" x="3282950" y="5391150"/>
          <p14:tracePt t="54941" x="3276600" y="5391150"/>
          <p14:tracePt t="54957" x="3263900" y="5391150"/>
          <p14:tracePt t="54973" x="3257550" y="5391150"/>
          <p14:tracePt t="55008" x="3251200" y="5391150"/>
          <p14:tracePt t="55028" x="3251200" y="5384800"/>
          <p14:tracePt t="55039" x="3244850" y="5384800"/>
          <p14:tracePt t="55060" x="3238500" y="5384800"/>
          <p14:tracePt t="55132" x="3232150" y="5384800"/>
          <p14:tracePt t="55292" x="3232150" y="5378450"/>
          <p14:tracePt t="55308" x="3232150" y="5372100"/>
          <p14:tracePt t="55324" x="3232150" y="5365750"/>
          <p14:tracePt t="55332" x="3232150" y="5359400"/>
          <p14:tracePt t="55341" x="3232150" y="5353050"/>
          <p14:tracePt t="55357" x="3225800" y="5340350"/>
          <p14:tracePt t="55374" x="3219450" y="5327650"/>
          <p14:tracePt t="55391" x="3206750" y="5308600"/>
          <p14:tracePt t="55407" x="3168650" y="5276850"/>
          <p14:tracePt t="55424" x="3130550" y="5251450"/>
          <p14:tracePt t="55440" x="3086100" y="5232400"/>
          <p14:tracePt t="55457" x="3041650" y="5207000"/>
          <p14:tracePt t="55472" x="2990850" y="5194300"/>
          <p14:tracePt t="55490" x="2959100" y="5175250"/>
          <p14:tracePt t="55505" x="2927350" y="5168900"/>
          <p14:tracePt t="55523" x="2889250" y="5162550"/>
          <p14:tracePt t="55539" x="2882900" y="5162550"/>
          <p14:tracePt t="55980" x="2876550" y="5156200"/>
          <p14:tracePt t="55988" x="2876550" y="5143500"/>
          <p14:tracePt t="55996" x="2876550" y="5130800"/>
          <p14:tracePt t="56006" x="2876550" y="5124450"/>
          <p14:tracePt t="56022" x="2870200" y="5092700"/>
          <p14:tracePt t="56039" x="2870200" y="5048250"/>
          <p14:tracePt t="56056" x="2870200" y="4997450"/>
          <p14:tracePt t="56073" x="2882900" y="4927600"/>
          <p14:tracePt t="56089" x="2895600" y="4876800"/>
          <p14:tracePt t="56106" x="2914650" y="4838700"/>
          <p14:tracePt t="56122" x="2933700" y="4794250"/>
          <p14:tracePt t="56139" x="2959100" y="4756150"/>
          <p14:tracePt t="56153" x="2971800" y="4749800"/>
          <p14:tracePt t="56170" x="2984500" y="4737100"/>
          <p14:tracePt t="56188" x="2990850" y="4730750"/>
          <p14:tracePt t="56203" x="2997200" y="4724400"/>
          <p14:tracePt t="56868" x="2990850" y="4737100"/>
          <p14:tracePt t="56876" x="2984500" y="4756150"/>
          <p14:tracePt t="56885" x="2984500" y="4781550"/>
          <p14:tracePt t="56904" x="2978150" y="4832350"/>
          <p14:tracePt t="56918" x="2978150" y="4851400"/>
          <p14:tracePt t="56937" x="2978150" y="4895850"/>
          <p14:tracePt t="56954" x="2978150" y="4940300"/>
          <p14:tracePt t="56970" x="2997200" y="4965700"/>
          <p14:tracePt t="56987" x="2997200" y="4984750"/>
          <p14:tracePt t="57004" x="3003550" y="4997450"/>
          <p14:tracePt t="57020" x="3009900" y="5003800"/>
          <p14:tracePt t="57036" x="3016250" y="5010150"/>
          <p14:tracePt t="57051" x="3022600" y="5016500"/>
          <p14:tracePt t="57069" x="3035300" y="5016500"/>
          <p14:tracePt t="57087" x="3041650" y="5022850"/>
          <p14:tracePt t="57120" x="3048000" y="5022850"/>
          <p14:tracePt t="57276" x="3054350" y="5022850"/>
          <p14:tracePt t="57292" x="3060700" y="5016500"/>
          <p14:tracePt t="57300" x="3060700" y="5010150"/>
          <p14:tracePt t="57308" x="3067050" y="5010150"/>
          <p14:tracePt t="57319" x="3067050" y="5003800"/>
          <p14:tracePt t="57336" x="3073400" y="4997450"/>
          <p14:tracePt t="57352" x="3079750" y="4997450"/>
          <p14:tracePt t="57370" x="3079750" y="4991100"/>
          <p14:tracePt t="57386" x="3086100" y="4984750"/>
          <p14:tracePt t="57402" x="3086100" y="4978400"/>
          <p14:tracePt t="57419" x="3105150" y="4978400"/>
          <p14:tracePt t="57436" x="3111500" y="4972050"/>
          <p14:tracePt t="57452" x="3136900" y="4965700"/>
          <p14:tracePt t="57467" x="3155950" y="4965700"/>
          <p14:tracePt t="57484" x="3187700" y="4965700"/>
          <p14:tracePt t="57502" x="3206750" y="4965700"/>
          <p14:tracePt t="57517" x="3225800" y="4965700"/>
          <p14:tracePt t="57533" x="3232150" y="4965700"/>
          <p14:tracePt t="57569" x="3238500" y="4965700"/>
          <p14:tracePt t="58308" x="3251200" y="4972050"/>
          <p14:tracePt t="58316" x="3263900" y="4978400"/>
          <p14:tracePt t="58324" x="3282950" y="4991100"/>
          <p14:tracePt t="58334" x="3308350" y="4991100"/>
          <p14:tracePt t="58350" x="3371850" y="5003800"/>
          <p14:tracePt t="58367" x="3409950" y="5003800"/>
          <p14:tracePt t="58383" x="3473450" y="5010150"/>
          <p14:tracePt t="58400" x="3517900" y="5016500"/>
          <p14:tracePt t="58417" x="3543300" y="5022850"/>
          <p14:tracePt t="58433" x="3543300" y="5029200"/>
          <p14:tracePt t="58450" x="3517900" y="5016500"/>
          <p14:tracePt t="58467" x="3505200" y="4997450"/>
          <p14:tracePt t="58548" x="3498850" y="4997450"/>
          <p14:tracePt t="58573" x="3498850" y="5016500"/>
          <p14:tracePt t="58588" x="3492500" y="5022850"/>
          <p14:tracePt t="58660" x="3467100" y="5029200"/>
          <p14:tracePt t="58692" x="3460750" y="5029200"/>
          <p14:tracePt t="58700" x="3460750" y="5035550"/>
          <p14:tracePt t="58708" x="3454400" y="5035550"/>
          <p14:tracePt t="58716" x="3454400" y="5041900"/>
          <p14:tracePt t="59084" x="3448050" y="5041900"/>
          <p14:tracePt t="59092" x="3441700" y="5035550"/>
          <p14:tracePt t="59100" x="3435350" y="5035550"/>
          <p14:tracePt t="59113" x="3422650" y="5022850"/>
          <p14:tracePt t="59131" x="3403600" y="5010150"/>
          <p14:tracePt t="59188" x="3403600" y="5003800"/>
          <p14:tracePt t="59196" x="3409950" y="4997450"/>
          <p14:tracePt t="59204" x="3429000" y="4997450"/>
          <p14:tracePt t="59212" x="3473450" y="4991100"/>
          <p14:tracePt t="59229" x="3600450" y="4984750"/>
          <p14:tracePt t="59246" x="3822700" y="4984750"/>
          <p14:tracePt t="59264" x="4191000" y="5041900"/>
          <p14:tracePt t="59280" x="4660900" y="5124450"/>
          <p14:tracePt t="59296" x="5130800" y="5200650"/>
          <p14:tracePt t="59314" x="5530850" y="5264150"/>
          <p14:tracePt t="59332" x="5905500" y="5321300"/>
          <p14:tracePt t="59348" x="6007100" y="5327650"/>
          <p14:tracePt t="59362" x="6032500" y="5327650"/>
          <p14:tracePt t="59398" x="6019800" y="5251450"/>
          <p14:tracePt t="59414" x="5937250" y="5162550"/>
          <p14:tracePt t="59447" x="5778500" y="5073650"/>
          <p14:tracePt t="59464" x="5778500" y="5067300"/>
          <p14:tracePt t="59532" x="5772150" y="5067300"/>
          <p14:tracePt t="59548" x="5759450" y="5067300"/>
          <p14:tracePt t="59564" x="5410200" y="5080000"/>
          <p14:tracePt t="59597" x="4889500" y="4984750"/>
          <p14:tracePt t="59612" x="4787900" y="4908550"/>
          <p14:tracePt t="59646" x="4705350" y="4660900"/>
          <p14:tracePt t="59662" x="4699000" y="4381500"/>
          <p14:tracePt t="59679" x="4737100" y="3937000"/>
          <p14:tracePt t="59695" x="4819650" y="3352800"/>
          <p14:tracePt t="59713" x="4959350" y="2724150"/>
          <p14:tracePt t="59730" x="5124450" y="2152650"/>
          <p14:tracePt t="59746" x="5384800" y="1587500"/>
          <p14:tracePt t="59761" x="5708650" y="1104900"/>
          <p14:tracePt t="59779" x="6235700" y="571500"/>
          <p14:tracePt t="59796" x="6540500" y="374650"/>
          <p14:tracePt t="59813" x="6750050" y="311150"/>
          <p14:tracePt t="59829" x="6908800" y="285750"/>
          <p14:tracePt t="59844" x="6997700" y="285750"/>
          <p14:tracePt t="59863" x="7067550" y="311150"/>
          <p14:tracePt t="59879" x="7092950" y="342900"/>
          <p14:tracePt t="59894" x="7112000" y="368300"/>
          <p14:tracePt t="59912" x="7131050" y="406400"/>
          <p14:tracePt t="59928" x="7137400" y="425450"/>
          <p14:tracePt t="59944" x="7143750" y="450850"/>
          <p14:tracePt t="59962" x="7150100" y="482600"/>
          <p14:tracePt t="59979" x="7150100" y="501650"/>
          <p14:tracePt t="59996" x="7150100" y="546100"/>
          <p14:tracePt t="60012" x="7150100" y="565150"/>
          <p14:tracePt t="60029" x="7150100" y="590550"/>
          <p14:tracePt t="60045" x="7150100" y="615950"/>
          <p14:tracePt t="60061" x="7162800" y="635000"/>
          <p14:tracePt t="60079" x="7188200" y="673100"/>
          <p14:tracePt t="60095" x="7226300" y="711200"/>
          <p14:tracePt t="60140" x="7270750" y="736600"/>
          <p14:tracePt t="60148" x="7493000" y="869950"/>
          <p14:tracePt t="60160" x="7543800" y="901700"/>
          <p14:tracePt t="60177" x="7677150" y="971550"/>
          <p14:tracePt t="60195" x="7854950" y="1060450"/>
          <p14:tracePt t="60210" x="7905750" y="1079500"/>
          <p14:tracePt t="60227" x="7975600" y="1123950"/>
          <p14:tracePt t="60245" x="8045450" y="1162050"/>
          <p14:tracePt t="60262" x="8051800" y="1174750"/>
          <p14:tracePt t="60277" x="8051800" y="1187450"/>
          <p14:tracePt t="60295" x="8051800" y="1219200"/>
          <p14:tracePt t="60311" x="8045450" y="1250950"/>
          <p14:tracePt t="60327" x="8013700" y="1295400"/>
          <p14:tracePt t="60345" x="7969250" y="1346200"/>
          <p14:tracePt t="60361" x="7912100" y="1397000"/>
          <p14:tracePt t="60378" x="7835900" y="1454150"/>
          <p14:tracePt t="60393" x="7753350" y="1504950"/>
          <p14:tracePt t="60410" x="7632700" y="1562100"/>
          <p14:tracePt t="60428" x="7327900" y="1657350"/>
          <p14:tracePt t="60444" x="7061200" y="1670050"/>
          <p14:tracePt t="60461" x="6781800" y="1670050"/>
          <p14:tracePt t="60478" x="6445250" y="1600200"/>
          <p14:tracePt t="60494" x="6140450" y="1492250"/>
          <p14:tracePt t="60511" x="5930900" y="1352550"/>
          <p14:tracePt t="60528" x="5822950" y="1244600"/>
          <p14:tracePt t="60543" x="5765800" y="1117600"/>
          <p14:tracePt t="60561" x="5759450" y="1035050"/>
          <p14:tracePt t="60577" x="5772150" y="946150"/>
          <p14:tracePt t="60594" x="5822950" y="857250"/>
          <p14:tracePt t="60610" x="5905500" y="781050"/>
          <p14:tracePt t="60628" x="6121400" y="673100"/>
          <p14:tracePt t="60644" x="6324600" y="635000"/>
          <p14:tracePt t="60661" x="6642100" y="615950"/>
          <p14:tracePt t="60677" x="7023100" y="615950"/>
          <p14:tracePt t="60694" x="7423150" y="635000"/>
          <p14:tracePt t="60710" x="7766050" y="673100"/>
          <p14:tracePt t="60727" x="8096250" y="723900"/>
          <p14:tracePt t="60744" x="8267700" y="781050"/>
          <p14:tracePt t="60760" x="8375650" y="831850"/>
          <p14:tracePt t="60777" x="8420100" y="869950"/>
          <p14:tracePt t="60794" x="8439150" y="895350"/>
          <p14:tracePt t="60809" x="8451850" y="920750"/>
          <p14:tracePt t="60827" x="8464550" y="971550"/>
          <p14:tracePt t="60843" x="8464550" y="1009650"/>
          <p14:tracePt t="60860" x="8464550" y="1066800"/>
          <p14:tracePt t="60877" x="8439150" y="1130300"/>
          <p14:tracePt t="60894" x="8407400" y="1193800"/>
          <p14:tracePt t="60910" x="8356600" y="1263650"/>
          <p14:tracePt t="60927" x="8305800" y="1333500"/>
          <p14:tracePt t="60943" x="8248650" y="1390650"/>
          <p14:tracePt t="60960" x="8185150" y="1447800"/>
          <p14:tracePt t="60976" x="8128000" y="1479550"/>
          <p14:tracePt t="60992" x="8096250" y="1498600"/>
          <p14:tracePt t="61009" x="8077200" y="1511300"/>
          <p14:tracePt t="61700" x="8077200" y="1504950"/>
          <p14:tracePt t="61708" x="8077200" y="1498600"/>
          <p14:tracePt t="61716" x="8083550" y="1485900"/>
          <p14:tracePt t="61725" x="8096250" y="1473200"/>
          <p14:tracePt t="61742" x="8108950" y="1454150"/>
          <p14:tracePt t="62612" x="8115300" y="1454150"/>
          <p14:tracePt t="62620" x="8121650" y="1454150"/>
          <p14:tracePt t="62636" x="8128000" y="1454150"/>
          <p14:tracePt t="62644" x="8140700" y="1454150"/>
          <p14:tracePt t="62656" x="8153400" y="1454150"/>
          <p14:tracePt t="62673" x="8166100" y="1454150"/>
          <p14:tracePt t="62689" x="8185150" y="1454150"/>
          <p14:tracePt t="62732" x="8191500" y="1454150"/>
          <p14:tracePt t="63220" x="8191500" y="1460500"/>
          <p14:tracePt t="63228" x="8185150" y="1466850"/>
          <p14:tracePt t="63236" x="8178800" y="1473200"/>
          <p14:tracePt t="63255" x="8172450" y="1479550"/>
          <p14:tracePt t="63270" x="8166100" y="1498600"/>
          <p14:tracePt t="63288" x="8153400" y="1511300"/>
          <p14:tracePt t="63305" x="8134350" y="1530350"/>
          <p14:tracePt t="63319" x="8115300" y="1555750"/>
          <p14:tracePt t="63338" x="8096250" y="1581150"/>
          <p14:tracePt t="63354" x="8083550" y="1600200"/>
          <p14:tracePt t="63372" x="8058150" y="1631950"/>
          <p14:tracePt t="63388" x="8032750" y="1644650"/>
          <p14:tracePt t="63405" x="8013700" y="1663700"/>
          <p14:tracePt t="63419" x="7975600" y="1682750"/>
          <p14:tracePt t="63438" x="7956550" y="1689100"/>
          <p14:tracePt t="63452" x="7931150" y="1701800"/>
          <p14:tracePt t="63472" x="7912100" y="1708150"/>
          <p14:tracePt t="63486" x="7899400" y="1714500"/>
          <p14:tracePt t="64012" x="7893050" y="1714500"/>
          <p14:tracePt t="64020" x="7893050" y="1720850"/>
          <p14:tracePt t="64028" x="7886700" y="1720850"/>
          <p14:tracePt t="64036" x="7880350" y="1733550"/>
          <p14:tracePt t="64053" x="7854950" y="1746250"/>
          <p14:tracePt t="64068" x="7829550" y="1765300"/>
          <p14:tracePt t="64084" x="7810500" y="1771650"/>
          <p14:tracePt t="64101" x="7772400" y="1803400"/>
          <p14:tracePt t="64119" x="7727950" y="1822450"/>
          <p14:tracePt t="64134" x="7677150" y="1841500"/>
          <p14:tracePt t="64153" x="7613650" y="1854200"/>
          <p14:tracePt t="64170" x="7543800" y="1873250"/>
          <p14:tracePt t="64184" x="7448550" y="1879600"/>
          <p14:tracePt t="64203" x="7346950" y="1879600"/>
          <p14:tracePt t="64219" x="7188200" y="1854200"/>
          <p14:tracePt t="64237" x="7073900" y="1809750"/>
          <p14:tracePt t="64253" x="6965950" y="1765300"/>
          <p14:tracePt t="64269" x="6902450" y="1714500"/>
          <p14:tracePt t="64286" x="6838950" y="1676400"/>
          <p14:tracePt t="64302" x="6800850" y="1644650"/>
          <p14:tracePt t="64317" x="6800850" y="1625600"/>
          <p14:tracePt t="64335" x="6794500" y="1606550"/>
          <p14:tracePt t="64351" x="6794500" y="1587500"/>
          <p14:tracePt t="64367" x="6800850" y="1562100"/>
          <p14:tracePt t="64384" x="6826250" y="1536700"/>
          <p14:tracePt t="64400" x="6877050" y="1498600"/>
          <p14:tracePt t="64417" x="6953250" y="1473200"/>
          <p14:tracePt t="64435" x="7118350" y="1416050"/>
          <p14:tracePt t="64450" x="7188200" y="1403350"/>
          <p14:tracePt t="64468" x="7410450" y="1371600"/>
          <p14:tracePt t="64483" x="7550150" y="1358900"/>
          <p14:tracePt t="64500" x="7696200" y="1352550"/>
          <p14:tracePt t="64518" x="7823200" y="1346200"/>
          <p14:tracePt t="64533" x="7956550" y="1346200"/>
          <p14:tracePt t="64552" x="8096250" y="1346200"/>
          <p14:tracePt t="64568" x="8242300" y="1371600"/>
          <p14:tracePt t="64585" x="8369300" y="1384300"/>
          <p14:tracePt t="64601" x="8483600" y="1416050"/>
          <p14:tracePt t="64616" x="8572500" y="1441450"/>
          <p14:tracePt t="64634" x="8642350" y="1460500"/>
          <p14:tracePt t="64651" x="8686800" y="1479550"/>
          <p14:tracePt t="64668" x="8731250" y="1511300"/>
          <p14:tracePt t="64683" x="8737600" y="1517650"/>
          <p14:tracePt t="64701" x="8750300" y="1555750"/>
          <p14:tracePt t="64717" x="8756650" y="1574800"/>
          <p14:tracePt t="64734" x="8756650" y="1600200"/>
          <p14:tracePt t="64750" x="8756650" y="1625600"/>
          <p14:tracePt t="64767" x="8743950" y="1670050"/>
          <p14:tracePt t="64783" x="8718550" y="1695450"/>
          <p14:tracePt t="64799" x="8705850" y="1708150"/>
          <p14:tracePt t="64817" x="8693150" y="1727200"/>
          <p14:tracePt t="64834" x="8667750" y="1746250"/>
          <p14:tracePt t="64849" x="8655050" y="1758950"/>
          <p14:tracePt t="64867" x="8648700" y="1765300"/>
          <p14:tracePt t="64883" x="8642350" y="1765300"/>
          <p14:tracePt t="65100" x="8642350" y="1771650"/>
          <p14:tracePt t="65116" x="8636000" y="1771650"/>
          <p14:tracePt t="65132" x="8629650" y="1771650"/>
          <p14:tracePt t="65140" x="8629650" y="1778000"/>
          <p14:tracePt t="65156" x="8629650" y="1784350"/>
          <p14:tracePt t="65167" x="8623300" y="1784350"/>
          <p14:tracePt t="67364" x="8623300" y="1778000"/>
          <p14:tracePt t="67436" x="8623300" y="1771650"/>
          <p14:tracePt t="67444" x="8629650" y="1765300"/>
          <p14:tracePt t="67452" x="8642350" y="1758950"/>
          <p14:tracePt t="67461" x="8674100" y="1739900"/>
          <p14:tracePt t="67476" x="8705850" y="1720850"/>
          <p14:tracePt t="67493" x="8705850" y="1708150"/>
          <p14:tracePt t="67732" x="8712200" y="1708150"/>
          <p14:tracePt t="67740" x="8712200" y="1714500"/>
          <p14:tracePt t="67756" x="8712200" y="1720850"/>
          <p14:tracePt t="67764" x="8705850" y="1733550"/>
          <p14:tracePt t="67775" x="8705850" y="1739900"/>
          <p14:tracePt t="67794" x="8712200" y="1765300"/>
          <p14:tracePt t="67827" x="8705850" y="1765300"/>
          <p14:tracePt t="67844" x="8693150" y="1778000"/>
          <p14:tracePt t="67877" x="8686800" y="1784350"/>
          <p14:tracePt t="67894" x="8680450" y="1784350"/>
          <p14:tracePt t="67910" x="8674100" y="1784350"/>
          <p14:tracePt t="67927" x="8674100" y="1790700"/>
          <p14:tracePt t="67943" x="8667750" y="1790700"/>
          <p14:tracePt t="67960" x="8667750" y="1797050"/>
          <p14:tracePt t="67976" x="8667750" y="1803400"/>
          <p14:tracePt t="68020" x="8661400" y="1803400"/>
          <p14:tracePt t="68188" x="8661400" y="1816100"/>
          <p14:tracePt t="68196" x="8623300" y="1847850"/>
          <p14:tracePt t="68209" x="8553450" y="1898650"/>
          <p14:tracePt t="68226" x="8318500" y="2038350"/>
          <p14:tracePt t="68243" x="8172450" y="2108200"/>
          <p14:tracePt t="68258" x="7804150" y="2241550"/>
          <p14:tracePt t="68276" x="7239000" y="2324100"/>
          <p14:tracePt t="68293" x="6934200" y="2343150"/>
          <p14:tracePt t="68309" x="6762750" y="2343150"/>
          <p14:tracePt t="68326" x="6692900" y="2336800"/>
          <p14:tracePt t="68359" x="6699250" y="2317750"/>
          <p14:tracePt t="68376" x="6705600" y="2311400"/>
          <p14:tracePt t="68393" x="6724650" y="2298700"/>
          <p14:tracePt t="68409" x="6737350" y="2292350"/>
          <p14:tracePt t="68426" x="6762750" y="2286000"/>
          <p14:tracePt t="68440" x="6781800" y="2279650"/>
          <p14:tracePt t="68459" x="6813550" y="2273300"/>
          <p14:tracePt t="68475" x="6838950" y="2273300"/>
          <p14:tracePt t="68492" x="6889750" y="2273300"/>
          <p14:tracePt t="68508" x="7137400" y="2241550"/>
          <p14:tracePt t="68525" x="7258050" y="2216150"/>
          <p14:tracePt t="68541" x="7385050" y="2203450"/>
          <p14:tracePt t="68557" x="7486650" y="2197100"/>
          <p14:tracePt t="68575" x="7543800" y="2190750"/>
          <p14:tracePt t="68590" x="7562850" y="2190750"/>
          <p14:tracePt t="68700" x="7556500" y="2190750"/>
          <p14:tracePt t="68708" x="7550150" y="2190750"/>
          <p14:tracePt t="68724" x="7550150" y="2197100"/>
          <p14:tracePt t="68732" x="7543800" y="2197100"/>
          <p14:tracePt t="68748" x="7531100" y="2203450"/>
          <p14:tracePt t="68764" x="7524750" y="2209800"/>
          <p14:tracePt t="68775" x="7512050" y="2209800"/>
          <p14:tracePt t="68792" x="7480300" y="2228850"/>
          <p14:tracePt t="68809" x="7429500" y="2235200"/>
          <p14:tracePt t="68825" x="7346950" y="2254250"/>
          <p14:tracePt t="68841" x="7245350" y="2266950"/>
          <p14:tracePt t="68858" x="7124700" y="2273300"/>
          <p14:tracePt t="68876" x="6934200" y="2273300"/>
          <p14:tracePt t="68891" x="6813550" y="2235200"/>
          <p14:tracePt t="68909" x="6699250" y="2184400"/>
          <p14:tracePt t="68922" x="6642100" y="2152650"/>
          <p14:tracePt t="68941" x="6534150" y="2032000"/>
          <p14:tracePt t="68958" x="6496050" y="1955800"/>
          <p14:tracePt t="68975" x="6483350" y="1898650"/>
          <p14:tracePt t="68990" x="6477000" y="1841500"/>
          <p14:tracePt t="69007" x="6496050" y="1784350"/>
          <p14:tracePt t="69023" x="6534150" y="1727200"/>
          <p14:tracePt t="69039" x="6629400" y="1670050"/>
          <p14:tracePt t="69055" x="6743700" y="1631950"/>
          <p14:tracePt t="69072" x="6902450" y="1600200"/>
          <p14:tracePt t="69089" x="7137400" y="1587500"/>
          <p14:tracePt t="69107" x="7556500" y="1587500"/>
          <p14:tracePt t="69123" x="7874000" y="1593850"/>
          <p14:tracePt t="69141" x="8210550" y="1612900"/>
          <p14:tracePt t="69157" x="8528050" y="1638300"/>
          <p14:tracePt t="69174" x="8820150" y="1663700"/>
          <p14:tracePt t="69190" x="9023350" y="1676400"/>
          <p14:tracePt t="69207" x="9194800" y="1689100"/>
          <p14:tracePt t="69223" x="9309100" y="1701800"/>
          <p14:tracePt t="69240" x="9385300" y="1714500"/>
          <p14:tracePt t="69256" x="9417050" y="1720850"/>
          <p14:tracePt t="69272" x="9436100" y="1733550"/>
          <p14:tracePt t="69288" x="9442450" y="1752600"/>
          <p14:tracePt t="69307" x="9442450" y="1778000"/>
          <p14:tracePt t="69323" x="9442450" y="1816100"/>
          <p14:tracePt t="69340" x="9423400" y="1879600"/>
          <p14:tracePt t="69356" x="9372600" y="1936750"/>
          <p14:tracePt t="69371" x="9296400" y="2006600"/>
          <p14:tracePt t="69389" x="9207500" y="2070100"/>
          <p14:tracePt t="69405" x="9112250" y="2139950"/>
          <p14:tracePt t="69423" x="8997950" y="2197100"/>
          <p14:tracePt t="69440" x="8877300" y="2254250"/>
          <p14:tracePt t="69456" x="8743950" y="2292350"/>
          <p14:tracePt t="69473" x="8572500" y="2324100"/>
          <p14:tracePt t="69489" x="8388350" y="2330450"/>
          <p14:tracePt t="69506" x="8147050" y="2330450"/>
          <p14:tracePt t="69523" x="7905750" y="2311400"/>
          <p14:tracePt t="69540" x="7575550" y="2298700"/>
          <p14:tracePt t="69555" x="7416800" y="2286000"/>
          <p14:tracePt t="69573" x="7302500" y="2273300"/>
          <p14:tracePt t="69589" x="7239000" y="2273300"/>
          <p14:tracePt t="69606" x="7200900" y="2273300"/>
          <p14:tracePt t="69622" x="7188200" y="2273300"/>
          <p14:tracePt t="70012" x="7188200" y="2266950"/>
          <p14:tracePt t="70028" x="7188200" y="2260600"/>
          <p14:tracePt t="70052" x="7188200" y="2254250"/>
          <p14:tracePt t="70068" x="7188200" y="2247900"/>
          <p14:tracePt t="70204" x="7194550" y="2247900"/>
          <p14:tracePt t="70428" x="7194550" y="2241550"/>
          <p14:tracePt t="71780" x="7200900" y="2241550"/>
          <p14:tracePt t="71788" x="7207250" y="2241550"/>
          <p14:tracePt t="71804" x="7213600" y="2241550"/>
          <p14:tracePt t="71817" x="7219950" y="2247900"/>
          <p14:tracePt t="71834" x="7232650" y="2254250"/>
          <p14:tracePt t="71868" x="7239000" y="2260600"/>
          <p14:tracePt t="74476" x="7251700" y="2254250"/>
          <p14:tracePt t="74492" x="7277100" y="2241550"/>
          <p14:tracePt t="74500" x="7302500" y="2228850"/>
          <p14:tracePt t="74509" x="7340600" y="2222500"/>
          <p14:tracePt t="74526" x="7423150" y="2190750"/>
          <p14:tracePt t="74544" x="7518400" y="2159000"/>
          <p14:tracePt t="74561" x="7607300" y="2133600"/>
          <p14:tracePt t="74578" x="7677150" y="2127250"/>
          <p14:tracePt t="74592" x="7734300" y="2114550"/>
          <p14:tracePt t="74611" x="7766050" y="2108200"/>
          <p14:tracePt t="74684" x="7772400" y="2108200"/>
          <p14:tracePt t="74692" x="7778750" y="2108200"/>
          <p14:tracePt t="74708" x="7785100" y="2101850"/>
          <p14:tracePt t="74732" x="7791450" y="2095500"/>
          <p14:tracePt t="74740" x="7797800" y="2095500"/>
          <p14:tracePt t="74748" x="7804150" y="2095500"/>
          <p14:tracePt t="74760" x="7810500" y="2095500"/>
          <p14:tracePt t="74776" x="7816850" y="2095500"/>
          <p14:tracePt t="74793" x="7823200" y="2089150"/>
          <p14:tracePt t="74809" x="7835900" y="2089150"/>
          <p14:tracePt t="74825" x="7848600" y="2089150"/>
          <p14:tracePt t="74843" x="7867650" y="2089150"/>
          <p14:tracePt t="74860" x="7912100" y="2089150"/>
          <p14:tracePt t="74876" x="7937500" y="2089150"/>
          <p14:tracePt t="74893" x="7956550" y="2089150"/>
          <p14:tracePt t="74908" x="7969250" y="2089150"/>
          <p14:tracePt t="74988" x="7969250" y="2101850"/>
          <p14:tracePt t="74996" x="7956550" y="2101850"/>
          <p14:tracePt t="75010" x="7950200" y="2108200"/>
          <p14:tracePt t="75026" x="7918450" y="2120900"/>
          <p14:tracePt t="75044" x="7867650" y="2139950"/>
          <p14:tracePt t="75060" x="7823200" y="2152650"/>
          <p14:tracePt t="75077" x="7766050" y="2152650"/>
          <p14:tracePt t="75093" x="7708900" y="2152650"/>
          <p14:tracePt t="75110" x="7639050" y="2152650"/>
          <p14:tracePt t="75126" x="7550150" y="2152650"/>
          <p14:tracePt t="75143" x="7467600" y="2152650"/>
          <p14:tracePt t="75159" x="7378700" y="2152650"/>
          <p14:tracePt t="75176" x="7302500" y="2146300"/>
          <p14:tracePt t="75193" x="7239000" y="2133600"/>
          <p14:tracePt t="75210" x="7188200" y="2114550"/>
          <p14:tracePt t="75226" x="7162800" y="2108200"/>
          <p14:tracePt t="75243" x="7137400" y="2095500"/>
          <p14:tracePt t="75259" x="7131050" y="2089150"/>
          <p14:tracePt t="75276" x="7118350" y="2070100"/>
          <p14:tracePt t="75292" x="7105650" y="2051050"/>
          <p14:tracePt t="75309" x="7086600" y="2032000"/>
          <p14:tracePt t="75325" x="7073900" y="2019300"/>
          <p14:tracePt t="75340" x="7067550" y="1993900"/>
          <p14:tracePt t="75358" x="7054850" y="1981200"/>
          <p14:tracePt t="75375" x="7048500" y="1968500"/>
          <p14:tracePt t="75391" x="7042150" y="1955800"/>
          <p14:tracePt t="75409" x="7035800" y="1949450"/>
          <p14:tracePt t="75424" x="7035800" y="1936750"/>
          <p14:tracePt t="75442" x="7035800" y="1924050"/>
          <p14:tracePt t="75458" x="7048500" y="1898650"/>
          <p14:tracePt t="75475" x="7086600" y="1854200"/>
          <p14:tracePt t="75490" x="7099300" y="1841500"/>
          <p14:tracePt t="75508" x="7188200" y="1803400"/>
          <p14:tracePt t="75525" x="7270750" y="1771650"/>
          <p14:tracePt t="75540" x="7359650" y="1752600"/>
          <p14:tracePt t="75558" x="7461250" y="1733550"/>
          <p14:tracePt t="75575" x="7575550" y="1714500"/>
          <p14:tracePt t="75590" x="7670800" y="1708150"/>
          <p14:tracePt t="75608" x="7753350" y="1708150"/>
          <p14:tracePt t="75624" x="7848600" y="1708150"/>
          <p14:tracePt t="75641" x="7943850" y="1708150"/>
          <p14:tracePt t="75657" x="8051800" y="1708150"/>
          <p14:tracePt t="75675" x="8159750" y="1708150"/>
          <p14:tracePt t="75690" x="8280400" y="1708150"/>
          <p14:tracePt t="75706" x="8388350" y="1708150"/>
          <p14:tracePt t="75724" x="8534400" y="1708150"/>
          <p14:tracePt t="75741" x="8610600" y="1708150"/>
          <p14:tracePt t="75757" x="8686800" y="1708150"/>
          <p14:tracePt t="75774" x="8750300" y="1708150"/>
          <p14:tracePt t="75790" x="8794750" y="1708150"/>
          <p14:tracePt t="75807" x="8858250" y="1720850"/>
          <p14:tracePt t="75824" x="8909050" y="1727200"/>
          <p14:tracePt t="75841" x="8959850" y="1733550"/>
          <p14:tracePt t="75856" x="8997950" y="1739900"/>
          <p14:tracePt t="75874" x="9023350" y="1739900"/>
          <p14:tracePt t="75889" x="9042400" y="1746250"/>
          <p14:tracePt t="75907" x="9055100" y="1746250"/>
          <p14:tracePt t="75923" x="9055100" y="1752600"/>
          <p14:tracePt t="75948" x="9061450" y="1752600"/>
          <p14:tracePt t="75956" x="9061450" y="1758950"/>
          <p14:tracePt t="75974" x="9061450" y="1765300"/>
          <p14:tracePt t="75989" x="9061450" y="1778000"/>
          <p14:tracePt t="76005" x="9061450" y="1784350"/>
          <p14:tracePt t="76023" x="9067800" y="1803400"/>
          <p14:tracePt t="76040" x="9067800" y="1822450"/>
          <p14:tracePt t="76056" x="9067800" y="1835150"/>
          <p14:tracePt t="76073" x="9074150" y="1860550"/>
          <p14:tracePt t="76089" x="9074150" y="1885950"/>
          <p14:tracePt t="76107" x="9074150" y="1905000"/>
          <p14:tracePt t="76122" x="9074150" y="1917700"/>
          <p14:tracePt t="76140" x="9074150" y="1943100"/>
          <p14:tracePt t="76156" x="9074150" y="1968500"/>
          <p14:tracePt t="76173" x="9074150" y="1987550"/>
          <p14:tracePt t="76189" x="9067800" y="1993900"/>
          <p14:tracePt t="76964" x="9067800" y="2012950"/>
          <p14:tracePt t="76972" x="9055100" y="2019300"/>
          <p14:tracePt t="76980" x="9048750" y="2044700"/>
          <p14:tracePt t="76989" x="9042400" y="2063750"/>
          <p14:tracePt t="77004" x="9029700" y="2082800"/>
          <p14:tracePt t="77020" x="9023350" y="2108200"/>
          <p14:tracePt t="77060" x="9023350" y="2114550"/>
          <p14:tracePt t="77100" x="9029700" y="2101850"/>
          <p14:tracePt t="77116" x="9029700" y="2089150"/>
          <p14:tracePt t="77124" x="9042400" y="2082800"/>
          <p14:tracePt t="77136" x="9048750" y="2063750"/>
          <p14:tracePt t="77154" x="9067800" y="2025650"/>
          <p14:tracePt t="77171" x="9080500" y="1981200"/>
          <p14:tracePt t="77186" x="9080500" y="1962150"/>
          <p14:tracePt t="77204" x="9036050" y="1911350"/>
          <p14:tracePt t="77252" x="9036050" y="1905000"/>
          <p14:tracePt t="77364" x="9029700" y="1911350"/>
          <p14:tracePt t="77396" x="9029700" y="1905000"/>
          <p14:tracePt t="77404" x="9029700" y="1898650"/>
          <p14:tracePt t="77412" x="9029700" y="1892300"/>
          <p14:tracePt t="77419" x="9029700" y="1885950"/>
          <p14:tracePt t="77437" x="9029700" y="1879600"/>
          <p14:tracePt t="77484" x="9023350" y="1879600"/>
          <p14:tracePt t="77508" x="9017000" y="1879600"/>
          <p14:tracePt t="77516" x="9017000" y="1892300"/>
          <p14:tracePt t="77532" x="9010650" y="1898650"/>
          <p14:tracePt t="77540" x="9004300" y="1898650"/>
          <p14:tracePt t="77551" x="9004300" y="1905000"/>
          <p14:tracePt t="77569" x="8997950" y="1911350"/>
          <p14:tracePt t="77586" x="8991600" y="1911350"/>
          <p14:tracePt t="77603" x="8991600" y="1917700"/>
          <p14:tracePt t="77796" x="8985250" y="1917700"/>
          <p14:tracePt t="77892" x="8978900" y="1917700"/>
          <p14:tracePt t="77940" x="8978900" y="1924050"/>
          <p14:tracePt t="77948" x="8972550" y="1924050"/>
          <p14:tracePt t="77956" x="8959850" y="1924050"/>
          <p14:tracePt t="77972" x="8953500" y="1924050"/>
          <p14:tracePt t="77996" x="8947150" y="1930400"/>
          <p14:tracePt t="78028" x="8947150" y="1936750"/>
          <p14:tracePt t="78036" x="8940800" y="1936750"/>
          <p14:tracePt t="78044" x="8934450" y="1943100"/>
          <p14:tracePt t="78053" x="8928100" y="1955800"/>
          <p14:tracePt t="78067" x="8909050" y="1974850"/>
          <p14:tracePt t="78086" x="8902700" y="2000250"/>
          <p14:tracePt t="78102" x="8883650" y="2038350"/>
          <p14:tracePt t="78119" x="8858250" y="2082800"/>
          <p14:tracePt t="78136" x="8813800" y="2139950"/>
          <p14:tracePt t="78153" x="8731250" y="2203450"/>
          <p14:tracePt t="78169" x="8610600" y="2266950"/>
          <p14:tracePt t="78186" x="8451850" y="2317750"/>
          <p14:tracePt t="78200" x="8280400" y="2336800"/>
          <p14:tracePt t="78219" x="8001000" y="2330450"/>
          <p14:tracePt t="78235" x="7861300" y="2292350"/>
          <p14:tracePt t="78252" x="7785100" y="2260600"/>
          <p14:tracePt t="78268" x="7766050" y="2235200"/>
          <p14:tracePt t="78285" x="7766050" y="2228850"/>
          <p14:tracePt t="78302" x="7778750" y="2203450"/>
          <p14:tracePt t="78319" x="7810500" y="2184400"/>
          <p14:tracePt t="78333" x="7874000" y="2165350"/>
          <p14:tracePt t="78352" x="7962900" y="2146300"/>
          <p14:tracePt t="78368" x="8077200" y="2127250"/>
          <p14:tracePt t="78385" x="8216900" y="2120900"/>
          <p14:tracePt t="78402" x="8343900" y="2120900"/>
          <p14:tracePt t="78403" x="8394700" y="2120900"/>
          <p14:tracePt t="78419" x="8445500" y="2120900"/>
          <p14:tracePt t="78434" x="8515350" y="2120900"/>
          <p14:tracePt t="78449" x="8559800" y="2120900"/>
          <p14:tracePt t="78548" x="8553450" y="2127250"/>
          <p14:tracePt t="78556" x="8547100" y="2127250"/>
          <p14:tracePt t="78566" x="8534400" y="2133600"/>
          <p14:tracePt t="78583" x="8509000" y="2139950"/>
          <p14:tracePt t="78601" x="8496300" y="2146300"/>
          <p14:tracePt t="78616" x="8470900" y="2152650"/>
          <p14:tracePt t="78632" x="8439150" y="2152650"/>
          <p14:tracePt t="78651" x="8388350" y="2165350"/>
          <p14:tracePt t="78668" x="8343900" y="2165350"/>
          <p14:tracePt t="78684" x="8293100" y="2171700"/>
          <p14:tracePt t="78701" x="8216900" y="2178050"/>
          <p14:tracePt t="78717" x="8153400" y="2178050"/>
          <p14:tracePt t="78734" x="8083550" y="2184400"/>
          <p14:tracePt t="78751" x="8013700" y="2184400"/>
          <p14:tracePt t="78768" x="7956550" y="2190750"/>
          <p14:tracePt t="78784" x="7918450" y="2197100"/>
          <p14:tracePt t="78799" x="7886700" y="2197100"/>
          <p14:tracePt t="78817" x="7854950" y="2203450"/>
          <p14:tracePt t="78834" x="7842250" y="2203450"/>
          <p14:tracePt t="78850" x="7816850" y="2203450"/>
          <p14:tracePt t="78868" x="7772400" y="2209800"/>
          <p14:tracePt t="78884" x="7734300" y="2216150"/>
          <p14:tracePt t="78901" x="7696200" y="2216150"/>
          <p14:tracePt t="78917" x="7658100" y="2216150"/>
          <p14:tracePt t="78934" x="7613650" y="2216150"/>
          <p14:tracePt t="78949" x="7569200" y="2222500"/>
          <p14:tracePt t="78967" x="7518400" y="2222500"/>
          <p14:tracePt t="78983" x="7467600" y="2222500"/>
          <p14:tracePt t="79000" x="7423150" y="2222500"/>
          <p14:tracePt t="79016" x="7397750" y="2222500"/>
          <p14:tracePt t="79033" x="7385050" y="2222500"/>
          <p14:tracePt t="79500" x="7372350" y="2228850"/>
          <p14:tracePt t="79508" x="7359650" y="2228850"/>
          <p14:tracePt t="79516" x="7340600" y="2228850"/>
          <p14:tracePt t="79531" x="7289800" y="2228850"/>
          <p14:tracePt t="79549" x="7219950" y="2228850"/>
          <p14:tracePt t="79564" x="7181850" y="2228850"/>
          <p14:tracePt t="79582" x="7105650" y="2209800"/>
          <p14:tracePt t="79598" x="7023100" y="2184400"/>
          <p14:tracePt t="79613" x="6946900" y="2146300"/>
          <p14:tracePt t="79630" x="6877050" y="2101850"/>
          <p14:tracePt t="79649" x="6832600" y="2070100"/>
          <p14:tracePt t="79665" x="6800850" y="2025650"/>
          <p14:tracePt t="79682" x="6781800" y="1993900"/>
          <p14:tracePt t="79696" x="6769100" y="1962150"/>
          <p14:tracePt t="79713" x="6769100" y="1924050"/>
          <p14:tracePt t="79732" x="6769100" y="1879600"/>
          <p14:tracePt t="79748" x="6794500" y="1847850"/>
          <p14:tracePt t="79764" x="6838950" y="1797050"/>
          <p14:tracePt t="79780" x="6934200" y="1758950"/>
          <p14:tracePt t="79796" x="7042150" y="1733550"/>
          <p14:tracePt t="79815" x="7181850" y="1708150"/>
          <p14:tracePt t="79831" x="7258050" y="1708150"/>
          <p14:tracePt t="79848" x="7404100" y="1701800"/>
          <p14:tracePt t="79864" x="7556500" y="1695450"/>
          <p14:tracePt t="79879" x="7696200" y="1695450"/>
          <p14:tracePt t="79897" x="7842250" y="1695450"/>
          <p14:tracePt t="79914" x="7956550" y="1695450"/>
          <p14:tracePt t="79931" x="8077200" y="1695450"/>
          <p14:tracePt t="79948" x="8255000" y="1695450"/>
          <p14:tracePt t="79964" x="8375650" y="1695450"/>
          <p14:tracePt t="79981" x="8477250" y="1695450"/>
          <p14:tracePt t="79997" x="8572500" y="1695450"/>
          <p14:tracePt t="80014" x="8648700" y="1708150"/>
          <p14:tracePt t="80047" x="8782050" y="1727200"/>
          <p14:tracePt t="80064" x="8826500" y="1746250"/>
          <p14:tracePt t="80080" x="8858250" y="1752600"/>
          <p14:tracePt t="80097" x="8877300" y="1758950"/>
          <p14:tracePt t="80113" x="8890000" y="1771650"/>
          <p14:tracePt t="80129" x="8902700" y="1778000"/>
          <p14:tracePt t="80145" x="8915400" y="1784350"/>
          <p14:tracePt t="80164" x="8921750" y="1790700"/>
          <p14:tracePt t="80180" x="8928100" y="1797050"/>
          <p14:tracePt t="80213" x="8934450" y="1803400"/>
          <p14:tracePt t="80246" x="8940800" y="1809750"/>
          <p14:tracePt t="80263" x="8940800" y="1816100"/>
          <p14:tracePt t="80292" x="8940800" y="1822450"/>
          <p14:tracePt t="80300" x="8947150" y="1822450"/>
          <p14:tracePt t="80311" x="8947150" y="1828800"/>
          <p14:tracePt t="80330" x="8947150" y="1841500"/>
          <p14:tracePt t="80346" x="8947150" y="1854200"/>
          <p14:tracePt t="80363" x="8947150" y="1873250"/>
          <p14:tracePt t="80379" x="8947150" y="1885950"/>
          <p14:tracePt t="80397" x="8947150" y="1905000"/>
          <p14:tracePt t="80412" x="8947150" y="1917700"/>
          <p14:tracePt t="80430" x="8940800" y="1930400"/>
          <p14:tracePt t="80446" x="8940800" y="1943100"/>
          <p14:tracePt t="80463" x="8940800" y="1955800"/>
          <p14:tracePt t="80479" x="8928100" y="1968500"/>
          <p14:tracePt t="80496" x="8915400" y="1993900"/>
          <p14:tracePt t="80512" x="8896350" y="2019300"/>
          <p14:tracePt t="80529" x="8877300" y="2038350"/>
          <p14:tracePt t="80546" x="8870950" y="2051050"/>
          <p14:tracePt t="80563" x="8820150" y="2082800"/>
          <p14:tracePt t="80578" x="8801100" y="2101850"/>
          <p14:tracePt t="80596" x="8724900" y="2133600"/>
          <p14:tracePt t="80612" x="8686800" y="2146300"/>
          <p14:tracePt t="80629" x="8578850" y="2165350"/>
          <p14:tracePt t="80645" x="8445500" y="2178050"/>
          <p14:tracePt t="80663" x="8293100" y="2184400"/>
          <p14:tracePt t="80679" x="8115300" y="2184400"/>
          <p14:tracePt t="80696" x="7937500" y="2184400"/>
          <p14:tracePt t="80712" x="7753350" y="2184400"/>
          <p14:tracePt t="80727" x="7581900" y="2184400"/>
          <p14:tracePt t="80745" x="7410450" y="2184400"/>
          <p14:tracePt t="80762" x="7296150" y="2184400"/>
          <p14:tracePt t="80778" x="7194550" y="2184400"/>
          <p14:tracePt t="80794" x="7112000" y="2178050"/>
          <p14:tracePt t="80812" x="7048500" y="2165350"/>
          <p14:tracePt t="80829" x="7029450" y="2152650"/>
          <p14:tracePt t="80844" x="7016750" y="2139950"/>
          <p14:tracePt t="80862" x="7004050" y="2127250"/>
          <p14:tracePt t="80877" x="7004050" y="2101850"/>
          <p14:tracePt t="80894" x="7004050" y="2076450"/>
          <p14:tracePt t="80911" x="7004050" y="2044700"/>
          <p14:tracePt t="80928" x="7016750" y="2000250"/>
          <p14:tracePt t="80944" x="7048500" y="1955800"/>
          <p14:tracePt t="80960" x="7124700" y="1898650"/>
          <p14:tracePt t="80977" x="7232650" y="1854200"/>
          <p14:tracePt t="80993" x="7404100" y="1809750"/>
          <p14:tracePt t="81011" x="7715250" y="1790700"/>
          <p14:tracePt t="81028" x="8026400" y="1790700"/>
          <p14:tracePt t="81043" x="8293100" y="1797050"/>
          <p14:tracePt t="81062" x="8572500" y="1841500"/>
          <p14:tracePt t="81077" x="8756650" y="1879600"/>
          <p14:tracePt t="81095" x="8902700" y="1930400"/>
          <p14:tracePt t="81111" x="8997950" y="1974850"/>
          <p14:tracePt t="81128" x="9023350" y="2006600"/>
          <p14:tracePt t="81144" x="9029700" y="2032000"/>
          <p14:tracePt t="81161" x="9029700" y="2070100"/>
          <p14:tracePt t="81177" x="9023350" y="2095500"/>
          <p14:tracePt t="81195" x="8997950" y="2127250"/>
          <p14:tracePt t="81209" x="8966200" y="2152650"/>
          <p14:tracePt t="81226" x="8909050" y="2184400"/>
          <p14:tracePt t="81243" x="8845550" y="2216150"/>
          <p14:tracePt t="81262" x="8724900" y="2260600"/>
          <p14:tracePt t="81278" x="8616950" y="2279650"/>
          <p14:tracePt t="81293" x="8528050" y="2292350"/>
          <p14:tracePt t="81311" x="8445500" y="2298700"/>
          <p14:tracePt t="81326" x="8388350" y="2305050"/>
          <p14:tracePt t="81344" x="8343900" y="2305050"/>
          <p14:tracePt t="81361" x="8324850" y="2305050"/>
          <p14:tracePt t="81378" x="8318500" y="2305050"/>
          <p14:tracePt t="81394" x="8312150" y="2305050"/>
          <p14:tracePt t="81692" x="8305800" y="2298700"/>
          <p14:tracePt t="81708" x="8305800" y="2279650"/>
          <p14:tracePt t="81716" x="8305800" y="2266950"/>
          <p14:tracePt t="81727" x="8312150" y="2260600"/>
          <p14:tracePt t="81743" x="8318500" y="2241550"/>
          <p14:tracePt t="81761" x="8337550" y="2216150"/>
          <p14:tracePt t="81908" x="8356600" y="2216150"/>
          <p14:tracePt t="81932" x="8356600" y="2209800"/>
          <p14:tracePt t="81948" x="8350250" y="2203450"/>
          <p14:tracePt t="81964" x="8343900" y="2197100"/>
          <p14:tracePt t="81972" x="8337550" y="2197100"/>
          <p14:tracePt t="81980" x="8337550" y="2190750"/>
          <p14:tracePt t="81993" x="8331200" y="2190750"/>
          <p14:tracePt t="82007" x="8318500" y="2184400"/>
          <p14:tracePt t="82026" x="8293100" y="2184400"/>
          <p14:tracePt t="82041" x="8255000" y="2184400"/>
          <p14:tracePt t="82059" x="8159750" y="2197100"/>
          <p14:tracePt t="82075" x="8083550" y="2203450"/>
          <p14:tracePt t="82092" x="8001000" y="2203450"/>
          <p14:tracePt t="82108" x="7924800" y="2203450"/>
          <p14:tracePt t="82126" x="7867650" y="2203450"/>
          <p14:tracePt t="82140" x="7804150" y="2203450"/>
          <p14:tracePt t="82159" x="7753350" y="2197100"/>
          <p14:tracePt t="82175" x="7708900" y="2190750"/>
          <p14:tracePt t="82190" x="7677150" y="2178050"/>
          <p14:tracePt t="82208" x="7651750" y="2171700"/>
          <p14:tracePt t="82225" x="7632700" y="2165350"/>
          <p14:tracePt t="82241" x="7626350" y="2159000"/>
          <p14:tracePt t="82259" x="7620000" y="2159000"/>
          <p14:tracePt t="82468" x="7613650" y="2159000"/>
          <p14:tracePt t="82476" x="7607300" y="2159000"/>
          <p14:tracePt t="82492" x="7588250" y="2159000"/>
          <p14:tracePt t="82500" x="7550150" y="2159000"/>
          <p14:tracePt t="82508" x="7480300" y="2184400"/>
          <p14:tracePt t="82523" x="7150100" y="2260600"/>
          <p14:tracePt t="82542" x="6559550" y="2368550"/>
          <p14:tracePt t="82558" x="5803900" y="2457450"/>
          <p14:tracePt t="82575" x="5149850" y="2470150"/>
          <p14:tracePt t="82592" x="4483100" y="2470150"/>
          <p14:tracePt t="82609" x="4000500" y="2413000"/>
          <p14:tracePt t="82625" x="3683000" y="2362200"/>
          <p14:tracePt t="82642" x="3498850" y="2317750"/>
          <p14:tracePt t="82658" x="3403600" y="2279650"/>
          <p14:tracePt t="82673" x="3327400" y="2247900"/>
          <p14:tracePt t="82691" x="3232150" y="2190750"/>
          <p14:tracePt t="82706" x="3200400" y="2171700"/>
          <p14:tracePt t="82723" x="3149600" y="2152650"/>
          <p14:tracePt t="82741" x="3111500" y="2120900"/>
          <p14:tracePt t="82757" x="3105150" y="2114550"/>
          <p14:tracePt t="82774" x="3098800" y="2095500"/>
          <p14:tracePt t="82790" x="3092450" y="2076450"/>
          <p14:tracePt t="82806" x="3079750" y="2063750"/>
          <p14:tracePt t="82823" x="3067050" y="2032000"/>
          <p14:tracePt t="82841" x="3060700" y="2006600"/>
          <p14:tracePt t="82855" x="3054350" y="1974850"/>
          <p14:tracePt t="82874" x="3054350" y="1943100"/>
          <p14:tracePt t="82890" x="3054350" y="1898650"/>
          <p14:tracePt t="82907" x="3048000" y="1841500"/>
          <p14:tracePt t="82923" x="3035300" y="1816100"/>
          <p14:tracePt t="82940" x="3003550" y="1771650"/>
          <p14:tracePt t="82956" x="2927350" y="1720850"/>
          <p14:tracePt t="82972" x="2844800" y="1676400"/>
          <p14:tracePt t="82990" x="2762250" y="1638300"/>
          <p14:tracePt t="83005" x="2724150" y="1619250"/>
          <p14:tracePt t="83022" x="2641600" y="1600200"/>
          <p14:tracePt t="83040" x="2578100" y="1587500"/>
          <p14:tracePt t="83056" x="2540000" y="1587500"/>
          <p14:tracePt t="83073" x="2508250" y="1587500"/>
          <p14:tracePt t="83089" x="2482850" y="1587500"/>
          <p14:tracePt t="83107" x="2470150" y="1587500"/>
          <p14:tracePt t="83122" x="2451100" y="1587500"/>
          <p14:tracePt t="83140" x="2406650" y="1600200"/>
          <p14:tracePt t="83156" x="2349500" y="1625600"/>
          <p14:tracePt t="83171" x="2266950" y="1657350"/>
          <p14:tracePt t="83189" x="2139950" y="1689100"/>
          <p14:tracePt t="83206" x="1962150" y="1720850"/>
          <p14:tracePt t="83221" x="1765300" y="1727200"/>
          <p14:tracePt t="83239" x="1543050" y="1708150"/>
          <p14:tracePt t="83254" x="1327150" y="1676400"/>
          <p14:tracePt t="83271" x="1130300" y="1638300"/>
          <p14:tracePt t="83289" x="984250" y="1593850"/>
          <p14:tracePt t="83304" x="869950" y="1555750"/>
          <p14:tracePt t="83322" x="781050" y="1511300"/>
          <p14:tracePt t="83340" x="704850" y="1460500"/>
          <p14:tracePt t="83356" x="679450" y="1416050"/>
          <p14:tracePt t="83373" x="654050" y="1358900"/>
          <p14:tracePt t="83389" x="641350" y="1308100"/>
          <p14:tracePt t="83404" x="641350" y="1250950"/>
          <p14:tracePt t="83423" x="641350" y="1200150"/>
          <p14:tracePt t="83440" x="673100" y="1130300"/>
          <p14:tracePt t="83455" x="723900" y="1066800"/>
          <p14:tracePt t="83472" x="825500" y="996950"/>
          <p14:tracePt t="83487" x="971550" y="914400"/>
          <p14:tracePt t="83506" x="1212850" y="850900"/>
          <p14:tracePt t="83522" x="1466850" y="812800"/>
          <p14:tracePt t="83539" x="1790700" y="787400"/>
          <p14:tracePt t="83555" x="1917700" y="819150"/>
          <p14:tracePt t="83572" x="1974850" y="863600"/>
          <p14:tracePt t="83588" x="2012950" y="927100"/>
          <p14:tracePt t="83606" x="2038350" y="1016000"/>
          <p14:tracePt t="83620" x="2057400" y="1123950"/>
          <p14:tracePt t="83639" x="2063750" y="1257300"/>
          <p14:tracePt t="83655" x="2063750" y="1390650"/>
          <p14:tracePt t="83672" x="2038350" y="1517650"/>
          <p14:tracePt t="83688" x="2019300" y="1606550"/>
          <p14:tracePt t="83705" x="1993900" y="1663700"/>
          <p14:tracePt t="83721" x="1987550" y="1682750"/>
          <p14:tracePt t="83738" x="1987550" y="1689100"/>
          <p14:tracePt t="83772" x="1987550" y="1695450"/>
          <p14:tracePt t="83788" x="1981200" y="1689100"/>
          <p14:tracePt t="83805" x="1974850" y="1663700"/>
          <p14:tracePt t="83860" x="1962150" y="1663700"/>
          <p14:tracePt t="84028" x="1962150" y="1670050"/>
          <p14:tracePt t="84036" x="1968500" y="1714500"/>
          <p14:tracePt t="84044" x="1974850" y="1714500"/>
          <p14:tracePt t="84108" x="1968500" y="1714500"/>
          <p14:tracePt t="84132" x="1968500" y="1708150"/>
          <p14:tracePt t="84140" x="1974850" y="1701800"/>
          <p14:tracePt t="84154" x="1981200" y="1695450"/>
          <p14:tracePt t="84169" x="1981200" y="1689100"/>
          <p14:tracePt t="84188" x="2012950" y="1651000"/>
          <p14:tracePt t="84205" x="2019300" y="1644650"/>
          <p14:tracePt t="84238" x="2025650" y="1638300"/>
          <p14:tracePt t="84252" x="2032000" y="1638300"/>
          <p14:tracePt t="84340" x="2038350" y="1638300"/>
          <p14:tracePt t="84844" x="2044700" y="1638300"/>
          <p14:tracePt t="84868" x="2051050" y="1638300"/>
          <p14:tracePt t="84876" x="2057400" y="1638300"/>
          <p14:tracePt t="84900" x="2063750" y="1638300"/>
          <p14:tracePt t="84908" x="2070100" y="1638300"/>
          <p14:tracePt t="84924" x="2076450" y="1638300"/>
          <p14:tracePt t="84940" x="2082800" y="1638300"/>
          <p14:tracePt t="84956" x="2089150" y="1644650"/>
          <p14:tracePt t="84969" x="2095500" y="1644650"/>
          <p14:tracePt t="84986" x="2101850" y="1644650"/>
          <p14:tracePt t="85002" x="2108200" y="1651000"/>
          <p14:tracePt t="85017" x="2114550" y="1657350"/>
          <p14:tracePt t="85035" x="2127250" y="1657350"/>
          <p14:tracePt t="85100" x="2133600" y="1663700"/>
          <p14:tracePt t="85172" x="2139950" y="1663700"/>
          <p14:tracePt t="85796" x="2146300" y="1663700"/>
          <p14:tracePt t="85836" x="2152650" y="1663700"/>
          <p14:tracePt t="85844" x="2152650" y="1670050"/>
          <p14:tracePt t="85908" x="2159000" y="1670050"/>
          <p14:tracePt t="86012" x="2165350" y="1670050"/>
          <p14:tracePt t="86044" x="2171700" y="1670050"/>
          <p14:tracePt t="86164" x="2178050" y="1670050"/>
          <p14:tracePt t="86228" x="2184400" y="1670050"/>
          <p14:tracePt t="86612" x="2190750" y="1670050"/>
          <p14:tracePt t="86868" x="2197100" y="1670050"/>
          <p14:tracePt t="87068" x="2197100" y="1676400"/>
          <p14:tracePt t="87132" x="2203450" y="1676400"/>
          <p14:tracePt t="87196" x="2209800" y="1676400"/>
          <p14:tracePt t="87372" x="2209800" y="1670050"/>
          <p14:tracePt t="87412" x="2216150" y="1670050"/>
          <p14:tracePt t="87444" x="2222500" y="1670050"/>
          <p14:tracePt t="87468" x="2228850" y="1670050"/>
          <p14:tracePt t="87484" x="2235200" y="1670050"/>
          <p14:tracePt t="87508" x="2235200" y="1676400"/>
          <p14:tracePt t="87516" x="2235200" y="1682750"/>
          <p14:tracePt t="87532" x="2235200" y="1689100"/>
          <p14:tracePt t="87563" x="2241550" y="1695450"/>
          <p14:tracePt t="87613" x="2241550" y="1701800"/>
          <p14:tracePt t="87788" x="2247900" y="1701800"/>
          <p14:tracePt t="87796" x="2254250" y="1701800"/>
          <p14:tracePt t="87812" x="2254250" y="1695450"/>
          <p14:tracePt t="87820" x="2260600" y="1695450"/>
          <p14:tracePt t="87829" x="2260600" y="1689100"/>
          <p14:tracePt t="87862" x="2266950" y="1676400"/>
          <p14:tracePt t="87912" x="2273300" y="1676400"/>
          <p14:tracePt t="88580" x="2266950" y="1676400"/>
          <p14:tracePt t="88588" x="2260600" y="1676400"/>
          <p14:tracePt t="88596" x="2247900" y="1682750"/>
          <p14:tracePt t="88608" x="2241550" y="1682750"/>
          <p14:tracePt t="88627" x="2209800" y="1695450"/>
          <p14:tracePt t="88643" x="2178050" y="1708150"/>
          <p14:tracePt t="88661" x="2120900" y="1720850"/>
          <p14:tracePt t="88677" x="2070100" y="1727200"/>
          <p14:tracePt t="88694" x="2000250" y="1733550"/>
          <p14:tracePt t="88708" x="1936750" y="1746250"/>
          <p14:tracePt t="88727" x="1866900" y="1752600"/>
          <p14:tracePt t="88743" x="1816100" y="1765300"/>
          <p14:tracePt t="88760" x="1778000" y="1771650"/>
          <p14:tracePt t="88774" x="1739900" y="1778000"/>
          <p14:tracePt t="88794" x="1720850" y="1778000"/>
          <p14:tracePt t="88810" x="1708150" y="1784350"/>
          <p14:tracePt t="88924" x="1708150" y="1778000"/>
          <p14:tracePt t="88932" x="1708150" y="1771650"/>
          <p14:tracePt t="88942" x="1714500" y="1771650"/>
          <p14:tracePt t="88960" x="1714500" y="1765300"/>
          <p14:tracePt t="88976" x="1720850" y="1758950"/>
          <p14:tracePt t="88993" x="1733550" y="1752600"/>
          <p14:tracePt t="89009" x="1752600" y="1746250"/>
          <p14:tracePt t="89026" x="1771650" y="1739900"/>
          <p14:tracePt t="89042" x="1803400" y="1727200"/>
          <p14:tracePt t="89060" x="1835150" y="1727200"/>
          <p14:tracePt t="89076" x="1860550" y="1720850"/>
          <p14:tracePt t="89092" x="1879600" y="1714500"/>
          <p14:tracePt t="89107" x="1911350" y="1714500"/>
          <p14:tracePt t="89126" x="1930400" y="1714500"/>
          <p14:tracePt t="89142" x="1949450" y="1708150"/>
          <p14:tracePt t="89159" x="1962150" y="1708150"/>
          <p14:tracePt t="89332" x="1955800" y="1708150"/>
          <p14:tracePt t="89340" x="1955800" y="1720850"/>
          <p14:tracePt t="89348" x="1936750" y="1720850"/>
          <p14:tracePt t="89358" x="1924050" y="1733550"/>
          <p14:tracePt t="89373" x="1905000" y="1739900"/>
          <p14:tracePt t="89390" x="1866900" y="1758950"/>
          <p14:tracePt t="89409" x="1816100" y="1778000"/>
          <p14:tracePt t="89425" x="1758950" y="1797050"/>
          <p14:tracePt t="89440" x="1670050" y="1816100"/>
          <p14:tracePt t="89458" x="1568450" y="1835150"/>
          <p14:tracePt t="89475" x="1346200" y="1860550"/>
          <p14:tracePt t="89492" x="1104900" y="1860550"/>
          <p14:tracePt t="89508" x="850900" y="1854200"/>
          <p14:tracePt t="89525" x="603250" y="1809750"/>
          <p14:tracePt t="89539" x="419100" y="1752600"/>
          <p14:tracePt t="89558" x="292100" y="1701800"/>
          <p14:tracePt t="89575" x="234950" y="1651000"/>
          <p14:tracePt t="89591" x="203200" y="1606550"/>
          <p14:tracePt t="89608" x="196850" y="1562100"/>
          <p14:tracePt t="89624" x="196850" y="1511300"/>
          <p14:tracePt t="89641" x="209550" y="1454150"/>
          <p14:tracePt t="89656" x="260350" y="1377950"/>
          <p14:tracePt t="89675" x="336550" y="1301750"/>
          <p14:tracePt t="89691" x="514350" y="1193800"/>
          <p14:tracePt t="89706" x="584200" y="1168400"/>
          <p14:tracePt t="89724" x="819150" y="1111250"/>
          <p14:tracePt t="89741" x="984250" y="1085850"/>
          <p14:tracePt t="89755" x="1130300" y="1060450"/>
          <p14:tracePt t="89772" x="1257300" y="1054100"/>
          <p14:tracePt t="89789" x="1371600" y="1054100"/>
          <p14:tracePt t="89805" x="1454150" y="1060450"/>
          <p14:tracePt t="89824" x="1524000" y="1085850"/>
          <p14:tracePt t="89841" x="1587500" y="1130300"/>
          <p14:tracePt t="89855" x="1651000" y="1168400"/>
          <p14:tracePt t="89874" x="1720850" y="1212850"/>
          <p14:tracePt t="89888" x="1771650" y="1257300"/>
          <p14:tracePt t="89908" x="1828800" y="1308100"/>
          <p14:tracePt t="89924" x="1860550" y="1352550"/>
          <p14:tracePt t="89941" x="1873250" y="1377950"/>
          <p14:tracePt t="89955" x="1885950" y="1403350"/>
          <p14:tracePt t="89974" x="1898650" y="1435100"/>
          <p14:tracePt t="89990" x="1898650" y="1454150"/>
          <p14:tracePt t="90007" x="1898650" y="1479550"/>
          <p14:tracePt t="90023" x="1892300" y="1504950"/>
          <p14:tracePt t="90040" x="1885950" y="1530350"/>
          <p14:tracePt t="90057" x="1873250" y="1549400"/>
          <p14:tracePt t="90073" x="1847850" y="1574800"/>
          <p14:tracePt t="90090" x="1816100" y="1600200"/>
          <p14:tracePt t="90108" x="1778000" y="1619250"/>
          <p14:tracePt t="90121" x="1765300" y="1631950"/>
          <p14:tracePt t="90138" x="1746250" y="1638300"/>
          <p14:tracePt t="90156" x="1739900" y="1644650"/>
          <p14:tracePt t="90252" x="1746250" y="1644650"/>
          <p14:tracePt t="90260" x="1752600" y="1644650"/>
          <p14:tracePt t="90272" x="1765300" y="1644650"/>
          <p14:tracePt t="90290" x="1778000" y="1638300"/>
          <p14:tracePt t="90306" x="1797050" y="1638300"/>
          <p14:tracePt t="90321" x="1809750" y="1638300"/>
          <p14:tracePt t="90337" x="1816100" y="1638300"/>
          <p14:tracePt t="90356" x="1822450" y="1631950"/>
          <p14:tracePt t="90372" x="1828800" y="1631950"/>
          <p14:tracePt t="90389" x="1841500" y="1631950"/>
          <p14:tracePt t="90405" x="1847850" y="1631950"/>
          <p14:tracePt t="90422" x="1860550" y="1631950"/>
          <p14:tracePt t="90444" x="1866900" y="1631950"/>
          <p14:tracePt t="90454" x="1866900" y="1625600"/>
          <p14:tracePt t="90471" x="1885950" y="1619250"/>
          <p14:tracePt t="90489" x="1898650" y="1619250"/>
          <p14:tracePt t="90505" x="1924050" y="1612900"/>
          <p14:tracePt t="90522" x="1943100" y="1606550"/>
          <p14:tracePt t="90538" x="1993900" y="1600200"/>
          <p14:tracePt t="90555" x="2146300" y="1587500"/>
          <p14:tracePt t="90570" x="2254250" y="1581150"/>
          <p14:tracePt t="90587" x="2774950" y="1581150"/>
          <p14:tracePt t="90605" x="3327400" y="1555750"/>
          <p14:tracePt t="90622" x="3911600" y="1555750"/>
          <p14:tracePt t="90639" x="4584700" y="1555750"/>
          <p14:tracePt t="90656" x="5118100" y="1555750"/>
          <p14:tracePt t="90672" x="5568950" y="1555750"/>
          <p14:tracePt t="90689" x="5861050" y="1555750"/>
          <p14:tracePt t="90705" x="6064250" y="1562100"/>
          <p14:tracePt t="90722" x="6216650" y="1587500"/>
          <p14:tracePt t="90736" x="6337300" y="1612900"/>
          <p14:tracePt t="90755" x="6527800" y="1670050"/>
          <p14:tracePt t="90772" x="6642100" y="1701800"/>
          <p14:tracePt t="90786" x="6699250" y="1720850"/>
          <p14:tracePt t="90805" x="6813550" y="1752600"/>
          <p14:tracePt t="90822" x="6845300" y="1765300"/>
          <p14:tracePt t="90836" x="6858000" y="1771650"/>
          <p14:tracePt t="90855" x="6864350" y="1778000"/>
          <p14:tracePt t="90870" x="6870700" y="1778000"/>
          <p14:tracePt t="90888" x="6870700" y="1790700"/>
          <p14:tracePt t="90904" x="6870700" y="1797050"/>
          <p14:tracePt t="90921" x="6870700" y="1816100"/>
          <p14:tracePt t="90937" x="6870700" y="1841500"/>
          <p14:tracePt t="90954" x="6838950" y="1866900"/>
          <p14:tracePt t="90970" x="6769100" y="1873250"/>
          <p14:tracePt t="90988" x="6762750" y="1873250"/>
          <p14:tracePt t="91140" x="6762750" y="1879600"/>
          <p14:tracePt t="91212" x="6769100" y="1879600"/>
          <p14:tracePt t="91228" x="6788150" y="1885950"/>
          <p14:tracePt t="91236" x="6800850" y="1892300"/>
          <p14:tracePt t="91244" x="6819900" y="1898650"/>
          <p14:tracePt t="91254" x="6826250" y="1905000"/>
          <p14:tracePt t="91270" x="6838950" y="1911350"/>
          <p14:tracePt t="91285" x="6838950" y="1917700"/>
          <p14:tracePt t="91304" x="6838950" y="1924050"/>
          <p14:tracePt t="91321" x="6832600" y="1936750"/>
          <p14:tracePt t="91337" x="6826250" y="1943100"/>
          <p14:tracePt t="91354" x="6819900" y="1949450"/>
          <p14:tracePt t="91368" x="6819900" y="1955800"/>
          <p14:tracePt t="91387" x="6813550" y="1962150"/>
          <p14:tracePt t="91548" x="6819900" y="1962150"/>
          <p14:tracePt t="91556" x="6826250" y="1962150"/>
          <p14:tracePt t="91570" x="6832600" y="1962150"/>
          <p14:tracePt t="91586" x="6851650" y="1962150"/>
          <p14:tracePt t="91603" x="6870700" y="1962150"/>
          <p14:tracePt t="91619" x="6889750" y="1968500"/>
          <p14:tracePt t="91637" x="6902450" y="1968500"/>
          <p14:tracePt t="91653" x="6921500" y="1974850"/>
          <p14:tracePt t="91670" x="6934200" y="1974850"/>
          <p14:tracePt t="91703" x="6940550" y="1974850"/>
          <p14:tracePt t="92100" x="6940550" y="1981200"/>
          <p14:tracePt t="92108" x="6946900" y="1987550"/>
          <p14:tracePt t="92116" x="6946900" y="1993900"/>
          <p14:tracePt t="92135" x="6953250" y="2012950"/>
          <p14:tracePt t="92152" x="6959600" y="2038350"/>
          <p14:tracePt t="92166" x="6959600" y="2063750"/>
          <p14:tracePt t="92185" x="6959600" y="2070100"/>
          <p14:tracePt t="92201" x="6959600" y="2095500"/>
          <p14:tracePt t="92218" x="6959600" y="2108200"/>
          <p14:tracePt t="92235" x="6959600" y="2120900"/>
          <p14:tracePt t="92251" x="6946900" y="2139950"/>
          <p14:tracePt t="92268" x="6940550" y="2139950"/>
          <p14:tracePt t="92285" x="6915150" y="2146300"/>
          <p14:tracePt t="92301" x="6902450" y="2152650"/>
          <p14:tracePt t="92318" x="6883400" y="2152650"/>
          <p14:tracePt t="92333" x="6858000" y="2152650"/>
          <p14:tracePt t="92351" x="6826250" y="2139950"/>
          <p14:tracePt t="92368" x="6807200" y="2114550"/>
          <p14:tracePt t="92384" x="6781800" y="2076450"/>
          <p14:tracePt t="92401" x="6781800" y="2032000"/>
          <p14:tracePt t="92417" x="6775450" y="2000250"/>
          <p14:tracePt t="92434" x="6794500" y="1943100"/>
          <p14:tracePt t="92449" x="6838950" y="1898650"/>
          <p14:tracePt t="92467" x="6997700" y="1835150"/>
          <p14:tracePt t="92482" x="7073900" y="1822450"/>
          <p14:tracePt t="92500" x="7467600" y="1790700"/>
          <p14:tracePt t="92517" x="7829550" y="1790700"/>
          <p14:tracePt t="92534" x="8261350" y="1790700"/>
          <p14:tracePt t="92550" x="8737600" y="1803400"/>
          <p14:tracePt t="92567" x="9124950" y="1828800"/>
          <p14:tracePt t="92583" x="9378950" y="1860550"/>
          <p14:tracePt t="92600" x="9525000" y="1892300"/>
          <p14:tracePt t="92616" x="9594850" y="1911350"/>
          <p14:tracePt t="92633" x="9607550" y="1930400"/>
          <p14:tracePt t="92648" x="9613900" y="1943100"/>
          <p14:tracePt t="92667" x="9613900" y="1974850"/>
          <p14:tracePt t="92683" x="9601200" y="2019300"/>
          <p14:tracePt t="92701" x="9563100" y="2063750"/>
          <p14:tracePt t="92717" x="9499600" y="2120900"/>
          <p14:tracePt t="92734" x="9404350" y="2171700"/>
          <p14:tracePt t="92749" x="9290050" y="2228850"/>
          <p14:tracePt t="92767" x="9150350" y="2286000"/>
          <p14:tracePt t="92781" x="9004300" y="2317750"/>
          <p14:tracePt t="92799" x="8832850" y="2355850"/>
          <p14:tracePt t="92816" x="8636000" y="2362200"/>
          <p14:tracePt t="92833" x="8439150" y="2362200"/>
          <p14:tracePt t="92849" x="8191500" y="2343150"/>
          <p14:tracePt t="92865" x="7975600" y="2298700"/>
          <p14:tracePt t="92881" x="7791450" y="2254250"/>
          <p14:tracePt t="92900" x="7620000" y="2203450"/>
          <p14:tracePt t="92916" x="7543800" y="2178050"/>
          <p14:tracePt t="92933" x="7499350" y="2171700"/>
          <p14:tracePt t="92948" x="7473950" y="2171700"/>
          <p14:tracePt t="92964" x="7461250" y="2171700"/>
          <p14:tracePt t="93372" x="7454900" y="2171700"/>
          <p14:tracePt t="93380" x="7448550" y="2171700"/>
          <p14:tracePt t="93388" x="7442200" y="2171700"/>
          <p14:tracePt t="93398" x="7416800" y="2171700"/>
          <p14:tracePt t="93415" x="7359650" y="2171700"/>
          <p14:tracePt t="93432" x="7289800" y="2178050"/>
          <p14:tracePt t="93449" x="7251700" y="2178050"/>
          <p14:tracePt t="93465" x="7181850" y="2184400"/>
          <p14:tracePt t="93480" x="7118350" y="2184400"/>
          <p14:tracePt t="93499" x="7073900" y="2184400"/>
          <p14:tracePt t="93548" x="7061200" y="2184400"/>
          <p14:tracePt t="93692" x="7054850" y="2184400"/>
          <p14:tracePt t="93700" x="7054850" y="2190750"/>
          <p14:tracePt t="93714" x="7048500" y="2190750"/>
          <p14:tracePt t="93731" x="7016750" y="2190750"/>
          <p14:tracePt t="93748" x="6985000" y="2190750"/>
          <p14:tracePt t="93764" x="6959600" y="2190750"/>
          <p14:tracePt t="93781" x="6921500" y="2190750"/>
          <p14:tracePt t="93798" x="6870700" y="2190750"/>
          <p14:tracePt t="93815" x="6826250" y="2190750"/>
          <p14:tracePt t="93831" x="6788150" y="2190750"/>
          <p14:tracePt t="93848" x="6762750" y="2190750"/>
          <p14:tracePt t="93864" x="6743700" y="2184400"/>
          <p14:tracePt t="93881" x="6731000" y="2165350"/>
          <p14:tracePt t="93897" x="6724650" y="2139950"/>
          <p14:tracePt t="93912" x="6711950" y="2108200"/>
          <p14:tracePt t="93931" x="6711950" y="2082800"/>
          <p14:tracePt t="93945" x="6711950" y="2038350"/>
          <p14:tracePt t="93962" x="6711950" y="1993900"/>
          <p14:tracePt t="93981" x="6750050" y="1905000"/>
          <p14:tracePt t="94013" x="6851650" y="1797050"/>
          <p14:tracePt t="94028" x="6927850" y="1758950"/>
          <p14:tracePt t="94046" x="7042150" y="1733550"/>
          <p14:tracePt t="94062" x="7099300" y="1733550"/>
          <p14:tracePt t="94079" x="7251700" y="1720850"/>
          <p14:tracePt t="94097" x="7448550" y="1720850"/>
          <p14:tracePt t="94113" x="7689850" y="1720850"/>
          <p14:tracePt t="94130" x="8020050" y="1720850"/>
          <p14:tracePt t="94145" x="8388350" y="1733550"/>
          <p14:tracePt t="94163" x="8832850" y="1752600"/>
          <p14:tracePt t="94179" x="9042400" y="1752600"/>
          <p14:tracePt t="94196" x="9213850" y="1752600"/>
          <p14:tracePt t="94211" x="9315450" y="1752600"/>
          <p14:tracePt t="94230" x="9366250" y="1758950"/>
          <p14:tracePt t="94246" x="9385300" y="1758950"/>
          <p14:tracePt t="94279" x="9391650" y="1765300"/>
          <p14:tracePt t="94296" x="9391650" y="1784350"/>
          <p14:tracePt t="94312" x="9391650" y="1797050"/>
          <p14:tracePt t="94329" x="9385300" y="1828800"/>
          <p14:tracePt t="94345" x="9366250" y="1847850"/>
          <p14:tracePt t="94363" x="9340850" y="1879600"/>
          <p14:tracePt t="94377" x="9309100" y="1905000"/>
          <p14:tracePt t="94396" x="9220200" y="1955800"/>
          <p14:tracePt t="94412" x="9144000" y="1987550"/>
          <p14:tracePt t="94427" x="9048750" y="2012950"/>
          <p14:tracePt t="94444" x="8928100" y="2044700"/>
          <p14:tracePt t="94462" x="8807450" y="2063750"/>
          <p14:tracePt t="94479" x="8693150" y="2082800"/>
          <p14:tracePt t="94496" x="8578850" y="2101850"/>
          <p14:tracePt t="94510" x="8477250" y="2120900"/>
          <p14:tracePt t="94527" x="8401050" y="2139950"/>
          <p14:tracePt t="94545" x="8356600" y="2152650"/>
          <p14:tracePt t="94562" x="8331200" y="2152650"/>
          <p14:tracePt t="94578" x="8318500" y="2159000"/>
          <p14:tracePt t="94692" x="8312150" y="2159000"/>
          <p14:tracePt t="94700" x="8312150" y="2165350"/>
          <p14:tracePt t="94712" x="8299450" y="2165350"/>
          <p14:tracePt t="94727" x="8280400" y="2178050"/>
          <p14:tracePt t="94762" x="8197850" y="2190750"/>
          <p14:tracePt t="94777" x="8108950" y="2203450"/>
          <p14:tracePt t="94812" x="7816850" y="2228850"/>
          <p14:tracePt t="94829" x="7702550" y="2228850"/>
          <p14:tracePt t="94862" x="7550150" y="2235200"/>
          <p14:tracePt t="94879" x="7524750" y="2235200"/>
          <p14:tracePt t="94912" x="7518400" y="2235200"/>
          <p14:tracePt t="94956" x="7518400" y="2228850"/>
          <p14:tracePt t="94972" x="7518400" y="2222500"/>
          <p14:tracePt t="94980" x="7524750" y="2222500"/>
          <p14:tracePt t="95009" x="7531100" y="2209800"/>
          <p14:tracePt t="95045" x="7537450" y="2209800"/>
          <p14:tracePt t="95084" x="7537450" y="2203450"/>
          <p14:tracePt t="95908" x="7537450" y="2222500"/>
          <p14:tracePt t="95916" x="7550150" y="2247900"/>
          <p14:tracePt t="95926" x="7569200" y="2241550"/>
          <p14:tracePt t="95941" x="7588250" y="2216150"/>
          <p14:tracePt t="95959" x="7613650" y="2171700"/>
          <p14:tracePt t="95976" x="7658100" y="2101850"/>
          <p14:tracePt t="95990" x="7683500" y="2057400"/>
          <p14:tracePt t="96148" x="7677150" y="2057400"/>
          <p14:tracePt t="96156" x="7670800" y="2057400"/>
          <p14:tracePt t="96164" x="7658100" y="2063750"/>
          <p14:tracePt t="96175" x="7651750" y="2070100"/>
          <p14:tracePt t="96196" x="7639050" y="2089150"/>
          <p14:tracePt t="96220" x="7626350" y="2095500"/>
          <p14:tracePt t="96244" x="7620000" y="2101850"/>
          <p14:tracePt t="96252" x="7620000" y="2108200"/>
          <p14:tracePt t="96300" x="7613650" y="2108200"/>
          <p14:tracePt t="96356" x="7607300" y="2108200"/>
          <p14:tracePt t="96388" x="7600950" y="2114550"/>
          <p14:tracePt t="96412" x="7594600" y="2114550"/>
          <p14:tracePt t="96428" x="7581900" y="2120900"/>
          <p14:tracePt t="96444" x="7575550" y="2120900"/>
          <p14:tracePt t="96452" x="7562850" y="2120900"/>
          <p14:tracePt t="96468" x="7556500" y="2120900"/>
          <p14:tracePt t="96484" x="7550150" y="2120900"/>
          <p14:tracePt t="96492" x="7543800" y="2120900"/>
          <p14:tracePt t="96524" x="7537450" y="2120900"/>
          <p14:tracePt t="96548" x="7531100" y="2120900"/>
          <p14:tracePt t="96571" x="7524750" y="2120900"/>
          <p14:tracePt t="96587" x="7512050" y="2120900"/>
          <p14:tracePt t="96604" x="7499350" y="2120900"/>
          <p14:tracePt t="96612" x="7486650" y="2120900"/>
          <p14:tracePt t="96622" x="7480300" y="2120900"/>
          <p14:tracePt t="96640" x="7467600" y="2120900"/>
          <p14:tracePt t="96656" x="7461250" y="2114550"/>
          <p14:tracePt t="96674" x="7461250" y="2101850"/>
          <p14:tracePt t="96690" x="7461250" y="2082800"/>
          <p14:tracePt t="96707" x="7461250" y="2076450"/>
          <p14:tracePt t="96723" x="7467600" y="2063750"/>
          <p14:tracePt t="96740" x="7480300" y="2057400"/>
          <p14:tracePt t="96755" x="7505700" y="2051050"/>
          <p14:tracePt t="96773" x="7531100" y="2044700"/>
          <p14:tracePt t="96790" x="7550150" y="2044700"/>
          <p14:tracePt t="96807" x="7575550" y="2044700"/>
          <p14:tracePt t="96823" x="7588250" y="2044700"/>
          <p14:tracePt t="96980" x="7581900" y="2044700"/>
          <p14:tracePt t="96988" x="7575550" y="2044700"/>
          <p14:tracePt t="97004" x="7562850" y="2044700"/>
          <p14:tracePt t="97012" x="7556500" y="2044700"/>
          <p14:tracePt t="97023" x="7550150" y="2044700"/>
          <p14:tracePt t="97040" x="7543800" y="2044700"/>
          <p14:tracePt t="97068" x="7537450" y="2044700"/>
          <p14:tracePt t="97188" x="7531100" y="2044700"/>
          <p14:tracePt t="97220" x="7524750" y="2044700"/>
          <p14:tracePt t="97244" x="7518400" y="2044700"/>
          <p14:tracePt t="97252" x="7518400" y="2051050"/>
          <p14:tracePt t="97612" x="7512050" y="2057400"/>
          <p14:tracePt t="97620" x="7505700" y="2063750"/>
          <p14:tracePt t="97628" x="7493000" y="2076450"/>
          <p14:tracePt t="97636" x="7493000" y="2082800"/>
          <p14:tracePt t="97654" x="7461250" y="2127250"/>
          <p14:tracePt t="97670" x="7435850" y="2197100"/>
          <p14:tracePt t="97688" x="7429500" y="2241550"/>
          <p14:tracePt t="97704" x="7410450" y="2317750"/>
          <p14:tracePt t="97721" x="7397750" y="2387600"/>
          <p14:tracePt t="97737" x="7385050" y="2457450"/>
          <p14:tracePt t="97754" x="7378700" y="2489200"/>
          <p14:tracePt t="97769" x="7372350" y="2540000"/>
          <p14:tracePt t="97788" x="7372350" y="2590800"/>
          <p14:tracePt t="97804" x="7372350" y="2609850"/>
          <p14:tracePt t="97821" x="7372350" y="2616200"/>
          <p14:tracePt t="97964" x="7372350" y="2609850"/>
          <p14:tracePt t="97972" x="7359650" y="2584450"/>
          <p14:tracePt t="97985" x="7353300" y="2571750"/>
          <p14:tracePt t="98002" x="7334250" y="2520950"/>
          <p14:tracePt t="98021" x="7302500" y="2444750"/>
          <p14:tracePt t="98037" x="7277100" y="2381250"/>
          <p14:tracePt t="98052" x="7264400" y="2324100"/>
          <p14:tracePt t="98069" x="7239000" y="2273300"/>
          <p14:tracePt t="98085" x="7226300" y="2235200"/>
          <p14:tracePt t="98102" x="7219950" y="2209800"/>
          <p14:tracePt t="98120" x="7219950" y="2190750"/>
          <p14:tracePt t="98276" x="7219950" y="2197100"/>
          <p14:tracePt t="98292" x="7219950" y="2203450"/>
          <p14:tracePt t="98300" x="7219950" y="2209800"/>
          <p14:tracePt t="98308" x="7213600" y="2216150"/>
          <p14:tracePt t="98318" x="7213600" y="2222500"/>
          <p14:tracePt t="98336" x="7200900" y="2228850"/>
          <p14:tracePt t="98354" x="7169150" y="2241550"/>
          <p14:tracePt t="98370" x="7124700" y="2247900"/>
          <p14:tracePt t="98386" x="7042150" y="2247900"/>
          <p14:tracePt t="98404" x="6889750" y="2222500"/>
          <p14:tracePt t="98420" x="6788150" y="2178050"/>
          <p14:tracePt t="98436" x="6705600" y="2120900"/>
          <p14:tracePt t="98453" x="6648450" y="2038350"/>
          <p14:tracePt t="98468" x="6629400" y="1968500"/>
          <p14:tracePt t="98487" x="6623050" y="1879600"/>
          <p14:tracePt t="98503" x="6642100" y="1778000"/>
          <p14:tracePt t="98520" x="6705600" y="1663700"/>
          <p14:tracePt t="98536" x="6800850" y="1536700"/>
          <p14:tracePt t="98553" x="6940550" y="1416050"/>
          <p14:tracePt t="98567" x="7112000" y="1333500"/>
          <p14:tracePt t="98586" x="7296150" y="1263650"/>
          <p14:tracePt t="98602" x="7442200" y="1238250"/>
          <p14:tracePt t="98617" x="7550150" y="1238250"/>
          <p14:tracePt t="98635" x="7639050" y="1250950"/>
          <p14:tracePt t="98653" x="7651750" y="1263650"/>
          <p14:tracePt t="98667" x="7651750" y="1282700"/>
          <p14:tracePt t="98685" x="7651750" y="1301750"/>
          <p14:tracePt t="98702" x="7651750" y="1333500"/>
          <p14:tracePt t="98719" x="7639050" y="1358900"/>
          <p14:tracePt t="98735" x="7613650" y="1390650"/>
          <p14:tracePt t="98752" x="7588250" y="1416050"/>
          <p14:tracePt t="98767" x="7537450" y="1441450"/>
          <p14:tracePt t="98785" x="7454900" y="1460500"/>
          <p14:tracePt t="98801" x="7334250" y="1473200"/>
          <p14:tracePt t="98819" x="7162800" y="1473200"/>
          <p14:tracePt t="98833" x="6978650" y="1441450"/>
          <p14:tracePt t="98852" x="6692900" y="1339850"/>
          <p14:tracePt t="98868" x="6540500" y="1276350"/>
          <p14:tracePt t="98885" x="6438900" y="1206500"/>
          <p14:tracePt t="98900" x="6375400" y="1162050"/>
          <p14:tracePt t="98917" x="6350000" y="1104900"/>
          <p14:tracePt t="98933" x="6343650" y="1060450"/>
          <p14:tracePt t="98950" x="6343650" y="1016000"/>
          <p14:tracePt t="98968" x="6381750" y="965200"/>
          <p14:tracePt t="98984" x="6470650" y="901700"/>
          <p14:tracePt t="99001" x="6623050" y="838200"/>
          <p14:tracePt t="99018" x="6877050" y="768350"/>
          <p14:tracePt t="99034" x="7277100" y="704850"/>
          <p14:tracePt t="99052" x="7962900" y="647700"/>
          <p14:tracePt t="99068" x="8362950" y="647700"/>
          <p14:tracePt t="99085" x="8680450" y="654050"/>
          <p14:tracePt t="99101" x="8883650" y="698500"/>
          <p14:tracePt t="99118" x="8991600" y="755650"/>
          <p14:tracePt t="99133" x="9023350" y="806450"/>
          <p14:tracePt t="99151" x="9036050" y="869950"/>
          <p14:tracePt t="99166" x="9036050" y="920750"/>
          <p14:tracePt t="99185" x="9029700" y="1003300"/>
          <p14:tracePt t="99199" x="8997950" y="1073150"/>
          <p14:tracePt t="99216" x="8953500" y="1155700"/>
          <p14:tracePt t="99234" x="8928100" y="1193800"/>
          <p14:tracePt t="99249" x="8864600" y="1276350"/>
          <p14:tracePt t="99267" x="8743950" y="1377950"/>
          <p14:tracePt t="99284" x="8655050" y="1441450"/>
          <p14:tracePt t="99299" x="8547100" y="1492250"/>
          <p14:tracePt t="99316" x="8407400" y="1524000"/>
          <p14:tracePt t="99333" x="8267700" y="1549400"/>
          <p14:tracePt t="99351" x="8108950" y="1549400"/>
          <p14:tracePt t="99365" x="7956550" y="1549400"/>
          <p14:tracePt t="99384" x="7804150" y="1549400"/>
          <p14:tracePt t="99399" x="7683500" y="1536700"/>
          <p14:tracePt t="99417" x="7600950" y="1524000"/>
          <p14:tracePt t="99433" x="7550150" y="1511300"/>
          <p14:tracePt t="99449" x="7524750" y="1504950"/>
          <p14:tracePt t="99466" x="7518400" y="1504950"/>
          <p14:tracePt t="99588" x="7518400" y="1498600"/>
          <p14:tracePt t="99612" x="7518400" y="1492250"/>
          <p14:tracePt t="99628" x="7524750" y="1492250"/>
          <p14:tracePt t="99636" x="7524750" y="1485900"/>
          <p14:tracePt t="99708" x="7531100" y="1485900"/>
          <p14:tracePt t="99732" x="7537450" y="1485900"/>
          <p14:tracePt t="99740" x="7537450" y="1479550"/>
          <p14:tracePt t="99764" x="7543800" y="1479550"/>
          <p14:tracePt t="99780" x="7550150" y="1479550"/>
          <p14:tracePt t="99788" x="7556500" y="1479550"/>
          <p14:tracePt t="99812" x="7562850" y="1479550"/>
          <p14:tracePt t="99820" x="7562850" y="1473200"/>
          <p14:tracePt t="99836" x="7569200" y="1473200"/>
          <p14:tracePt t="99852" x="7575550" y="1473200"/>
          <p14:tracePt t="99866" x="7581900" y="1473200"/>
          <p14:tracePt t="99884" x="7588250" y="1473200"/>
          <p14:tracePt t="99908" x="7594600" y="1473200"/>
          <p14:tracePt t="99932" x="7607300" y="1473200"/>
          <p14:tracePt t="99948" x="7613650" y="1473200"/>
          <p14:tracePt t="99956" x="7620000" y="1473200"/>
          <p14:tracePt t="99964" x="7626350" y="1473200"/>
          <p14:tracePt t="99983" x="7632700" y="1473200"/>
          <p14:tracePt t="99999" x="7639050" y="1473200"/>
          <p14:tracePt t="100016" x="7651750" y="1473200"/>
          <p14:tracePt t="100032" x="7658100" y="1473200"/>
          <p14:tracePt t="100066" x="7664450" y="1473200"/>
          <p14:tracePt t="100100" x="7670800" y="1473200"/>
          <p14:tracePt t="100116" x="7677150" y="1466850"/>
          <p14:tracePt t="100140" x="7683500" y="1466850"/>
          <p14:tracePt t="100156" x="7689850" y="1466850"/>
          <p14:tracePt t="100180" x="7696200" y="1466850"/>
          <p14:tracePt t="100188" x="7696200" y="1460500"/>
          <p14:tracePt t="100197" x="7702550" y="1460500"/>
          <p14:tracePt t="100213" x="7708900" y="1460500"/>
          <p14:tracePt t="100236" x="7715250" y="1460500"/>
          <p14:tracePt t="100260" x="7721600" y="1460500"/>
          <p14:tracePt t="100267" x="7727950" y="1460500"/>
          <p14:tracePt t="100292" x="7734300" y="1454150"/>
          <p14:tracePt t="100316" x="7740650" y="1454150"/>
          <p14:tracePt t="100332" x="7747000" y="1454150"/>
          <p14:tracePt t="100364" x="7753350" y="1454150"/>
          <p14:tracePt t="100388" x="7759700" y="1454150"/>
          <p14:tracePt t="100412" x="7766050" y="1454150"/>
          <p14:tracePt t="100436" x="7772400" y="1454150"/>
          <p14:tracePt t="100460" x="7778750" y="1454150"/>
          <p14:tracePt t="100468" x="7785100" y="1454150"/>
          <p14:tracePt t="100484" x="7791450" y="1447800"/>
          <p14:tracePt t="100500" x="7797800" y="1447800"/>
          <p14:tracePt t="100516" x="7797800" y="1441450"/>
          <p14:tracePt t="100531" x="7804150" y="1441450"/>
          <p14:tracePt t="100548" x="7810500" y="1441450"/>
          <p14:tracePt t="101220" x="7804150" y="1441450"/>
          <p14:tracePt t="101228" x="7797800" y="1454150"/>
          <p14:tracePt t="101244" x="7785100" y="1460500"/>
          <p14:tracePt t="101251" x="7772400" y="1473200"/>
          <p14:tracePt t="101261" x="7747000" y="1485900"/>
          <p14:tracePt t="101278" x="7708900" y="1511300"/>
          <p14:tracePt t="101294" x="7632700" y="1536700"/>
          <p14:tracePt t="101313" x="7537450" y="1549400"/>
          <p14:tracePt t="101329" x="7397750" y="1562100"/>
          <p14:tracePt t="101346" x="7258050" y="1562100"/>
          <p14:tracePt t="101361" x="7105650" y="1562100"/>
          <p14:tracePt t="101379" x="6908800" y="1517650"/>
          <p14:tracePt t="101395" x="6813550" y="1473200"/>
          <p14:tracePt t="101412" x="6750050" y="1441450"/>
          <p14:tracePt t="101427" x="6711950" y="1403350"/>
          <p14:tracePt t="101444" x="6686550" y="1365250"/>
          <p14:tracePt t="101462" x="6673850" y="1327150"/>
          <p14:tracePt t="101477" x="6673850" y="1301750"/>
          <p14:tracePt t="101495" x="6673850" y="1263650"/>
          <p14:tracePt t="101512" x="6673850" y="1231900"/>
          <p14:tracePt t="101528" x="6692900" y="1181100"/>
          <p14:tracePt t="101544" x="6737350" y="1123950"/>
          <p14:tracePt t="101561" x="6819900" y="1066800"/>
          <p14:tracePt t="101579" x="6940550" y="1003300"/>
          <p14:tracePt t="101593" x="7099300" y="952500"/>
          <p14:tracePt t="101610" x="7302500" y="895350"/>
          <p14:tracePt t="101628" x="7639050" y="857250"/>
          <p14:tracePt t="101645" x="7835900" y="850900"/>
          <p14:tracePt t="101660" x="8013700" y="850900"/>
          <p14:tracePt t="101679" x="8153400" y="857250"/>
          <p14:tracePt t="101693" x="8261350" y="901700"/>
          <p14:tracePt t="101712" x="8343900" y="946150"/>
          <p14:tracePt t="101728" x="8382000" y="977900"/>
          <p14:tracePt t="101745" x="8407400" y="996950"/>
          <p14:tracePt t="101761" x="8420100" y="1028700"/>
          <p14:tracePt t="101778" x="8432800" y="1047750"/>
          <p14:tracePt t="101794" x="8432800" y="1079500"/>
          <p14:tracePt t="101811" x="8432800" y="1117600"/>
          <p14:tracePt t="101827" x="8432800" y="1136650"/>
          <p14:tracePt t="101844" x="8432800" y="1162050"/>
          <p14:tracePt t="101861" x="8432800" y="1174750"/>
          <p14:tracePt t="101878" x="8426450" y="1187450"/>
          <p14:tracePt t="101911" x="8426450" y="1193800"/>
          <p14:tracePt t="101928" x="8420100" y="1200150"/>
          <p14:tracePt t="101972" x="8420100" y="1206500"/>
          <p14:tracePt t="101980" x="8420100" y="1212850"/>
          <p14:tracePt t="102011" x="8426450" y="1238250"/>
          <p14:tracePt t="102028" x="8426450" y="1282700"/>
          <p14:tracePt t="102061" x="8426450" y="1314450"/>
          <p14:tracePt t="102078" x="8420100" y="1314450"/>
          <p14:tracePt t="102276" x="8413750" y="1333500"/>
          <p14:tracePt t="102284" x="8407400" y="1333500"/>
          <p14:tracePt t="102316" x="8407400" y="1314450"/>
          <p14:tracePt t="102324" x="8413750" y="1301750"/>
          <p14:tracePt t="102332" x="8420100" y="1301750"/>
          <p14:tracePt t="102348" x="8426450" y="1301750"/>
          <p14:tracePt t="102360" x="8432800" y="1301750"/>
          <p14:tracePt t="102403" x="8432800" y="1314450"/>
          <p14:tracePt t="102412" x="8426450" y="1327150"/>
          <p14:tracePt t="102420" x="8426450" y="1339850"/>
          <p14:tracePt t="102427" x="8426450" y="1358900"/>
          <p14:tracePt t="102442" x="8426450" y="1377950"/>
          <p14:tracePt t="102460" x="8407400" y="1428750"/>
          <p14:tracePt t="102476" x="8388350" y="1460500"/>
          <p14:tracePt t="102493" x="8369300" y="1492250"/>
          <p14:tracePt t="102508" x="8350250" y="1517650"/>
          <p14:tracePt t="102526" x="8337550" y="1536700"/>
          <p14:tracePt t="102542" x="8318500" y="1562100"/>
          <p14:tracePt t="102558" x="8312150" y="1587500"/>
          <p14:tracePt t="102576" x="8299450" y="1619250"/>
          <p14:tracePt t="102591" x="8280400" y="1644650"/>
          <p14:tracePt t="102608" x="8267700" y="1670050"/>
          <p14:tracePt t="102624" x="8261350" y="1689100"/>
          <p14:tracePt t="102642" x="8255000" y="1695450"/>
          <p14:tracePt t="102659" x="8255000" y="1701800"/>
          <p14:tracePt t="102675" x="8255000" y="1708150"/>
          <p14:tracePt t="102796" x="8255000" y="1714500"/>
          <p14:tracePt t="102820" x="8255000" y="1720850"/>
          <p14:tracePt t="102860" x="8255000" y="1727200"/>
          <p14:tracePt t="102876" x="8255000" y="1733550"/>
          <p14:tracePt t="102884" x="8261350" y="1733550"/>
          <p14:tracePt t="102900" x="8261350" y="1739900"/>
          <p14:tracePt t="102909" x="8267700" y="1739900"/>
          <p14:tracePt t="102925" x="8274050" y="1746250"/>
          <p14:tracePt t="102942" x="8280400" y="1758950"/>
          <p14:tracePt t="102957" x="8293100" y="1765300"/>
          <p14:tracePt t="102974" x="8299450" y="1778000"/>
          <p14:tracePt t="103009" x="8312150" y="1784350"/>
          <p14:tracePt t="103028" x="8331200" y="1803400"/>
          <p14:tracePt t="103040" x="8343900" y="1809750"/>
          <p14:tracePt t="103059" x="8426450" y="1835150"/>
          <p14:tracePt t="103076" x="8509000" y="1860550"/>
          <p14:tracePt t="103090" x="8578850" y="1892300"/>
          <p14:tracePt t="103109" x="8629650" y="1911350"/>
          <p14:tracePt t="103123" x="8648700" y="1924050"/>
          <p14:tracePt t="103500" x="8642350" y="1930400"/>
          <p14:tracePt t="103508" x="8585200" y="1936750"/>
          <p14:tracePt t="103516" x="8578850" y="1936750"/>
          <p14:tracePt t="103676" x="8585200" y="1936750"/>
          <p14:tracePt t="103684" x="8585200" y="1911350"/>
          <p14:tracePt t="103692" x="8604250" y="1873250"/>
          <p14:tracePt t="103705" x="8610600" y="1828800"/>
          <p14:tracePt t="103722" x="8616950" y="1809750"/>
          <p14:tracePt t="103740" x="8648700" y="1752600"/>
          <p14:tracePt t="103773" x="8648700" y="1797050"/>
          <p14:tracePt t="103790" x="8648700" y="1917700"/>
          <p14:tracePt t="103807" x="8636000" y="1987550"/>
          <p14:tracePt t="103824" x="8559800" y="2152650"/>
          <p14:tracePt t="103838" x="8426450" y="2374900"/>
          <p14:tracePt t="103857" x="8255000" y="2590800"/>
          <p14:tracePt t="103873" x="8070850" y="2743200"/>
          <p14:tracePt t="103888" x="7854950" y="2876550"/>
          <p14:tracePt t="103907" x="7696200" y="2933700"/>
          <p14:tracePt t="103908" x="7620000" y="2952750"/>
          <p14:tracePt t="103924" x="7499350" y="2965450"/>
          <p14:tracePt t="103938" x="7448550" y="2965450"/>
          <p14:tracePt t="103957" x="7372350" y="2959100"/>
          <p14:tracePt t="103973" x="7353300" y="2933700"/>
          <p14:tracePt t="103990" x="7334250" y="2889250"/>
          <p14:tracePt t="104004" x="7321550" y="2863850"/>
          <p14:tracePt t="104023" x="7315200" y="2838450"/>
          <p14:tracePt t="104039" x="7308850" y="2819400"/>
          <p14:tracePt t="104056" x="7308850" y="2813050"/>
          <p14:tracePt t="104073" x="7308850" y="2806700"/>
          <p14:tracePt t="104420" x="7308850" y="2800350"/>
          <p14:tracePt t="104580" x="7308850" y="2806700"/>
          <p14:tracePt t="104587" x="7308850" y="2813050"/>
          <p14:tracePt t="104595" x="7296150" y="2825750"/>
          <p14:tracePt t="104612" x="7283450" y="2832100"/>
          <p14:tracePt t="104619" x="7264400" y="2851150"/>
          <p14:tracePt t="104636" x="7200900" y="2870200"/>
          <p14:tracePt t="104654" x="7080250" y="2882900"/>
          <p14:tracePt t="104670" x="6927850" y="2882900"/>
          <p14:tracePt t="104687" x="6775450" y="2851150"/>
          <p14:tracePt t="104704" x="6629400" y="2800350"/>
          <p14:tracePt t="104719" x="6521450" y="2736850"/>
          <p14:tracePt t="104737" x="6445250" y="2654300"/>
          <p14:tracePt t="104754" x="6407150" y="2578100"/>
          <p14:tracePt t="104770" x="6407150" y="2501900"/>
          <p14:tracePt t="104788" x="6445250" y="2393950"/>
          <p14:tracePt t="104803" x="6515100" y="2324100"/>
          <p14:tracePt t="104821" x="6635750" y="2266950"/>
          <p14:tracePt t="104837" x="6832600" y="2216150"/>
          <p14:tracePt t="104854" x="7143750" y="2184400"/>
          <p14:tracePt t="104870" x="7486650" y="2184400"/>
          <p14:tracePt t="104887" x="7874000" y="2190750"/>
          <p14:tracePt t="104903" x="8178800" y="2228850"/>
          <p14:tracePt t="104920" x="8439150" y="2286000"/>
          <p14:tracePt t="104936" x="8578850" y="2336800"/>
          <p14:tracePt t="104954" x="8642350" y="2368550"/>
          <p14:tracePt t="104970" x="8667750" y="2393950"/>
          <p14:tracePt t="104987" x="8674100" y="2425700"/>
          <p14:tracePt t="105003" x="8674100" y="2457450"/>
          <p14:tracePt t="105020" x="8674100" y="2495550"/>
          <p14:tracePt t="105036" x="8674100" y="2533650"/>
          <p14:tracePt t="105053" x="8667750" y="2565400"/>
          <p14:tracePt t="105069" x="8655050" y="2597150"/>
          <p14:tracePt t="105087" x="8636000" y="2641600"/>
          <p14:tracePt t="105103" x="8616950" y="2679700"/>
          <p14:tracePt t="105118" x="8591550" y="2730500"/>
          <p14:tracePt t="105136" x="8566150" y="2768600"/>
          <p14:tracePt t="105153" x="8540750" y="2800350"/>
          <p14:tracePt t="105169" x="8509000" y="2825750"/>
          <p14:tracePt t="105186" x="8477250" y="2851150"/>
          <p14:tracePt t="105202" x="8458200" y="2863850"/>
          <p14:tracePt t="105220" x="8445500" y="2876550"/>
          <p14:tracePt t="105236" x="8439150" y="2876550"/>
          <p14:tracePt t="105444" x="8439150" y="2870200"/>
          <p14:tracePt t="105460" x="8439150" y="2863850"/>
          <p14:tracePt t="105476" x="8439150" y="2857500"/>
          <p14:tracePt t="105484" x="8439150" y="2851150"/>
          <p14:tracePt t="105492" x="8445500" y="2844800"/>
          <p14:tracePt t="105502" x="8445500" y="2838450"/>
          <p14:tracePt t="105518" x="8451850" y="2832100"/>
          <p14:tracePt t="105535" x="8458200" y="2825750"/>
          <p14:tracePt t="105550" x="8458200" y="2819400"/>
          <p14:tracePt t="105585" x="8464550" y="2819400"/>
          <p14:tracePt t="105868" x="8464550" y="2813050"/>
          <p14:tracePt t="105892" x="8470900" y="2806700"/>
          <p14:tracePt t="105900" x="8477250" y="2800350"/>
          <p14:tracePt t="105907" x="8483600" y="2794000"/>
          <p14:tracePt t="105918" x="8489950" y="2787650"/>
          <p14:tracePt t="105935" x="8515350" y="2774950"/>
          <p14:tracePt t="105950" x="8559800" y="2762250"/>
          <p14:tracePt t="105968" x="8591550" y="2755900"/>
          <p14:tracePt t="105985" x="8604250" y="2755900"/>
          <p14:tracePt t="106002" x="8616950" y="2755900"/>
          <p14:tracePt t="106148" x="8623300" y="2755900"/>
          <p14:tracePt t="106156" x="8629650" y="2762250"/>
          <p14:tracePt t="106220" x="8623300" y="2762250"/>
          <p14:tracePt t="106228" x="8610600" y="2762250"/>
          <p14:tracePt t="106244" x="8597900" y="2762250"/>
          <p14:tracePt t="106268" x="8591550" y="2774950"/>
          <p14:tracePt t="106276" x="8578850" y="2794000"/>
          <p14:tracePt t="106283" x="8572500" y="2806700"/>
          <p14:tracePt t="106300" x="8559800" y="2832100"/>
          <p14:tracePt t="106316" x="8540750" y="2870200"/>
          <p14:tracePt t="106334" x="8528050" y="2927350"/>
          <p14:tracePt t="106350" x="8496300" y="2978150"/>
          <p14:tracePt t="106367" x="8470900" y="3028950"/>
          <p14:tracePt t="106382" x="8420100" y="3073400"/>
          <p14:tracePt t="106400" x="8394700" y="3111500"/>
          <p14:tracePt t="106416" x="8343900" y="3149600"/>
          <p14:tracePt t="106433" x="8286750" y="3181350"/>
          <p14:tracePt t="106448" x="8235950" y="3213100"/>
          <p14:tracePt t="106467" x="8153400" y="3238500"/>
          <p14:tracePt t="106482" x="8134350" y="3244850"/>
          <p14:tracePt t="106499" x="8089900" y="3257550"/>
          <p14:tracePt t="106515" x="8070850" y="3257550"/>
          <p14:tracePt t="106533" x="8064500" y="3263900"/>
          <p14:tracePt t="107236" x="8051800" y="3263900"/>
          <p14:tracePt t="107244" x="8039100" y="3257550"/>
          <p14:tracePt t="107252" x="8020050" y="3244850"/>
          <p14:tracePt t="107268" x="8001000" y="3238500"/>
          <p14:tracePt t="107280" x="7969250" y="3225800"/>
          <p14:tracePt t="107298" x="7893050" y="3206750"/>
          <p14:tracePt t="107315" x="7740650" y="3168650"/>
          <p14:tracePt t="107331" x="7600950" y="3124200"/>
          <p14:tracePt t="107346" x="7537450" y="3105150"/>
          <p14:tracePt t="107364" x="7372350" y="3048000"/>
          <p14:tracePt t="107381" x="7289800" y="3009900"/>
          <p14:tracePt t="107397" x="7245350" y="2978150"/>
          <p14:tracePt t="107413" x="7232650" y="2965450"/>
          <p14:tracePt t="107430" x="7226300" y="2959100"/>
          <p14:tracePt t="107492" x="7226300" y="2952750"/>
          <p14:tracePt t="107548" x="7226300" y="2946400"/>
          <p14:tracePt t="107588" x="7226300" y="2940050"/>
          <p14:tracePt t="107620" x="7219950" y="2933700"/>
          <p14:tracePt t="107659" x="7219950" y="2927350"/>
          <p14:tracePt t="107683" x="7219950" y="2921000"/>
          <p14:tracePt t="107692" x="7219950" y="2914650"/>
          <p14:tracePt t="107715" x="7219950" y="2908300"/>
          <p14:tracePt t="107731" x="7219950" y="2901950"/>
          <p14:tracePt t="107747" x="7219950" y="2895600"/>
          <p14:tracePt t="107756" x="7219950" y="2889250"/>
          <p14:tracePt t="107763" x="7219950" y="2882900"/>
          <p14:tracePt t="107778" x="7226300" y="2876550"/>
          <p14:tracePt t="107796" x="7239000" y="2844800"/>
          <p14:tracePt t="107812" x="7258050" y="2825750"/>
          <p14:tracePt t="107829" x="7270750" y="2800350"/>
          <p14:tracePt t="107845" x="7283450" y="2794000"/>
          <p14:tracePt t="107862" x="7289800" y="2787650"/>
          <p14:tracePt t="109108" x="7283450" y="2787650"/>
          <p14:tracePt t="109116" x="7251700" y="2787650"/>
          <p14:tracePt t="109132" x="7213600" y="2787650"/>
          <p14:tracePt t="109144" x="7181850" y="2794000"/>
          <p14:tracePt t="109161" x="7092950" y="2794000"/>
          <p14:tracePt t="109194" x="6870700" y="2755900"/>
          <p14:tracePt t="109211" x="6781800" y="2705100"/>
          <p14:tracePt t="109244" x="6686550" y="2584450"/>
          <p14:tracePt t="109261" x="6686550" y="2520950"/>
          <p14:tracePt t="109294" x="6731000" y="2400300"/>
          <p14:tracePt t="109311" x="6788150" y="2311400"/>
          <p14:tracePt t="109343" x="7010400" y="2171700"/>
          <p14:tracePt t="109360" x="7156450" y="2114550"/>
          <p14:tracePt t="109393" x="7448550" y="2076450"/>
          <p14:tracePt t="109408" x="7569200" y="2070100"/>
          <p14:tracePt t="109441" x="7727950" y="2070100"/>
          <p14:tracePt t="109460" x="7804150" y="2095500"/>
          <p14:tracePt t="109476" x="7854950" y="2114550"/>
          <p14:tracePt t="109493" x="7899400" y="2146300"/>
          <p14:tracePt t="109510" x="7943850" y="2197100"/>
          <p14:tracePt t="109527" x="7994650" y="2241550"/>
          <p14:tracePt t="109543" x="8032750" y="2292350"/>
          <p14:tracePt t="109558" x="8058150" y="2336800"/>
          <p14:tracePt t="109576" x="8077200" y="2374900"/>
          <p14:tracePt t="109593" x="8083550" y="2419350"/>
          <p14:tracePt t="109608" x="8083550" y="2444750"/>
          <p14:tracePt t="109626" x="8083550" y="2470150"/>
          <p14:tracePt t="109642" x="8083550" y="2495550"/>
          <p14:tracePt t="109659" x="8083550" y="2520950"/>
          <p14:tracePt t="109675" x="8077200" y="2540000"/>
          <p14:tracePt t="109692" x="8077200" y="2552700"/>
          <p14:tracePt t="109708" x="8070850" y="2559050"/>
          <p14:tracePt t="109724" x="8058150" y="2565400"/>
          <p14:tracePt t="109741" x="8058150" y="2571750"/>
          <p14:tracePt t="109836" x="8058150" y="2578100"/>
          <p14:tracePt t="109940" x="8051800" y="2578100"/>
          <p14:tracePt t="109947" x="8045450" y="2578100"/>
          <p14:tracePt t="109957" x="8039100" y="2578100"/>
          <p14:tracePt t="109975" x="8001000" y="2578100"/>
          <p14:tracePt t="109992" x="7962900" y="2590800"/>
          <p14:tracePt t="110008" x="7950200" y="2597150"/>
          <p14:tracePt t="110025" x="7943850" y="2597150"/>
          <p14:tracePt t="110042" x="7931150" y="2495550"/>
          <p14:tracePt t="110172" x="7931150" y="2489200"/>
          <p14:tracePt t="110188" x="7931150" y="2482850"/>
          <p14:tracePt t="110195" x="7931150" y="2476500"/>
          <p14:tracePt t="110212" x="7931150" y="2470150"/>
          <p14:tracePt t="110222" x="7931150" y="2457450"/>
          <p14:tracePt t="110241" x="7943850" y="2444750"/>
          <p14:tracePt t="110276" x="7937500" y="2438400"/>
          <p14:tracePt t="110300" x="7943850" y="2438400"/>
          <p14:tracePt t="110316" x="7943850" y="2444750"/>
          <p14:tracePt t="110324" x="7950200" y="2444750"/>
          <p14:tracePt t="110372" x="7943850" y="2444750"/>
          <p14:tracePt t="110388" x="7931150" y="2444750"/>
          <p14:tracePt t="110396" x="7918450" y="2444750"/>
          <p14:tracePt t="110407" x="7912100" y="2444750"/>
          <p14:tracePt t="110424" x="7848600" y="2482850"/>
          <p14:tracePt t="110440" x="7708900" y="2571750"/>
          <p14:tracePt t="110458" x="7296150" y="2863850"/>
          <p14:tracePt t="110474" x="6578600" y="3302000"/>
          <p14:tracePt t="110489" x="5581650" y="3778250"/>
          <p14:tracePt t="110507" x="4057650" y="4432300"/>
          <p14:tracePt t="110524" x="3181350" y="4870450"/>
          <p14:tracePt t="110540" x="2508250" y="5302250"/>
          <p14:tracePt t="110555" x="2038350" y="5683250"/>
          <p14:tracePt t="110574" x="1828800" y="5892800"/>
          <p14:tracePt t="110591" x="1765300" y="5994400"/>
          <p14:tracePt t="110605" x="1746250" y="6026150"/>
          <p14:tracePt t="110624" x="1733550" y="6032500"/>
          <p14:tracePt t="110656" x="1733550" y="6026150"/>
          <p14:tracePt t="110673" x="1733550" y="6007100"/>
          <p14:tracePt t="110690" x="1727200" y="5981700"/>
          <p14:tracePt t="110706" x="1720850" y="5969000"/>
          <p14:tracePt t="110723" x="1720850" y="5949950"/>
          <p14:tracePt t="110739" x="1714500" y="5949950"/>
          <p14:tracePt t="110756" x="1708150" y="5943600"/>
          <p14:tracePt t="110772" x="1701800" y="5937250"/>
          <p14:tracePt t="110788" x="1689100" y="5930900"/>
          <p14:tracePt t="110804" x="1676400" y="5924550"/>
          <p14:tracePt t="110823" x="1670050" y="5918200"/>
          <p14:tracePt t="110839" x="1651000" y="5911850"/>
          <p14:tracePt t="110857" x="1625600" y="5899150"/>
          <p14:tracePt t="110873" x="1606550" y="5886450"/>
          <p14:tracePt t="110890" x="1581150" y="5873750"/>
          <p14:tracePt t="110904" x="1568450" y="5861050"/>
          <p14:tracePt t="110921" x="1562100" y="5854700"/>
          <p14:tracePt t="110938" x="1555750" y="5854700"/>
          <p14:tracePt t="110980" x="1549400" y="5854700"/>
          <p14:tracePt t="110988" x="1543050" y="5854700"/>
          <p14:tracePt t="110996" x="1536700" y="5854700"/>
          <p14:tracePt t="111006" x="1524000" y="5854700"/>
          <p14:tracePt t="111028" x="1517650" y="5854700"/>
          <p14:tracePt t="111039" x="1511300" y="5854700"/>
          <p14:tracePt t="111056" x="1498600" y="5854700"/>
          <p14:tracePt t="111072" x="1492250" y="5854700"/>
          <p14:tracePt t="111087" x="1485900" y="5810250"/>
          <p14:tracePt t="111106" x="1479550" y="5689600"/>
          <p14:tracePt t="111122" x="1485900" y="5556250"/>
          <p14:tracePt t="111139" x="1562100" y="5340350"/>
          <p14:tracePt t="111156" x="1644650" y="5207000"/>
          <p14:tracePt t="111172" x="1778000" y="5092700"/>
          <p14:tracePt t="111189" x="1993900" y="4959350"/>
          <p14:tracePt t="111205" x="2184400" y="4902200"/>
          <p14:tracePt t="111222" x="2305050" y="4889500"/>
          <p14:tracePt t="111238" x="2355850" y="4889500"/>
          <p14:tracePt t="111255" x="2374900" y="4889500"/>
          <p14:tracePt t="111271" x="2374900" y="4895850"/>
          <p14:tracePt t="111288" x="2374900" y="4914900"/>
          <p14:tracePt t="111320" x="2374900" y="4921250"/>
          <p14:tracePt t="111338" x="2374900" y="4927600"/>
          <p14:tracePt t="111355" x="2374900" y="4940300"/>
          <p14:tracePt t="111371" x="2374900" y="4946650"/>
          <p14:tracePt t="111388" x="2368550" y="4953000"/>
          <p14:tracePt t="111404" x="2362200" y="4959350"/>
          <p14:tracePt t="111420" x="2349500" y="4965700"/>
          <p14:tracePt t="111437" x="2343150" y="4972050"/>
          <p14:tracePt t="111455" x="2324100" y="4991100"/>
          <p14:tracePt t="111469" x="2311400" y="5010150"/>
          <p14:tracePt t="111488" x="2298700" y="5016500"/>
          <p14:tracePt t="111504" x="2292350" y="5022850"/>
          <p14:tracePt t="111521" x="2286000" y="5029200"/>
          <p14:tracePt t="111668" x="2298700" y="5003800"/>
          <p14:tracePt t="111676" x="2311400" y="4972050"/>
          <p14:tracePt t="111686" x="2336800" y="4933950"/>
          <p14:tracePt t="111704" x="2419350" y="4845050"/>
          <p14:tracePt t="111721" x="2514600" y="4762500"/>
          <p14:tracePt t="111735" x="2667000" y="4667250"/>
          <p14:tracePt t="111752" x="2832100" y="4603750"/>
          <p14:tracePt t="111770" x="3016250" y="4559300"/>
          <p14:tracePt t="111787" x="3124200" y="4546600"/>
          <p14:tracePt t="111802" x="3162300" y="4546600"/>
          <p14:tracePt t="111821" x="3194050" y="4546600"/>
          <p14:tracePt t="111908" x="3194050" y="4552950"/>
          <p14:tracePt t="111932" x="3194050" y="4559300"/>
          <p14:tracePt t="111972" x="3194050" y="4565650"/>
          <p14:tracePt t="111980" x="3187700" y="4565650"/>
          <p14:tracePt t="112004" x="3187700" y="4572000"/>
          <p14:tracePt t="112036" x="3181350" y="4572000"/>
          <p14:tracePt t="112052" x="3175000" y="4572000"/>
          <p14:tracePt t="112060" x="3175000" y="4578350"/>
          <p14:tracePt t="112070" x="3162300" y="4578350"/>
          <p14:tracePt t="112086" x="3149600" y="4584700"/>
          <p14:tracePt t="112104" x="3130550" y="4584700"/>
          <p14:tracePt t="112120" x="3092450" y="4597400"/>
          <p14:tracePt t="112137" x="3028950" y="4603750"/>
          <p14:tracePt t="112153" x="2933700" y="4610100"/>
          <p14:tracePt t="112170" x="2844800" y="4610100"/>
          <p14:tracePt t="112187" x="2749550" y="4616450"/>
          <p14:tracePt t="112204" x="2660650" y="4622800"/>
          <p14:tracePt t="112220" x="2628900" y="4622800"/>
          <p14:tracePt t="112237" x="2603500" y="4622800"/>
          <p14:tracePt t="112253" x="2590800" y="4622800"/>
          <p14:tracePt t="112270" x="2584450" y="4622800"/>
          <p14:tracePt t="112286" x="2584450" y="4616450"/>
          <p14:tracePt t="112303" x="2578100" y="4610100"/>
          <p14:tracePt t="112336" x="2578100" y="4603750"/>
          <p14:tracePt t="112353" x="2578100" y="4591050"/>
          <p14:tracePt t="112386" x="2578100" y="4584700"/>
          <p14:tracePt t="112452" x="2571750" y="4584700"/>
          <p14:tracePt t="112460" x="2565400" y="4584700"/>
          <p14:tracePt t="112476" x="2559050" y="4584700"/>
          <p14:tracePt t="112486" x="2540000" y="4584700"/>
          <p14:tracePt t="112502" x="2527300" y="4584700"/>
          <p14:tracePt t="112519" x="2514600" y="4584700"/>
          <p14:tracePt t="112536" x="2463800" y="4584700"/>
          <p14:tracePt t="112552" x="2393950" y="4584700"/>
          <p14:tracePt t="112569" x="2317750" y="4584700"/>
          <p14:tracePt t="112583" x="2247900" y="4584700"/>
          <p14:tracePt t="112602" x="2190750" y="4584700"/>
          <p14:tracePt t="112619" x="2165350" y="4578350"/>
          <p14:tracePt t="112636" x="2159000" y="4572000"/>
          <p14:tracePt t="112669" x="2159000" y="4565650"/>
          <p14:tracePt t="112685" x="2159000" y="4546600"/>
          <p14:tracePt t="112703" x="2184400" y="4514850"/>
          <p14:tracePt t="112718" x="2228850" y="4483100"/>
          <p14:tracePt t="112736" x="2286000" y="4457700"/>
          <p14:tracePt t="112751" x="2324100" y="4445000"/>
          <p14:tracePt t="112768" x="2343150" y="4438650"/>
          <p14:tracePt t="112784" x="2349500" y="4438650"/>
          <p14:tracePt t="112844" x="2349500" y="4445000"/>
          <p14:tracePt t="112851" x="2349500" y="4451350"/>
          <p14:tracePt t="112875" x="2349500" y="4464050"/>
          <p14:tracePt t="112892" x="2349500" y="4476750"/>
          <p14:tracePt t="112900" x="2343150" y="4483100"/>
          <p14:tracePt t="112908" x="2336800" y="4495800"/>
          <p14:tracePt t="112916" x="2324100" y="4508500"/>
          <p14:tracePt t="112933" x="2298700" y="4533900"/>
          <p14:tracePt t="112950" x="2260600" y="4559300"/>
          <p14:tracePt t="112968" x="2216150" y="4584700"/>
          <p14:tracePt t="112984" x="2159000" y="4610100"/>
          <p14:tracePt t="113001" x="2089150" y="4629150"/>
          <p14:tracePt t="113017" x="1993900" y="4648200"/>
          <p14:tracePt t="113034" x="1892300" y="4660900"/>
          <p14:tracePt t="113050" x="1778000" y="4667250"/>
          <p14:tracePt t="113067" x="1625600" y="4654550"/>
          <p14:tracePt t="113082" x="1574800" y="4648200"/>
          <p14:tracePt t="113101" x="1454150" y="4603750"/>
          <p14:tracePt t="113117" x="1397000" y="4559300"/>
          <p14:tracePt t="113132" x="1358900" y="4514850"/>
          <p14:tracePt t="113150" x="1327150" y="4489450"/>
          <p14:tracePt t="113167" x="1320800" y="4445000"/>
          <p14:tracePt t="113183" x="1314450" y="4413250"/>
          <p14:tracePt t="113200" x="1314450" y="4381500"/>
          <p14:tracePt t="113216" x="1333500" y="4330700"/>
          <p14:tracePt t="113234" x="1377950" y="4273550"/>
          <p14:tracePt t="113248" x="1466850" y="4197350"/>
          <p14:tracePt t="113267" x="1631950" y="4133850"/>
          <p14:tracePt t="113283" x="1771650" y="4102100"/>
          <p14:tracePt t="113300" x="1917700" y="4083050"/>
          <p14:tracePt t="113316" x="2051050" y="4076700"/>
          <p14:tracePt t="113332" x="2203450" y="4076700"/>
          <p14:tracePt t="113349" x="2343150" y="4076700"/>
          <p14:tracePt t="113366" x="2457450" y="4114800"/>
          <p14:tracePt t="113383" x="2546350" y="4159250"/>
          <p14:tracePt t="113400" x="2628900" y="4229100"/>
          <p14:tracePt t="113416" x="2705100" y="4305300"/>
          <p14:tracePt t="113433" x="2749550" y="4413250"/>
          <p14:tracePt t="113449" x="2781300" y="4514850"/>
          <p14:tracePt t="113466" x="2794000" y="4597400"/>
          <p14:tracePt t="113482" x="2794000" y="4673600"/>
          <p14:tracePt t="113500" x="2730500" y="4781550"/>
          <p14:tracePt t="113516" x="2641600" y="4838700"/>
          <p14:tracePt t="113533" x="2514600" y="4883150"/>
          <p14:tracePt t="113548" x="2368550" y="4914900"/>
          <p14:tracePt t="113566" x="2184400" y="4914900"/>
          <p14:tracePt t="113582" x="2012950" y="4902200"/>
          <p14:tracePt t="113599" x="1828800" y="4876800"/>
          <p14:tracePt t="113615" x="1689100" y="4826000"/>
          <p14:tracePt t="113631" x="1568450" y="4756150"/>
          <p14:tracePt t="113648" x="1504950" y="4699000"/>
          <p14:tracePt t="113665" x="1447800" y="4635500"/>
          <p14:tracePt t="113682" x="1428750" y="4572000"/>
          <p14:tracePt t="113699" x="1435100" y="4470400"/>
          <p14:tracePt t="113715" x="1466850" y="4381500"/>
          <p14:tracePt t="113732" x="1530350" y="4292600"/>
          <p14:tracePt t="113747" x="1638300" y="4197350"/>
          <p14:tracePt t="113766" x="1784350" y="4114800"/>
          <p14:tracePt t="113782" x="1962150" y="4064000"/>
          <p14:tracePt t="113797" x="2152650" y="4044950"/>
          <p14:tracePt t="113815" x="2336800" y="4044950"/>
          <p14:tracePt t="113832" x="2501900" y="4070350"/>
          <p14:tracePt t="113848" x="2628900" y="4127500"/>
          <p14:tracePt t="113865" x="2711450" y="4197350"/>
          <p14:tracePt t="113880" x="2749550" y="4298950"/>
          <p14:tracePt t="113899" x="2762250" y="4451350"/>
          <p14:tracePt t="113914" x="2762250" y="4514850"/>
          <p14:tracePt t="113931" x="2679700" y="4667250"/>
          <p14:tracePt t="113948" x="2597150" y="4756150"/>
          <p14:tracePt t="113965" x="2470150" y="4819650"/>
          <p14:tracePt t="113981" x="2260600" y="4883150"/>
          <p14:tracePt t="113998" x="2082800" y="4895850"/>
          <p14:tracePt t="114014" x="1885950" y="4895850"/>
          <p14:tracePt t="114032" x="1720850" y="4895850"/>
          <p14:tracePt t="114048" x="1555750" y="4845050"/>
          <p14:tracePt t="114065" x="1454150" y="4794250"/>
          <p14:tracePt t="114081" x="1403350" y="4737100"/>
          <p14:tracePt t="114098" x="1377950" y="4686300"/>
          <p14:tracePt t="114114" x="1371600" y="4616450"/>
          <p14:tracePt t="114130" x="1371600" y="4533900"/>
          <p14:tracePt t="114146" x="1422400" y="4432300"/>
          <p14:tracePt t="114165" x="1549400" y="4273550"/>
          <p14:tracePt t="114180" x="1720850" y="4197350"/>
          <p14:tracePt t="114198" x="1962150" y="4159250"/>
          <p14:tracePt t="114214" x="2178050" y="4152900"/>
          <p14:tracePt t="114232" x="2438400" y="4184650"/>
          <p14:tracePt t="114248" x="2609850" y="4248150"/>
          <p14:tracePt t="114265" x="2711450" y="4324350"/>
          <p14:tracePt t="114281" x="2755900" y="4400550"/>
          <p14:tracePt t="114298" x="2781300" y="4489450"/>
          <p14:tracePt t="114314" x="2787650" y="4584700"/>
          <p14:tracePt t="114329" x="2787650" y="4673600"/>
          <p14:tracePt t="114347" x="2762250" y="4832350"/>
          <p14:tracePt t="114364" x="2724150" y="4940300"/>
          <p14:tracePt t="114380" x="2679700" y="5016500"/>
          <p14:tracePt t="114396" x="2635250" y="5067300"/>
          <p14:tracePt t="114414" x="2603500" y="5092700"/>
          <p14:tracePt t="114431" x="2584450" y="5099050"/>
          <p14:tracePt t="114447" x="2578100" y="5105400"/>
          <p14:tracePt t="114508" x="2578100" y="5092700"/>
          <p14:tracePt t="114516" x="2578100" y="5073650"/>
          <p14:tracePt t="114524" x="2578100" y="5060950"/>
          <p14:tracePt t="114531" x="2578100" y="5048250"/>
          <p14:tracePt t="114547" x="2590800" y="5016500"/>
          <p14:tracePt t="114562" x="2590800" y="5003800"/>
          <p14:tracePt t="114579" x="2597150" y="4972050"/>
          <p14:tracePt t="114836" x="2597150" y="4965700"/>
          <p14:tracePt t="114844" x="2597150" y="4953000"/>
          <p14:tracePt t="114852" x="2603500" y="4953000"/>
          <p14:tracePt t="114900" x="2603500" y="4946650"/>
          <p14:tracePt t="114908" x="2609850" y="4927600"/>
          <p14:tracePt t="114916" x="2616200" y="4902200"/>
          <p14:tracePt t="114928" x="2628900" y="4889500"/>
          <p14:tracePt t="114945" x="2635250" y="4870450"/>
          <p14:tracePt t="114980" x="2660650" y="4826000"/>
          <p14:tracePt t="114995" x="2679700" y="4813300"/>
          <p14:tracePt t="115030" x="2800350" y="4711700"/>
          <p14:tracePt t="115046" x="2895600" y="4635500"/>
          <p14:tracePt t="115080" x="3454400" y="4330700"/>
          <p14:tracePt t="115096" x="3962400" y="4127500"/>
          <p14:tracePt t="115129" x="5346700" y="3683000"/>
          <p14:tracePt t="115147" x="6000750" y="3479800"/>
          <p14:tracePt t="115179" x="7004050" y="3187700"/>
          <p14:tracePt t="115196" x="7118350" y="3149600"/>
          <p14:tracePt t="115229" x="7162800" y="3136900"/>
          <p14:tracePt t="115279" x="7175500" y="3136900"/>
          <p14:tracePt t="115296" x="7188200" y="3143250"/>
          <p14:tracePt t="115329" x="7200900" y="3143250"/>
          <p14:tracePt t="115764" x="7207250" y="3143250"/>
          <p14:tracePt t="115772" x="7226300" y="3130550"/>
          <p14:tracePt t="115780" x="7264400" y="3124200"/>
          <p14:tracePt t="115792" x="7302500" y="3111500"/>
          <p14:tracePt t="115828" x="7486650" y="3048000"/>
          <p14:tracePt t="115844" x="7594600" y="3022600"/>
          <p14:tracePt t="115878" x="7810500" y="2990850"/>
          <p14:tracePt t="115895" x="7874000" y="2984500"/>
          <p14:tracePt t="115927" x="7918450" y="2984500"/>
          <p14:tracePt t="115944" x="7918450" y="2990850"/>
          <p14:tracePt t="115977" x="7924800" y="3003550"/>
          <p14:tracePt t="115992" x="7924800" y="3009900"/>
          <p14:tracePt t="116027" x="7943850" y="3022600"/>
          <p14:tracePt t="116045" x="7950200" y="3028950"/>
          <p14:tracePt t="116077" x="7956550" y="3035300"/>
          <p14:tracePt t="116094" x="7962900" y="3041650"/>
          <p14:tracePt t="116127" x="7969250" y="3054350"/>
          <p14:tracePt t="116143" x="7969250" y="3060700"/>
          <p14:tracePt t="116160" x="7981950" y="3073400"/>
          <p14:tracePt t="116193" x="7994650" y="3098800"/>
          <p14:tracePt t="116208" x="7994650" y="3111500"/>
          <p14:tracePt t="116227" x="7981950" y="3149600"/>
          <p14:tracePt t="116243" x="7931150" y="3181350"/>
          <p14:tracePt t="116260" x="7848600" y="3200400"/>
          <p14:tracePt t="116277" x="7747000" y="3213100"/>
          <p14:tracePt t="116293" x="7658100" y="3213100"/>
          <p14:tracePt t="116311" x="7543800" y="3187700"/>
          <p14:tracePt t="116326" x="7448550" y="3143250"/>
          <p14:tracePt t="116343" x="7378700" y="3092450"/>
          <p14:tracePt t="116360" x="7327900" y="3028950"/>
          <p14:tracePt t="116377" x="7315200" y="2965450"/>
          <p14:tracePt t="116392" x="7308850" y="2895600"/>
          <p14:tracePt t="116408" x="7315200" y="2819400"/>
          <p14:tracePt t="116425" x="7359650" y="2730500"/>
          <p14:tracePt t="116441" x="7410450" y="2641600"/>
          <p14:tracePt t="116459" x="7543800" y="2533650"/>
          <p14:tracePt t="116474" x="7588250" y="2501900"/>
          <p14:tracePt t="116492" x="7810500" y="2451100"/>
          <p14:tracePt t="116507" x="7969250" y="2444750"/>
          <p14:tracePt t="116524" x="8134350" y="2444750"/>
          <p14:tracePt t="116542" x="8286750" y="2463800"/>
          <p14:tracePt t="116557" x="8413750" y="2495550"/>
          <p14:tracePt t="116576" x="8521700" y="2546350"/>
          <p14:tracePt t="116592" x="8597900" y="2590800"/>
          <p14:tracePt t="116607" x="8636000" y="2628900"/>
          <p14:tracePt t="116625" x="8667750" y="2667000"/>
          <p14:tracePt t="116642" x="8686800" y="2717800"/>
          <p14:tracePt t="116657" x="8699500" y="2794000"/>
          <p14:tracePt t="116675" x="8693150" y="2895600"/>
          <p14:tracePt t="116690" x="8674100" y="2940050"/>
          <p14:tracePt t="116709" x="8528050" y="3092450"/>
          <p14:tracePt t="116723" x="8286750" y="3219450"/>
          <p14:tracePt t="116742" x="7981950" y="3327400"/>
          <p14:tracePt t="116758" x="7632700" y="3397250"/>
          <p14:tracePt t="116775" x="7264400" y="3403600"/>
          <p14:tracePt t="116791" x="6889750" y="3378200"/>
          <p14:tracePt t="116808" x="6654800" y="3321050"/>
          <p14:tracePt t="116825" x="6521450" y="3257550"/>
          <p14:tracePt t="116840" x="6464300" y="3187700"/>
          <p14:tracePt t="116859" x="6451600" y="3086100"/>
          <p14:tracePt t="116873" x="6451600" y="3035300"/>
          <p14:tracePt t="116891" x="6534150" y="2870200"/>
          <p14:tracePt t="116908" x="6635750" y="2768600"/>
          <p14:tracePt t="116923" x="6788150" y="2686050"/>
          <p14:tracePt t="116941" x="7016750" y="2609850"/>
          <p14:tracePt t="116956" x="7340600" y="2533650"/>
          <p14:tracePt t="116975" x="7696200" y="2514600"/>
          <p14:tracePt t="116991" x="8026400" y="2514600"/>
          <p14:tracePt t="117008" x="8248650" y="2565400"/>
          <p14:tracePt t="117024" x="8382000" y="2622550"/>
          <p14:tracePt t="117041" x="8470900" y="2711450"/>
          <p14:tracePt t="117057" x="8496300" y="2781300"/>
          <p14:tracePt t="117074" x="8502650" y="2863850"/>
          <p14:tracePt t="117091" x="8477250" y="3003550"/>
          <p14:tracePt t="117108" x="8420100" y="3117850"/>
          <p14:tracePt t="117124" x="8337550" y="3219450"/>
          <p14:tracePt t="117141" x="8255000" y="3302000"/>
          <p14:tracePt t="117157" x="8172450" y="3365500"/>
          <p14:tracePt t="117174" x="8102600" y="3403600"/>
          <p14:tracePt t="117190" x="8064500" y="3416300"/>
          <p14:tracePt t="117206" x="8051800" y="3422650"/>
          <p14:tracePt t="117222" x="8045450" y="3422650"/>
          <p14:tracePt t="117467" x="8045450" y="3416300"/>
          <p14:tracePt t="117491" x="8045450" y="3409950"/>
          <p14:tracePt t="117515" x="8045450" y="3403600"/>
          <p14:tracePt t="117539" x="8045450" y="3397250"/>
          <p14:tracePt t="117547" x="8045450" y="3390900"/>
          <p14:tracePt t="117563" x="8045450" y="3384550"/>
          <p14:tracePt t="117571" x="8051800" y="3378200"/>
          <p14:tracePt t="117588" x="8051800" y="3371850"/>
          <p14:tracePt t="117619" x="8051800" y="3365500"/>
          <p14:tracePt t="117651" x="8058150" y="3365500"/>
          <p14:tracePt t="118059" x="8058150" y="3359150"/>
          <p14:tracePt t="118067" x="8058150" y="3352800"/>
          <p14:tracePt t="118083" x="8058150" y="3346450"/>
          <p14:tracePt t="118099" x="8058150" y="3340100"/>
          <p14:tracePt t="118107" x="8058150" y="3333750"/>
          <p14:tracePt t="118120" x="8058150" y="3327400"/>
          <p14:tracePt t="118137" x="8051800" y="3308350"/>
          <p14:tracePt t="118153" x="8051800" y="3302000"/>
          <p14:tracePt t="118171" x="8045450" y="3282950"/>
          <p14:tracePt t="118187" x="8032750" y="3270250"/>
          <p14:tracePt t="118203" x="8032750" y="3263900"/>
          <p14:tracePt t="118220" x="8026400" y="3251200"/>
          <p14:tracePt t="118395" x="8026400" y="3244850"/>
          <p14:tracePt t="118460" x="8032750" y="3244850"/>
          <p14:tracePt t="118492" x="8032750" y="3257550"/>
          <p14:tracePt t="118500" x="8032750" y="3270250"/>
          <p14:tracePt t="118508" x="8013700" y="3302000"/>
          <p14:tracePt t="118521" x="7981950" y="3365500"/>
          <p14:tracePt t="118538" x="7880350" y="3511550"/>
          <p14:tracePt t="118554" x="7645400" y="3784600"/>
          <p14:tracePt t="118569" x="7467600" y="3943350"/>
          <p14:tracePt t="118586" x="7010400" y="4298950"/>
          <p14:tracePt t="118605" x="6108700" y="4864100"/>
          <p14:tracePt t="118621" x="5441950" y="5168900"/>
          <p14:tracePt t="118636" x="4781550" y="5384800"/>
          <p14:tracePt t="118654" x="4178300" y="5492750"/>
          <p14:tracePt t="118671" x="3663950" y="5441950"/>
          <p14:tracePt t="118688" x="3492500" y="5353050"/>
          <p14:tracePt t="118721" x="3498850" y="5346700"/>
          <p14:tracePt t="118844" x="3492500" y="5346700"/>
          <p14:tracePt t="118852" x="3473450" y="5346700"/>
          <p14:tracePt t="118884" x="3473450" y="5353050"/>
          <p14:tracePt t="118900" x="3460750" y="5378450"/>
          <p14:tracePt t="118908" x="3460750" y="5403850"/>
          <p14:tracePt t="118924" x="3460750" y="5410200"/>
          <p14:tracePt t="118935" x="3460750" y="5429250"/>
          <p14:tracePt t="118953" x="3422650" y="5499100"/>
          <p14:tracePt t="118968" x="3378200" y="5524500"/>
          <p14:tracePt t="118985" x="3327400" y="5562600"/>
          <p14:tracePt t="119003" x="3251200" y="5619750"/>
          <p14:tracePt t="119018" x="3219450" y="5645150"/>
          <p14:tracePt t="119037" x="3162300" y="5695950"/>
          <p14:tracePt t="119051" x="3111500" y="5727700"/>
          <p14:tracePt t="119070" x="3041650" y="5765800"/>
          <p14:tracePt t="119085" x="2971800" y="5791200"/>
          <p14:tracePt t="119101" x="2895600" y="5810250"/>
          <p14:tracePt t="119119" x="2844800" y="5822950"/>
          <p14:tracePt t="119134" x="2794000" y="5835650"/>
          <p14:tracePt t="119152" x="2774950" y="5835650"/>
          <p14:tracePt t="119168" x="2768600" y="5842000"/>
          <p14:tracePt t="119185" x="2762250" y="5848350"/>
          <p14:tracePt t="119484" x="2762250" y="5842000"/>
          <p14:tracePt t="119500" x="2762250" y="5835650"/>
          <p14:tracePt t="119524" x="2768600" y="5835650"/>
          <p14:tracePt t="119548" x="2768600" y="5829300"/>
          <p14:tracePt t="119556" x="2774950" y="5829300"/>
          <p14:tracePt t="119571" x="2774950" y="5822950"/>
          <p14:tracePt t="119584" x="2781300" y="5822950"/>
          <p14:tracePt t="119612" x="2787650" y="5822950"/>
          <p14:tracePt t="119619" x="2787650" y="5816600"/>
          <p14:tracePt t="119708" x="2794000" y="5810250"/>
          <p14:tracePt t="120212" x="2787650" y="5810250"/>
          <p14:tracePt t="120219" x="2774950" y="5810250"/>
          <p14:tracePt t="120228" x="2768600" y="5810250"/>
          <p14:tracePt t="120235" x="2755900" y="5816600"/>
          <p14:tracePt t="120251" x="2743200" y="5822950"/>
          <p14:tracePt t="120265" x="2736850" y="5822950"/>
          <p14:tracePt t="120283" x="2717800" y="5829300"/>
          <p14:tracePt t="120300" x="2711450" y="5829300"/>
          <p14:tracePt t="120428" x="2711450" y="5822950"/>
          <p14:tracePt t="120452" x="2711450" y="5816600"/>
          <p14:tracePt t="120508" x="2711450" y="5810250"/>
          <p14:tracePt t="120540" x="2711450" y="5803900"/>
          <p14:tracePt t="120548" x="2717800" y="5803900"/>
          <p14:tracePt t="120636" x="2717800" y="5797550"/>
          <p14:tracePt t="120692" x="2717800" y="5791200"/>
          <p14:tracePt t="120715" x="2717800" y="5784850"/>
          <p14:tracePt t="120748" x="2717800" y="5778500"/>
          <p14:tracePt t="120788" x="2717800" y="5772150"/>
          <p14:tracePt t="120811" x="2717800" y="5765800"/>
          <p14:tracePt t="120828" x="2717800" y="5759450"/>
          <p14:tracePt t="120844" x="2717800" y="5753100"/>
          <p14:tracePt t="120852" x="2717800" y="5746750"/>
          <p14:tracePt t="120876" x="2717800" y="5740400"/>
          <p14:tracePt t="120892" x="2717800" y="5734050"/>
          <p14:tracePt t="120900" x="2717800" y="5727700"/>
          <p14:tracePt t="120915" x="2730500" y="5715000"/>
          <p14:tracePt t="120930" x="2730500" y="5702300"/>
          <p14:tracePt t="120948" x="2768600" y="5664200"/>
          <p14:tracePt t="120965" x="2806700" y="5626100"/>
          <p14:tracePt t="120981" x="2870200" y="5575300"/>
          <p14:tracePt t="120998" x="2940050" y="5530850"/>
          <p14:tracePt t="121014" x="2997200" y="5499100"/>
          <p14:tracePt t="121032" x="3041650" y="5461000"/>
          <p14:tracePt t="121046" x="3073400" y="5454650"/>
          <p14:tracePt t="121065" x="3079750" y="5448300"/>
          <p14:tracePt t="121164" x="3079750" y="5461000"/>
          <p14:tracePt t="121171" x="3079750" y="5467350"/>
          <p14:tracePt t="121181" x="3073400" y="5473700"/>
          <p14:tracePt t="121198" x="3060700" y="5486400"/>
          <p14:tracePt t="121215" x="3035300" y="5505450"/>
          <p14:tracePt t="121231" x="3003550" y="5524500"/>
          <p14:tracePt t="121248" x="2959100" y="5543550"/>
          <p14:tracePt t="121264" x="2901950" y="5568950"/>
          <p14:tracePt t="121281" x="2844800" y="5581650"/>
          <p14:tracePt t="121298" x="2762250" y="5600700"/>
          <p14:tracePt t="121315" x="2686050" y="5607050"/>
          <p14:tracePt t="121331" x="2641600" y="5607050"/>
          <p14:tracePt t="121348" x="2622550" y="5607050"/>
          <p14:tracePt t="121364" x="2609850" y="5607050"/>
          <p14:tracePt t="121812" x="2616200" y="5607050"/>
          <p14:tracePt t="121820" x="2628900" y="5607050"/>
          <p14:tracePt t="121830" x="2654300" y="5600700"/>
          <p14:tracePt t="121844" x="2743200" y="5575300"/>
          <p14:tracePt t="121863" x="2825750" y="5562600"/>
          <p14:tracePt t="121880" x="3048000" y="5530850"/>
          <p14:tracePt t="121896" x="3467100" y="5467350"/>
          <p14:tracePt t="121913" x="4013200" y="5397500"/>
          <p14:tracePt t="121930" x="4603750" y="5283200"/>
          <p14:tracePt t="121947" x="5429250" y="5048250"/>
          <p14:tracePt t="121980" x="6292850" y="4654550"/>
          <p14:tracePt t="121997" x="6629400" y="4464050"/>
          <p14:tracePt t="122030" x="7118350" y="4191000"/>
          <p14:tracePt t="122046" x="7232650" y="4121150"/>
          <p14:tracePt t="122079" x="7308850" y="4070350"/>
          <p14:tracePt t="122096" x="7315200" y="4064000"/>
          <p14:tracePt t="122128" x="7321550" y="4032250"/>
          <p14:tracePt t="122146" x="7327900" y="4000500"/>
          <p14:tracePt t="122162" x="7334250" y="3962400"/>
          <p14:tracePt t="122180" x="7353300" y="3905250"/>
          <p14:tracePt t="122210" x="7397750" y="3822700"/>
          <p14:tracePt t="122227" x="7518400" y="3683000"/>
          <p14:tracePt t="122262" x="7810500" y="3422650"/>
          <p14:tracePt t="122279" x="8007350" y="3276600"/>
          <p14:tracePt t="122312" x="8324850" y="3048000"/>
          <p14:tracePt t="122329" x="8445500" y="2971800"/>
          <p14:tracePt t="122360" x="8559800" y="2889250"/>
          <p14:tracePt t="122412" x="8566150" y="2889250"/>
          <p14:tracePt t="122556" x="8559800" y="2889250"/>
          <p14:tracePt t="122563" x="8553450" y="2889250"/>
          <p14:tracePt t="122579" x="8553450" y="2895600"/>
          <p14:tracePt t="122594" x="8540750" y="2895600"/>
          <p14:tracePt t="122708" x="8540750" y="2901950"/>
          <p14:tracePt t="122732" x="8534400" y="2908300"/>
          <p14:tracePt t="122748" x="8528050" y="2914650"/>
          <p14:tracePt t="122756" x="8521700" y="2921000"/>
          <p14:tracePt t="122763" x="8515350" y="2927350"/>
          <p14:tracePt t="122792" x="8489950" y="2952750"/>
          <p14:tracePt t="122812" x="8458200" y="2978150"/>
          <p14:tracePt t="122844" x="8420100" y="3009900"/>
          <p14:tracePt t="122861" x="8413750" y="3016250"/>
          <p14:tracePt t="122894" x="8407400" y="3022600"/>
          <p14:tracePt t="122911" x="8401050" y="3022600"/>
          <p14:tracePt t="122948" x="8394700" y="3022600"/>
          <p14:tracePt t="122972" x="8394700" y="3028950"/>
          <p14:tracePt t="122994" x="8394700" y="3035300"/>
          <p14:tracePt t="123148" x="8394700" y="3041650"/>
          <p14:tracePt t="123156" x="8388350" y="3041650"/>
          <p14:tracePt t="123164" x="8388350" y="3048000"/>
          <p14:tracePt t="123188" x="8388350" y="3054350"/>
          <p14:tracePt t="123204" x="8382000" y="3054350"/>
          <p14:tracePt t="123212" x="8382000" y="3060700"/>
          <p14:tracePt t="123540" x="8382000" y="3067050"/>
          <p14:tracePt t="123548" x="8382000" y="3073400"/>
          <p14:tracePt t="123559" x="8382000" y="3086100"/>
          <p14:tracePt t="123574" x="8388350" y="3098800"/>
          <p14:tracePt t="123590" x="8388350" y="3143250"/>
          <p14:tracePt t="123609" x="8375650" y="3200400"/>
          <p14:tracePt t="123625" x="8331200" y="3270250"/>
          <p14:tracePt t="123642" x="8255000" y="3327400"/>
          <p14:tracePt t="123657" x="8147050" y="3384550"/>
          <p14:tracePt t="123675" x="7950200" y="3454400"/>
          <p14:tracePt t="123692" x="7772400" y="3479800"/>
          <p14:tracePt t="123709" x="7600950" y="3486150"/>
          <p14:tracePt t="123726" x="7429500" y="3486150"/>
          <p14:tracePt t="123742" x="7296150" y="3454400"/>
          <p14:tracePt t="123759" x="7181850" y="3409950"/>
          <p14:tracePt t="123775" x="7112000" y="3359150"/>
          <p14:tracePt t="123790" x="7080250" y="3302000"/>
          <p14:tracePt t="123806" x="7061200" y="3238500"/>
          <p14:tracePt t="123825" x="7061200" y="3149600"/>
          <p14:tracePt t="123842" x="7086600" y="3067050"/>
          <p14:tracePt t="123859" x="7175500" y="2914650"/>
          <p14:tracePt t="123875" x="7289800" y="2825750"/>
          <p14:tracePt t="123892" x="7442200" y="2724150"/>
          <p14:tracePt t="123906" x="7537450" y="2686050"/>
          <p14:tracePt t="123907" x="7658100" y="2647950"/>
          <p14:tracePt t="123923" x="7950200" y="2571750"/>
          <p14:tracePt t="123939" x="8280400" y="2527300"/>
          <p14:tracePt t="123958" x="8559800" y="2514600"/>
          <p14:tracePt t="123975" x="8788400" y="2514600"/>
          <p14:tracePt t="123992" x="8940800" y="2533650"/>
          <p14:tracePt t="124008" x="9036050" y="2597150"/>
          <p14:tracePt t="124025" x="9093200" y="2660650"/>
          <p14:tracePt t="124041" x="9112250" y="2724150"/>
          <p14:tracePt t="124058" x="9118600" y="2800350"/>
          <p14:tracePt t="124074" x="9118600" y="2876550"/>
          <p14:tracePt t="124092" x="9093200" y="3041650"/>
          <p14:tracePt t="124108" x="9023350" y="3168650"/>
          <p14:tracePt t="124123" x="8921750" y="3314700"/>
          <p14:tracePt t="124141" x="8743950" y="3479800"/>
          <p14:tracePt t="124156" x="8502650" y="3638550"/>
          <p14:tracePt t="124174" x="8216900" y="3746500"/>
          <p14:tracePt t="124191" x="7886700" y="3803650"/>
          <p14:tracePt t="124207" x="7537450" y="3803650"/>
          <p14:tracePt t="124224" x="7245350" y="3765550"/>
          <p14:tracePt t="124241" x="7073900" y="3689350"/>
          <p14:tracePt t="124255" x="6953250" y="3587750"/>
          <p14:tracePt t="124274" x="6896100" y="3492500"/>
          <p14:tracePt t="124291" x="6877050" y="3327400"/>
          <p14:tracePt t="124307" x="6896100" y="3200400"/>
          <p14:tracePt t="124324" x="6940550" y="3048000"/>
          <p14:tracePt t="124339" x="7029450" y="2927350"/>
          <p14:tracePt t="124357" x="7150100" y="2800350"/>
          <p14:tracePt t="124372" x="7385050" y="2667000"/>
          <p14:tracePt t="124388" x="7689850" y="2559050"/>
          <p14:tracePt t="124406" x="8039100" y="2501900"/>
          <p14:tracePt t="124423" x="8375650" y="2482850"/>
          <p14:tracePt t="124439" x="8686800" y="2482850"/>
          <p14:tracePt t="124457" x="8870950" y="2527300"/>
          <p14:tracePt t="124472" x="8978900" y="2597150"/>
          <p14:tracePt t="124490" x="9017000" y="2654300"/>
          <p14:tracePt t="124505" x="9036050" y="2755900"/>
          <p14:tracePt t="124521" x="9036050" y="2870200"/>
          <p14:tracePt t="124538" x="9036050" y="2978150"/>
          <p14:tracePt t="124556" x="8985250" y="3168650"/>
          <p14:tracePt t="124572" x="8928100" y="3321050"/>
          <p14:tracePt t="124590" x="8870950" y="3441700"/>
          <p14:tracePt t="124605" x="8832850" y="3498850"/>
          <p14:tracePt t="124621" x="8775700" y="3581400"/>
          <p14:tracePt t="124639" x="8718550" y="3644900"/>
          <p14:tracePt t="124654" x="8686800" y="3676650"/>
          <p14:tracePt t="124672" x="8686800" y="3683000"/>
          <p14:tracePt t="124708" x="8680450" y="3683000"/>
          <p14:tracePt t="125188" x="8674100" y="3683000"/>
          <p14:tracePt t="125196" x="8674100" y="3676650"/>
          <p14:tracePt t="125205" x="8667750" y="3676650"/>
          <p14:tracePt t="125221" x="8655050" y="3663950"/>
          <p14:tracePt t="125238" x="8655050" y="3657600"/>
          <p14:tracePt t="125255" x="8648700" y="3651250"/>
          <p14:tracePt t="125272" x="8642350" y="3638550"/>
          <p14:tracePt t="125286" x="8642350" y="3632200"/>
          <p14:tracePt t="125305" x="8642350" y="3625850"/>
          <p14:tracePt t="125321" x="8636000" y="3619500"/>
          <p14:tracePt t="125336" x="8636000" y="3613150"/>
          <p14:tracePt t="125355" x="8629650" y="3606800"/>
          <p14:tracePt t="125388" x="8629650" y="3594100"/>
          <p14:tracePt t="125484" x="8629650" y="3600450"/>
          <p14:tracePt t="125491" x="8629650" y="3606800"/>
          <p14:tracePt t="125502" x="8629650" y="3619500"/>
          <p14:tracePt t="125521" x="8629650" y="3638550"/>
          <p14:tracePt t="125538" x="8629650" y="3644900"/>
          <p14:tracePt t="125554" x="8629650" y="3657600"/>
          <p14:tracePt t="125571" x="8629650" y="3663950"/>
          <p14:tracePt t="127484" x="8642350" y="3663950"/>
          <p14:tracePt t="127492" x="8661400" y="3663950"/>
          <p14:tracePt t="127500" x="8686800" y="3657600"/>
          <p14:tracePt t="127516" x="8718550" y="3657600"/>
          <p14:tracePt t="127533" x="8769350" y="3657600"/>
          <p14:tracePt t="127550" x="8801100" y="3657600"/>
          <p14:tracePt t="127566" x="8826500" y="3657600"/>
          <p14:tracePt t="127583" x="8851900" y="3657600"/>
          <p14:tracePt t="127599" x="8858250" y="3657600"/>
          <p14:tracePt t="127632" x="8858250" y="3670300"/>
          <p14:tracePt t="127649" x="8851900" y="3676650"/>
          <p14:tracePt t="127691" x="8839200" y="3683000"/>
          <p14:tracePt t="127972" x="8851900" y="3683000"/>
          <p14:tracePt t="127980" x="8851900" y="3676650"/>
          <p14:tracePt t="127988" x="8851900" y="3670300"/>
          <p14:tracePt t="128012" x="8851900" y="3657600"/>
          <p14:tracePt t="128484" x="8851900" y="3651250"/>
          <p14:tracePt t="128492" x="8851900" y="3644900"/>
          <p14:tracePt t="128499" x="8851900" y="3638550"/>
          <p14:tracePt t="128514" x="8851900" y="3625850"/>
          <p14:tracePt t="128530" x="8864600" y="3606800"/>
          <p14:tracePt t="128547" x="8890000" y="3562350"/>
          <p14:tracePt t="128563" x="8921750" y="3517900"/>
          <p14:tracePt t="128578" x="8947150" y="3498850"/>
          <p14:tracePt t="128596" x="9010650" y="3429000"/>
          <p14:tracePt t="128613" x="9023350" y="3409950"/>
          <p14:tracePt t="129004" x="9023350" y="3403600"/>
          <p14:tracePt t="129012" x="9023350" y="3397250"/>
          <p14:tracePt t="129028" x="9023350" y="3390900"/>
          <p14:tracePt t="129044" x="9017000" y="3384550"/>
          <p14:tracePt t="129068" x="9017000" y="3378200"/>
          <p14:tracePt t="129079" x="9010650" y="3378200"/>
          <p14:tracePt t="129108" x="9010650" y="3371850"/>
          <p14:tracePt t="129129" x="9004300" y="3371850"/>
          <p14:tracePt t="129156" x="8997950" y="3365500"/>
          <p14:tracePt t="129220" x="8991600" y="3365500"/>
          <p14:tracePt t="130364" x="8985250" y="3365500"/>
          <p14:tracePt t="130372" x="8978900" y="3365500"/>
          <p14:tracePt t="130380" x="8972550" y="3365500"/>
          <p14:tracePt t="130404" x="8966200" y="3365500"/>
          <p14:tracePt t="130411" x="8959850" y="3365500"/>
          <p14:tracePt t="130427" x="8959850" y="3371850"/>
          <p14:tracePt t="130604" x="8966200" y="3371850"/>
          <p14:tracePt t="130620" x="8972550" y="3371850"/>
          <p14:tracePt t="130636" x="8978900" y="3371850"/>
          <p14:tracePt t="130644" x="8985250" y="3365500"/>
          <p14:tracePt t="130656" x="8997950" y="3365500"/>
          <p14:tracePt t="130676" x="9036050" y="3352800"/>
          <p14:tracePt t="130692" x="9061450" y="3352800"/>
          <p14:tracePt t="130709" x="9074150" y="3352800"/>
          <p14:tracePt t="130763" x="9074150" y="3346450"/>
          <p14:tracePt t="131012" x="9067800" y="3346450"/>
          <p14:tracePt t="131020" x="9055100" y="3371850"/>
          <p14:tracePt t="131036" x="9036050" y="3409950"/>
          <p14:tracePt t="131044" x="9017000" y="3473450"/>
          <p14:tracePt t="131084" x="8991600" y="3568700"/>
          <p14:tracePt t="131091" x="8839200" y="4184650"/>
          <p14:tracePt t="131099" x="8820150" y="4279900"/>
          <p14:tracePt t="131107" x="8756650" y="4635500"/>
          <p14:tracePt t="131122" x="8731250" y="4756150"/>
          <p14:tracePt t="131140" x="8686800" y="4972050"/>
          <p14:tracePt t="131156" x="8648700" y="5124450"/>
          <p14:tracePt t="131174" x="8604250" y="5219700"/>
          <p14:tracePt t="131188" x="8559800" y="5270500"/>
          <p14:tracePt t="131205" x="8534400" y="5283200"/>
          <p14:tracePt t="131223" x="8496300" y="5283200"/>
          <p14:tracePt t="131240" x="8439150" y="5270500"/>
          <p14:tracePt t="131256" x="8343900" y="5226050"/>
          <p14:tracePt t="131272" x="8210550" y="5168900"/>
          <p14:tracePt t="131289" x="8064500" y="5111750"/>
          <p14:tracePt t="131307" x="7835900" y="5029200"/>
          <p14:tracePt t="131323" x="7689850" y="4978400"/>
          <p14:tracePt t="131340" x="7581900" y="4953000"/>
          <p14:tracePt t="131356" x="7512050" y="4933950"/>
          <p14:tracePt t="131373" x="7480300" y="4927600"/>
          <p14:tracePt t="131412" x="7480300" y="4921250"/>
          <p14:tracePt t="131427" x="7486650" y="4908550"/>
          <p14:tracePt t="131439" x="7493000" y="4902200"/>
          <p14:tracePt t="131454" x="7518400" y="4889500"/>
          <p14:tracePt t="131473" x="7556500" y="4864100"/>
          <p14:tracePt t="131489" x="7581900" y="4857750"/>
          <p14:tracePt t="131506" x="7626350" y="4838700"/>
          <p14:tracePt t="131522" x="7651750" y="4826000"/>
          <p14:tracePt t="131538" x="7658100" y="4819650"/>
          <p14:tracePt t="131554" x="7664450" y="4819650"/>
          <p14:tracePt t="131604" x="7658100" y="4813300"/>
          <p14:tracePt t="131612" x="7645400" y="4813300"/>
          <p14:tracePt t="131621" x="7632700" y="4813300"/>
          <p14:tracePt t="131639" x="7581900" y="4800600"/>
          <p14:tracePt t="131656" x="7486650" y="4787900"/>
          <p14:tracePt t="131671" x="7442200" y="4781550"/>
          <p14:tracePt t="131687" x="7340600" y="4768850"/>
          <p14:tracePt t="131704" x="7232650" y="4743450"/>
          <p14:tracePt t="131722" x="7156450" y="4724400"/>
          <p14:tracePt t="131738" x="7124700" y="4711700"/>
          <p14:tracePt t="131754" x="7112000" y="4699000"/>
          <p14:tracePt t="131772" x="7105650" y="4679950"/>
          <p14:tracePt t="131787" x="7105650" y="4660900"/>
          <p14:tracePt t="131805" x="7112000" y="4641850"/>
          <p14:tracePt t="131822" x="7131050" y="4622800"/>
          <p14:tracePt t="131838" x="7156450" y="4603750"/>
          <p14:tracePt t="131855" x="7181850" y="4584700"/>
          <p14:tracePt t="131871" x="7207250" y="4578350"/>
          <p14:tracePt t="131887" x="7232650" y="4565650"/>
          <p14:tracePt t="131905" x="7258050" y="4565650"/>
          <p14:tracePt t="131922" x="7277100" y="4565650"/>
          <p14:tracePt t="131938" x="7289800" y="4565650"/>
          <p14:tracePt t="131955" x="7302500" y="4565650"/>
          <p14:tracePt t="131971" x="7302500" y="4572000"/>
          <p14:tracePt t="131988" x="7308850" y="4578350"/>
          <p14:tracePt t="132004" x="7308850" y="4597400"/>
          <p14:tracePt t="132022" x="7308850" y="4610100"/>
          <p14:tracePt t="132037" x="7296150" y="4629150"/>
          <p14:tracePt t="132055" x="7289800" y="4648200"/>
          <p14:tracePt t="132071" x="7264400" y="4673600"/>
          <p14:tracePt t="132088" x="7207250" y="4692650"/>
          <p14:tracePt t="132103" x="7124700" y="4718050"/>
          <p14:tracePt t="132121" x="7023100" y="4730750"/>
          <p14:tracePt t="132137" x="6915150" y="4737100"/>
          <p14:tracePt t="132155" x="6788150" y="4718050"/>
          <p14:tracePt t="132171" x="6724650" y="4673600"/>
          <p14:tracePt t="132188" x="6705600" y="4629150"/>
          <p14:tracePt t="132204" x="6692900" y="4552950"/>
          <p14:tracePt t="132219" x="6692900" y="4483100"/>
          <p14:tracePt t="132237" x="6718300" y="4394200"/>
          <p14:tracePt t="132254" x="6769100" y="4311650"/>
          <p14:tracePt t="132270" x="6845300" y="4241800"/>
          <p14:tracePt t="132286" x="6953250" y="4178300"/>
          <p14:tracePt t="132304" x="7099300" y="4127500"/>
          <p14:tracePt t="132321" x="7219950" y="4121150"/>
          <p14:tracePt t="132336" x="7289800" y="4127500"/>
          <p14:tracePt t="132354" x="7327900" y="4171950"/>
          <p14:tracePt t="132370" x="7340600" y="4235450"/>
          <p14:tracePt t="132387" x="7346950" y="4400550"/>
          <p14:tracePt t="132402" x="7340600" y="4457700"/>
          <p14:tracePt t="132419" x="7302500" y="4616450"/>
          <p14:tracePt t="132437" x="7270750" y="4686300"/>
          <p14:tracePt t="132452" x="7251700" y="4711700"/>
          <p14:tracePt t="132470" x="7245350" y="4718050"/>
          <p14:tracePt t="132503" x="7239000" y="4724400"/>
          <p14:tracePt t="132531" x="7239000" y="4718050"/>
          <p14:tracePt t="132547" x="7239000" y="4692650"/>
          <p14:tracePt t="132555" x="7251700" y="4679950"/>
          <p14:tracePt t="132569" x="7264400" y="4660900"/>
          <p14:tracePt t="132585" x="7308850" y="4622800"/>
          <p14:tracePt t="132602" x="7391400" y="4578350"/>
          <p14:tracePt t="132618" x="7499350" y="4540250"/>
          <p14:tracePt t="132636" x="7715250" y="4514850"/>
          <p14:tracePt t="132653" x="7854950" y="4514850"/>
          <p14:tracePt t="132669" x="7956550" y="4521200"/>
          <p14:tracePt t="132687" x="8020050" y="4546600"/>
          <p14:tracePt t="132703" x="8039100" y="4565650"/>
          <p14:tracePt t="132718" x="8039100" y="4610100"/>
          <p14:tracePt t="132736" x="8039100" y="4648200"/>
          <p14:tracePt t="132753" x="7994650" y="4692650"/>
          <p14:tracePt t="132769" x="7943850" y="4730750"/>
          <p14:tracePt t="132787" x="7867650" y="4762500"/>
          <p14:tracePt t="132801" x="7842250" y="4762500"/>
          <p14:tracePt t="132820" x="7759700" y="4756150"/>
          <p14:tracePt t="132836" x="7702550" y="4711700"/>
          <p14:tracePt t="132853" x="7645400" y="4635500"/>
          <p14:tracePt t="132868" x="7620000" y="4572000"/>
          <p14:tracePt t="132886" x="7607300" y="4502150"/>
          <p14:tracePt t="132902" x="7613650" y="4425950"/>
          <p14:tracePt t="132919" x="7658100" y="4337050"/>
          <p14:tracePt t="132934" x="7721600" y="4254500"/>
          <p14:tracePt t="132953" x="7835900" y="4178300"/>
          <p14:tracePt t="132969" x="7950200" y="4114800"/>
          <p14:tracePt t="132986" x="8089900" y="4076700"/>
          <p14:tracePt t="133002" x="8216900" y="4051300"/>
          <p14:tracePt t="133019" x="8394700" y="4051300"/>
          <p14:tracePt t="133035" x="8477250" y="4083050"/>
          <p14:tracePt t="133051" x="8515350" y="4121150"/>
          <p14:tracePt t="133068" x="8540750" y="4197350"/>
          <p14:tracePt t="133086" x="8547100" y="4273550"/>
          <p14:tracePt t="133102" x="8540750" y="4381500"/>
          <p14:tracePt t="133117" x="8509000" y="4470400"/>
          <p14:tracePt t="133135" x="8470900" y="4546600"/>
          <p14:tracePt t="133152" x="8445500" y="4597400"/>
          <p14:tracePt t="133168" x="8407400" y="4641850"/>
          <p14:tracePt t="133185" x="8382000" y="4660900"/>
          <p14:tracePt t="133200" x="8369300" y="4673600"/>
          <p14:tracePt t="133428" x="8369300" y="4667250"/>
          <p14:tracePt t="133484" x="8369300" y="4660900"/>
          <p14:tracePt t="133508" x="8375650" y="4654550"/>
          <p14:tracePt t="133516" x="8394700" y="4654550"/>
          <p14:tracePt t="133523" x="8401050" y="4654550"/>
          <p14:tracePt t="133535" x="8407400" y="4654550"/>
          <p14:tracePt t="133551" x="8413750" y="4654550"/>
          <p14:tracePt t="133568" x="8388350" y="4686300"/>
          <p14:tracePt t="133585" x="8356600" y="4699000"/>
          <p14:tracePt t="133599" x="8356600" y="4705350"/>
          <p14:tracePt t="133635" x="8356600" y="4718050"/>
          <p14:tracePt t="133772" x="8350250" y="4730750"/>
          <p14:tracePt t="133780" x="8356600" y="4730750"/>
          <p14:tracePt t="133788" x="8369300" y="4730750"/>
          <p14:tracePt t="133799" x="8413750" y="4730750"/>
          <p14:tracePt t="133815" x="8451850" y="4705350"/>
          <p14:tracePt t="133835" x="8515350" y="4673600"/>
          <p14:tracePt t="133868" x="8502650" y="4673600"/>
          <p14:tracePt t="133884" x="8483600" y="4692650"/>
          <p14:tracePt t="133901" x="8470900" y="4705350"/>
          <p14:tracePt t="133917" x="8458200" y="4718050"/>
          <p14:tracePt t="133934" x="8445500" y="4730750"/>
          <p14:tracePt t="133950" x="8426450" y="4737100"/>
          <p14:tracePt t="133967" x="8394700" y="4749800"/>
          <p14:tracePt t="133984" x="8382000" y="4756150"/>
          <p14:tracePt t="134001" x="8356600" y="4762500"/>
          <p14:tracePt t="134017" x="8324850" y="4781550"/>
          <p14:tracePt t="134034" x="8293100" y="4794250"/>
          <p14:tracePt t="134049" x="8267700" y="4806950"/>
          <p14:tracePt t="134067" x="8210550" y="4832350"/>
          <p14:tracePt t="134083" x="8172450" y="4845050"/>
          <p14:tracePt t="134099" x="8134350" y="4857750"/>
          <p14:tracePt t="134116" x="8089900" y="4870450"/>
          <p14:tracePt t="134133" x="8039100" y="4876800"/>
          <p14:tracePt t="134148" x="7975600" y="4883150"/>
          <p14:tracePt t="134165" x="7905750" y="4895850"/>
          <p14:tracePt t="134183" x="7829550" y="4895850"/>
          <p14:tracePt t="134200" x="7740650" y="4895850"/>
          <p14:tracePt t="134216" x="7670800" y="4895850"/>
          <p14:tracePt t="134233" x="7613650" y="4895850"/>
          <p14:tracePt t="134249" x="7569200" y="4895850"/>
          <p14:tracePt t="134266" x="7537450" y="4895850"/>
          <p14:tracePt t="134282" x="7512050" y="4895850"/>
          <p14:tracePt t="134300" x="7499350" y="4895850"/>
          <p14:tracePt t="134500" x="7505700" y="4895850"/>
          <p14:tracePt t="134508" x="7524750" y="4895850"/>
          <p14:tracePt t="134516" x="7543800" y="4889500"/>
          <p14:tracePt t="134532" x="7620000" y="4876800"/>
          <p14:tracePt t="134549" x="7670800" y="4870450"/>
          <p14:tracePt t="134565" x="7823200" y="4870450"/>
          <p14:tracePt t="134582" x="8020050" y="4864100"/>
          <p14:tracePt t="134598" x="8178800" y="4857750"/>
          <p14:tracePt t="134615" x="8331200" y="4857750"/>
          <p14:tracePt t="134631" x="8432800" y="4857750"/>
          <p14:tracePt t="134648" x="8477250" y="4851400"/>
          <p14:tracePt t="134664" x="8483600" y="4851400"/>
          <p14:tracePt t="134852" x="8489950" y="4845050"/>
          <p14:tracePt t="134876" x="8502650" y="4845050"/>
          <p14:tracePt t="134884" x="8521700" y="4838700"/>
          <p14:tracePt t="134896" x="8540750" y="4832350"/>
          <p14:tracePt t="134915" x="8642350" y="4819650"/>
          <p14:tracePt t="134932" x="8731250" y="4813300"/>
          <p14:tracePt t="134948" x="8826500" y="4806950"/>
          <p14:tracePt t="134965" x="8902700" y="4806950"/>
          <p14:tracePt t="134982" x="8972550" y="4806950"/>
          <p14:tracePt t="134996" x="9004300" y="4806950"/>
          <p14:tracePt t="135015" x="9023350" y="4813300"/>
          <p14:tracePt t="135236" x="9029700" y="4813300"/>
          <p14:tracePt t="135243" x="9042400" y="4813300"/>
          <p14:tracePt t="135252" x="9061450" y="4813300"/>
          <p14:tracePt t="135264" x="9093200" y="4806950"/>
          <p14:tracePt t="135280" x="9131300" y="4800600"/>
          <p14:tracePt t="135298" x="9226550" y="4787900"/>
          <p14:tracePt t="135314" x="9340850" y="4781550"/>
          <p14:tracePt t="135331" x="9531350" y="4768850"/>
          <p14:tracePt t="135345" x="9588500" y="4762500"/>
          <p14:tracePt t="135362" x="9702800" y="4756150"/>
          <p14:tracePt t="135381" x="9855200" y="4749800"/>
          <p14:tracePt t="135397" x="9931400" y="4749800"/>
          <p14:tracePt t="135414" x="10001250" y="4749800"/>
          <p14:tracePt t="135431" x="10052050" y="4749800"/>
          <p14:tracePt t="135447" x="10109200" y="4749800"/>
          <p14:tracePt t="135464" x="10140950" y="4749800"/>
          <p14:tracePt t="135480" x="10185400" y="4756150"/>
          <p14:tracePt t="135497" x="10223500" y="4762500"/>
          <p14:tracePt t="135513" x="10255250" y="4762500"/>
          <p14:tracePt t="135531" x="10306050" y="4762500"/>
          <p14:tracePt t="135545" x="10325100" y="4762500"/>
          <p14:tracePt t="135564" x="10369550" y="4762500"/>
          <p14:tracePt t="135580" x="10388600" y="4762500"/>
          <p14:tracePt t="135597" x="10414000" y="4762500"/>
          <p14:tracePt t="135611" x="10433050" y="4762500"/>
          <p14:tracePt t="135629" x="10445750" y="4762500"/>
          <p14:tracePt t="135645" x="10464800" y="4762500"/>
          <p14:tracePt t="135663" x="10483850" y="4762500"/>
          <p14:tracePt t="135679" x="10496550" y="4762500"/>
          <p14:tracePt t="135695" x="10509250" y="4762500"/>
          <p14:tracePt t="135712" x="10515600" y="4762500"/>
          <p14:tracePt t="135844" x="10521950" y="4762500"/>
          <p14:tracePt t="135860" x="10528300" y="4768850"/>
          <p14:tracePt t="135876" x="10541000" y="4768850"/>
          <p14:tracePt t="135884" x="10553700" y="4768850"/>
          <p14:tracePt t="135895" x="10560050" y="4775200"/>
          <p14:tracePt t="135913" x="10585450" y="4781550"/>
          <p14:tracePt t="135946" x="10636250" y="4787900"/>
          <p14:tracePt t="135963" x="10687050" y="4787900"/>
          <p14:tracePt t="135996" x="10750550" y="4787900"/>
          <p14:tracePt t="136012" x="10775950" y="4787900"/>
          <p14:tracePt t="136045" x="10839450" y="4787900"/>
          <p14:tracePt t="136062" x="10877550" y="4787900"/>
          <p14:tracePt t="136095" x="10947400" y="4787900"/>
          <p14:tracePt t="136112" x="10972800" y="4787900"/>
          <p14:tracePt t="136144" x="11029950" y="4794250"/>
          <p14:tracePt t="136162" x="11061700" y="4794250"/>
          <p14:tracePt t="136176" x="11099800" y="4794250"/>
          <p14:tracePt t="136195" x="11150600" y="4794250"/>
          <p14:tracePt t="136211" x="11182350" y="4794250"/>
          <p14:tracePt t="136228" x="11214100" y="4800600"/>
          <p14:tracePt t="136244" x="11245850" y="4800600"/>
          <p14:tracePt t="136261" x="11277600" y="4800600"/>
          <p14:tracePt t="136277" x="11296650" y="4800600"/>
          <p14:tracePt t="136295" x="11315700" y="4800600"/>
          <p14:tracePt t="136310" x="11353800" y="4806950"/>
          <p14:tracePt t="136328" x="11366500" y="4806950"/>
          <p14:tracePt t="136344" x="11385550" y="4813300"/>
          <p14:tracePt t="136361" x="11404600" y="4813300"/>
          <p14:tracePt t="136377" x="11417300" y="4813300"/>
          <p14:tracePt t="136394" x="11430000" y="4813300"/>
          <p14:tracePt t="136410" x="11442700" y="4813300"/>
          <p14:tracePt t="136412" x="11449050" y="4813300"/>
          <p14:tracePt t="136427" x="11455400" y="4813300"/>
          <p14:tracePt t="136468" x="11461750" y="4813300"/>
          <p14:tracePt t="136716" x="11461750" y="4819650"/>
          <p14:tracePt t="136732" x="11455400" y="4819650"/>
          <p14:tracePt t="136740" x="11449050" y="4826000"/>
          <p14:tracePt t="136756" x="11442700" y="4826000"/>
          <p14:tracePt t="136772" x="11436350" y="4826000"/>
          <p14:tracePt t="136794" x="11430000" y="4826000"/>
          <p14:tracePt t="136811" x="11417300" y="4832350"/>
          <p14:tracePt t="136844" x="11410950" y="4832350"/>
          <p14:tracePt t="136893" x="11404600" y="4832350"/>
          <p14:tracePt t="136916" x="11398250" y="4832350"/>
          <p14:tracePt t="136943" x="11391900" y="4832350"/>
          <p14:tracePt t="136964" x="11385550" y="4832350"/>
          <p14:tracePt t="137684" x="11379200" y="4832350"/>
          <p14:tracePt t="137707" x="11372850" y="4832350"/>
          <p14:tracePt t="137732" x="11366500" y="4832350"/>
          <p14:tracePt t="138396" x="11360150" y="4832350"/>
          <p14:tracePt t="138420" x="11353800" y="4832350"/>
          <p14:tracePt t="138444" x="11347450" y="4832350"/>
          <p14:tracePt t="139284" x="11366500" y="4832350"/>
          <p14:tracePt t="139292" x="11391900" y="4832350"/>
          <p14:tracePt t="139304" x="11423650" y="4832350"/>
          <p14:tracePt t="139321" x="11449050" y="4832350"/>
          <p14:tracePt t="139337" x="11518900" y="4832350"/>
          <p14:tracePt t="139354" x="11569700" y="4832350"/>
          <p14:tracePt t="139371" x="11607800" y="4832350"/>
          <p14:tracePt t="139388" x="11620500" y="4832350"/>
          <p14:tracePt t="139548" x="11614150" y="4832350"/>
          <p14:tracePt t="139556" x="11601450" y="4838700"/>
          <p14:tracePt t="139570" x="11582400" y="4845050"/>
          <p14:tracePt t="139587" x="11512550" y="4857750"/>
          <p14:tracePt t="139603" x="11417300" y="4864100"/>
          <p14:tracePt t="139621" x="11271250" y="4870450"/>
          <p14:tracePt t="139637" x="11125200" y="4876800"/>
          <p14:tracePt t="139654" x="10953750" y="4876800"/>
          <p14:tracePt t="139670" x="10788650" y="4883150"/>
          <p14:tracePt t="139685" x="10636250" y="4883150"/>
          <p14:tracePt t="139703" x="10483850" y="4883150"/>
          <p14:tracePt t="139719" x="10363200" y="4883150"/>
          <p14:tracePt t="139736" x="10229850" y="4883150"/>
          <p14:tracePt t="139753" x="10102850" y="4883150"/>
          <p14:tracePt t="139768" x="9988550" y="4876800"/>
          <p14:tracePt t="139786" x="9880600" y="4876800"/>
          <p14:tracePt t="139802" x="9798050" y="4876800"/>
          <p14:tracePt t="139819" x="9664700" y="4876800"/>
          <p14:tracePt t="139835" x="9607550" y="4876800"/>
          <p14:tracePt t="139853" x="9537700" y="4876800"/>
          <p14:tracePt t="139869" x="9467850" y="4876800"/>
          <p14:tracePt t="139886" x="9423400" y="4876800"/>
          <p14:tracePt t="139902" x="9385300" y="4876800"/>
          <p14:tracePt t="139919" x="9366250" y="4876800"/>
          <p14:tracePt t="139935" x="9353550" y="4876800"/>
          <p14:tracePt t="140027" x="9359900" y="4876800"/>
          <p14:tracePt t="140036" x="9378950" y="4876800"/>
          <p14:tracePt t="140043" x="9404350" y="4876800"/>
          <p14:tracePt t="140052" x="9448800" y="4876800"/>
          <p14:tracePt t="140068" x="9499600" y="4876800"/>
          <p14:tracePt t="140085" x="9639300" y="4876800"/>
          <p14:tracePt t="140101" x="9836150" y="4876800"/>
          <p14:tracePt t="140119" x="10077450" y="4876800"/>
          <p14:tracePt t="140135" x="10388600" y="4876800"/>
          <p14:tracePt t="140152" x="10636250" y="4876800"/>
          <p14:tracePt t="140168" x="10864850" y="4864100"/>
          <p14:tracePt t="140185" x="11055350" y="4864100"/>
          <p14:tracePt t="140202" x="11188700" y="4857750"/>
          <p14:tracePt t="140219" x="11290300" y="4851400"/>
          <p14:tracePt t="140235" x="11322050" y="4851400"/>
          <p14:tracePt t="140252" x="11334750" y="4845050"/>
          <p14:tracePt t="140268" x="11341100" y="4845050"/>
          <p14:tracePt t="140388" x="11341100" y="4838700"/>
          <p14:tracePt t="140676" x="11347450" y="4838700"/>
          <p14:tracePt t="140740" x="11353800" y="4838700"/>
          <p14:tracePt t="142372" x="11322050" y="4838700"/>
          <p14:tracePt t="142379" x="11150600" y="4889500"/>
          <p14:tracePt t="142387" x="10890250" y="4946650"/>
          <p14:tracePt t="142397" x="10604500" y="5010150"/>
          <p14:tracePt t="142413" x="9937750" y="5092700"/>
          <p14:tracePt t="142430" x="9188450" y="5156200"/>
          <p14:tracePt t="142447" x="8839200" y="5181600"/>
          <p14:tracePt t="142464" x="8210550" y="5219700"/>
          <p14:tracePt t="142478" x="7804150" y="5251450"/>
          <p14:tracePt t="142497" x="7626350" y="5257800"/>
          <p14:tracePt t="142513" x="7594600" y="5257800"/>
          <p14:tracePt t="142528" x="7588250" y="5257800"/>
          <p14:tracePt t="142548" x="7588250" y="5251450"/>
          <p14:tracePt t="142563" x="7588250" y="5238750"/>
          <p14:tracePt t="142580" x="7600950" y="5213350"/>
          <p14:tracePt t="142597" x="7600950" y="5200650"/>
          <p14:tracePt t="142613" x="7607300" y="5175250"/>
          <p14:tracePt t="142630" x="7620000" y="5156200"/>
          <p14:tracePt t="142645" x="7632700" y="5137150"/>
          <p14:tracePt t="142662" x="7645400" y="5124450"/>
          <p14:tracePt t="142677" x="7651750" y="5111750"/>
          <p14:tracePt t="142694" x="7658100" y="5111750"/>
          <p14:tracePt t="142727" x="7664450" y="5105400"/>
          <p14:tracePt t="142900" x="7670800" y="5111750"/>
          <p14:tracePt t="142908" x="7683500" y="5118100"/>
          <p14:tracePt t="142915" x="7696200" y="5124450"/>
          <p14:tracePt t="142927" x="7715250" y="5130800"/>
          <p14:tracePt t="142962" x="7772400" y="5168900"/>
          <p14:tracePt t="143012" x="7867650" y="5232400"/>
          <p14:tracePt t="143029" x="7880350" y="5257800"/>
          <p14:tracePt t="143062" x="7880350" y="5283200"/>
          <p14:tracePt t="143079" x="7848600" y="5302250"/>
          <p14:tracePt t="143112" x="7778750" y="5334000"/>
          <p14:tracePt t="143129" x="7702550" y="5365750"/>
          <p14:tracePt t="143162" x="7410450" y="5422900"/>
          <p14:tracePt t="143179" x="7150100" y="5441950"/>
          <p14:tracePt t="143212" x="6781800" y="5435600"/>
          <p14:tracePt t="143229" x="6661150" y="5410200"/>
          <p14:tracePt t="143261" x="6572250" y="5346700"/>
          <p14:tracePt t="143278" x="6565900" y="5289550"/>
          <p14:tracePt t="143311" x="6604000" y="5156200"/>
          <p14:tracePt t="143328" x="6673850" y="5080000"/>
          <p14:tracePt t="143361" x="6959600" y="4946650"/>
          <p14:tracePt t="143378" x="7239000" y="4908550"/>
          <p14:tracePt t="143411" x="8026400" y="4889500"/>
          <p14:tracePt t="143428" x="8286750" y="4914900"/>
          <p14:tracePt t="143461" x="8521700" y="4953000"/>
          <p14:tracePt t="143478" x="8642350" y="4997450"/>
          <p14:tracePt t="143511" x="8667750" y="5048250"/>
          <p14:tracePt t="143526" x="8667750" y="5086350"/>
          <p14:tracePt t="143561" x="8616950" y="5187950"/>
          <p14:tracePt t="143578" x="8566150" y="5245100"/>
          <p14:tracePt t="143609" x="8439150" y="5327650"/>
          <p14:tracePt t="143628" x="8261350" y="5397500"/>
          <p14:tracePt t="143660" x="7918450" y="5461000"/>
          <p14:tracePt t="143677" x="7721600" y="5480050"/>
          <p14:tracePt t="143710" x="7429500" y="5480050"/>
          <p14:tracePt t="143727" x="7353300" y="5461000"/>
          <p14:tracePt t="143760" x="7296150" y="5441950"/>
          <p14:tracePt t="143775" x="7296150" y="5435600"/>
          <p14:tracePt t="143810" x="7296150" y="5416550"/>
          <p14:tracePt t="143827" x="7296150" y="5403850"/>
          <p14:tracePt t="143860" x="7321550" y="5384800"/>
          <p14:tracePt t="143877" x="7334250" y="5372100"/>
          <p14:tracePt t="143910" x="7353300" y="5359400"/>
          <p14:tracePt t="143926" x="7359650" y="5359400"/>
          <p14:tracePt t="143942" x="7366000" y="5359400"/>
          <p14:tracePt t="144388" x="7366000" y="5353050"/>
          <p14:tracePt t="144684" x="7372350" y="5353050"/>
          <p14:tracePt t="144724" x="7378700" y="5353050"/>
          <p14:tracePt t="144828" x="7385050" y="5346700"/>
          <p14:tracePt t="144900" x="7391400" y="5346700"/>
          <p14:tracePt t="144972" x="7397750" y="5346700"/>
          <p14:tracePt t="144979" x="7397750" y="5340350"/>
          <p14:tracePt t="145004" x="7404100" y="5334000"/>
          <p14:tracePt t="145060" x="7410450" y="5334000"/>
          <p14:tracePt t="145700" x="7416800" y="5334000"/>
          <p14:tracePt t="145707" x="7423150" y="5334000"/>
          <p14:tracePt t="145722" x="7429500" y="5334000"/>
          <p14:tracePt t="145739" x="7454900" y="5334000"/>
          <p14:tracePt t="145772" x="7480300" y="5334000"/>
          <p14:tracePt t="145788" x="7512050" y="5334000"/>
          <p14:tracePt t="145805" x="7556500" y="5334000"/>
          <p14:tracePt t="145822" x="7607300" y="5334000"/>
          <p14:tracePt t="145839" x="7696200" y="5340350"/>
          <p14:tracePt t="145855" x="7740650" y="5346700"/>
          <p14:tracePt t="145888" x="7975600" y="5372100"/>
          <p14:tracePt t="145905" x="8039100" y="5384800"/>
          <p14:tracePt t="145907" x="8064500" y="5384800"/>
          <p14:tracePt t="145920" x="8083550" y="5384800"/>
          <p14:tracePt t="145939" x="8134350" y="5403850"/>
          <p14:tracePt t="145955" x="8153400" y="5410200"/>
          <p14:tracePt t="145972" x="8178800" y="5422900"/>
          <p14:tracePt t="145988" x="8204200" y="5429250"/>
          <p14:tracePt t="146003" x="8216900" y="5435600"/>
          <p14:tracePt t="146022" x="8235950" y="5435600"/>
          <p14:tracePt t="146037" x="8248650" y="5422900"/>
          <p14:tracePt t="146220" x="8261350" y="5422900"/>
          <p14:tracePt t="146228" x="8255000" y="5403850"/>
          <p14:tracePt t="146237" x="8248650" y="5403850"/>
          <p14:tracePt t="146292" x="8248650" y="5416550"/>
          <p14:tracePt t="146300" x="8248650" y="5435600"/>
          <p14:tracePt t="146307" x="8248650" y="5454650"/>
          <p14:tracePt t="146321" x="8242300" y="5473700"/>
          <p14:tracePt t="146337" x="8235950" y="5492750"/>
          <p14:tracePt t="146354" x="8216900" y="5511800"/>
          <p14:tracePt t="146368" x="8204200" y="5518150"/>
          <p14:tracePt t="146385" x="8185150" y="5530850"/>
          <p14:tracePt t="146404" x="8166100" y="5537200"/>
          <p14:tracePt t="146421" x="8153400" y="5543550"/>
          <p14:tracePt t="146437" x="8147050" y="5549900"/>
          <p14:tracePt t="146454" x="8134350" y="5568950"/>
          <p14:tracePt t="146470" x="8108950" y="5600700"/>
          <p14:tracePt t="146485" x="8083550" y="5619750"/>
          <p14:tracePt t="146502" x="8051800" y="5651500"/>
          <p14:tracePt t="146520" x="8007350" y="5670550"/>
          <p14:tracePt t="146536" x="7962900" y="5689600"/>
          <p14:tracePt t="146553" x="7905750" y="5708650"/>
          <p14:tracePt t="146569" x="7835900" y="5727700"/>
          <p14:tracePt t="146586" x="7778750" y="5740400"/>
          <p14:tracePt t="146601" x="7715250" y="5746750"/>
          <p14:tracePt t="146620" x="7658100" y="5746750"/>
          <p14:tracePt t="146636" x="7639050" y="5746750"/>
          <p14:tracePt t="146653" x="7613650" y="5746750"/>
          <p14:tracePt t="146669" x="7581900" y="5740400"/>
          <p14:tracePt t="146686" x="7556500" y="5734050"/>
          <p14:tracePt t="146701" x="7524750" y="5721350"/>
          <p14:tracePt t="146718" x="7480300" y="5708650"/>
          <p14:tracePt t="146735" x="7454900" y="5702300"/>
          <p14:tracePt t="146753" x="7435850" y="5689600"/>
          <p14:tracePt t="146768" x="7410450" y="5683250"/>
          <p14:tracePt t="146786" x="7391400" y="5683250"/>
          <p14:tracePt t="146803" x="7359650" y="5676900"/>
          <p14:tracePt t="146820" x="7340600" y="5676900"/>
          <p14:tracePt t="146836" x="7315200" y="5670550"/>
          <p14:tracePt t="146853" x="7289800" y="5670550"/>
          <p14:tracePt t="146867" x="7270750" y="5670550"/>
          <p14:tracePt t="146886" x="7251700" y="5670550"/>
          <p14:tracePt t="146902" x="7239000" y="5670550"/>
          <p14:tracePt t="146919" x="7232650" y="5670550"/>
          <p14:tracePt t="146935" x="7226300" y="5670550"/>
          <p14:tracePt t="147164" x="7226300" y="5664200"/>
          <p14:tracePt t="147180" x="7239000" y="5657850"/>
          <p14:tracePt t="147188" x="7251700" y="5657850"/>
          <p14:tracePt t="147202" x="7277100" y="5651500"/>
          <p14:tracePt t="147219" x="7410450" y="5638800"/>
          <p14:tracePt t="147235" x="7550150" y="5626100"/>
          <p14:tracePt t="147252" x="7721600" y="5626100"/>
          <p14:tracePt t="147268" x="7886700" y="5626100"/>
          <p14:tracePt t="147285" x="8064500" y="5626100"/>
          <p14:tracePt t="147302" x="8216900" y="5632450"/>
          <p14:tracePt t="147316" x="8286750" y="5632450"/>
          <p14:tracePt t="147335" x="8394700" y="5638800"/>
          <p14:tracePt t="147352" x="8470900" y="5638800"/>
          <p14:tracePt t="147368" x="8540750" y="5645150"/>
          <p14:tracePt t="147385" x="8578850" y="5645150"/>
          <p14:tracePt t="147401" x="8616950" y="5645150"/>
          <p14:tracePt t="147403" x="8629650" y="5645150"/>
          <p14:tracePt t="147418" x="8648700" y="5645150"/>
          <p14:tracePt t="147434" x="8693150" y="5645150"/>
          <p14:tracePt t="147452" x="8731250" y="5645150"/>
          <p14:tracePt t="147468" x="8756650" y="5645150"/>
          <p14:tracePt t="147485" x="8782050" y="5645150"/>
          <p14:tracePt t="147501" x="8813800" y="5645150"/>
          <p14:tracePt t="147518" x="8839200" y="5645150"/>
          <p14:tracePt t="147534" x="8858250" y="5645150"/>
          <p14:tracePt t="147550" x="8883650" y="5645150"/>
          <p14:tracePt t="147567" x="8902700" y="5645150"/>
          <p14:tracePt t="147584" x="8934450" y="5651500"/>
          <p14:tracePt t="147600" x="8972550" y="5651500"/>
          <p14:tracePt t="147617" x="9004300" y="5651500"/>
          <p14:tracePt t="147633" x="9029700" y="5651500"/>
          <p14:tracePt t="147650" x="9048750" y="5657850"/>
          <p14:tracePt t="147665" x="9061450" y="5657850"/>
          <p14:tracePt t="147684" x="9080500" y="5657850"/>
          <p14:tracePt t="147700" x="9086850" y="5657850"/>
          <p14:tracePt t="147715" x="9086850" y="5664200"/>
          <p14:tracePt t="147732" x="9093200" y="5664200"/>
          <p14:tracePt t="147766" x="9099550" y="5664200"/>
          <p14:tracePt t="147783" x="9105900" y="5664200"/>
          <p14:tracePt t="147799" x="9112250" y="5664200"/>
          <p14:tracePt t="147817" x="9118600" y="5664200"/>
          <p14:tracePt t="147832" x="9124950" y="5664200"/>
          <p14:tracePt t="147849" x="9137650" y="5664200"/>
          <p14:tracePt t="147875" x="9144000" y="5664200"/>
          <p14:tracePt t="147915" x="9150350" y="5664200"/>
          <p14:tracePt t="147955" x="9156700" y="5664200"/>
          <p14:tracePt t="147963" x="9163050" y="5664200"/>
          <p14:tracePt t="147980" x="9169400" y="5664200"/>
          <p14:tracePt t="148004" x="9175750" y="5664200"/>
          <p14:tracePt t="148012" x="9182100" y="5657850"/>
          <p14:tracePt t="148020" x="9194800" y="5657850"/>
          <p14:tracePt t="148033" x="9201150" y="5657850"/>
          <p14:tracePt t="148048" x="9207500" y="5657850"/>
          <p14:tracePt t="148064" x="9232900" y="5651500"/>
          <p14:tracePt t="148083" x="9264650" y="5645150"/>
          <p14:tracePt t="148099" x="9290050" y="5645150"/>
          <p14:tracePt t="148116" x="9309100" y="5638800"/>
          <p14:tracePt t="148132" x="9328150" y="5638800"/>
          <p14:tracePt t="148147" x="9340850" y="5638800"/>
          <p14:tracePt t="148165" x="9366250" y="5632450"/>
          <p14:tracePt t="148181" x="9378950" y="5632450"/>
          <p14:tracePt t="148198" x="9398000" y="5632450"/>
          <p14:tracePt t="148216" x="9417050" y="5632450"/>
          <p14:tracePt t="148232" x="9442450" y="5632450"/>
          <p14:tracePt t="148249" x="9455150" y="5626100"/>
          <p14:tracePt t="148266" x="9474200" y="5619750"/>
          <p14:tracePt t="148281" x="9493250" y="5619750"/>
          <p14:tracePt t="148299" x="9525000" y="5613400"/>
          <p14:tracePt t="148316" x="9550400" y="5607050"/>
          <p14:tracePt t="148332" x="9575800" y="5600700"/>
          <p14:tracePt t="148347" x="9613900" y="5600700"/>
          <p14:tracePt t="148366" x="9671050" y="5594350"/>
          <p14:tracePt t="148383" x="9721850" y="5588000"/>
          <p14:tracePt t="148397" x="9785350" y="5581650"/>
          <p14:tracePt t="148414" x="9861550" y="5575300"/>
          <p14:tracePt t="148432" x="9937750" y="5575300"/>
          <p14:tracePt t="148449" x="10013950" y="5568950"/>
          <p14:tracePt t="148463" x="10090150" y="5556250"/>
          <p14:tracePt t="148483" x="10191750" y="5543550"/>
          <p14:tracePt t="148499" x="10248900" y="5537200"/>
          <p14:tracePt t="148516" x="10293350" y="5530850"/>
          <p14:tracePt t="148532" x="10331450" y="5524500"/>
          <p14:tracePt t="148549" x="10363200" y="5524500"/>
          <p14:tracePt t="148563" x="10394950" y="5524500"/>
          <p14:tracePt t="148582" x="10414000" y="5524500"/>
          <p14:tracePt t="148598" x="10439400" y="5518150"/>
          <p14:tracePt t="148615" x="10445750" y="5518150"/>
          <p14:tracePt t="148632" x="10464800" y="5518150"/>
          <p14:tracePt t="148648" x="10477500" y="5518150"/>
          <p14:tracePt t="148664" x="10483850" y="5518150"/>
          <p14:tracePt t="148681" x="10496550" y="5518150"/>
          <p14:tracePt t="148697" x="10509250" y="5518150"/>
          <p14:tracePt t="148714" x="10528300" y="5518150"/>
          <p14:tracePt t="148731" x="10547350" y="5518150"/>
          <p14:tracePt t="148748" x="10566400" y="5518150"/>
          <p14:tracePt t="148764" x="10585450" y="5518150"/>
          <p14:tracePt t="148781" x="10604500" y="5518150"/>
          <p14:tracePt t="148797" x="10617200" y="5518150"/>
          <p14:tracePt t="148814" x="10629900" y="5518150"/>
          <p14:tracePt t="148830" x="10636250" y="5518150"/>
          <p14:tracePt t="148847" x="10648950" y="5518150"/>
          <p14:tracePt t="148864" x="10655300" y="5518150"/>
          <p14:tracePt t="148881" x="10661650" y="5518150"/>
          <p14:tracePt t="148897" x="10668000" y="5518150"/>
          <p14:tracePt t="148914" x="10674350" y="5518150"/>
          <p14:tracePt t="148931" x="10680700" y="5518150"/>
          <p14:tracePt t="149276" x="10693400" y="5518150"/>
          <p14:tracePt t="149292" x="10699750" y="5518150"/>
          <p14:tracePt t="149300" x="10718800" y="5518150"/>
          <p14:tracePt t="149313" x="10731500" y="5524500"/>
          <p14:tracePt t="149330" x="10756900" y="5524500"/>
          <p14:tracePt t="149347" x="10795000" y="5530850"/>
          <p14:tracePt t="149364" x="10807700" y="5530850"/>
          <p14:tracePt t="149380" x="10833100" y="5537200"/>
          <p14:tracePt t="149397" x="10852150" y="5537200"/>
          <p14:tracePt t="149413" x="10871200" y="5537200"/>
          <p14:tracePt t="149430" x="10883900" y="5537200"/>
          <p14:tracePt t="149446" x="10896600" y="5543550"/>
          <p14:tracePt t="149463" x="10902950" y="5543550"/>
          <p14:tracePt t="149496" x="10909300" y="5543550"/>
          <p14:tracePt t="149540" x="10915650" y="5543550"/>
          <p14:tracePt t="149547" x="10922000" y="5543550"/>
          <p14:tracePt t="149572" x="10928350" y="5543550"/>
          <p14:tracePt t="149587" x="10934700" y="5543550"/>
          <p14:tracePt t="149604" x="10941050" y="5543550"/>
          <p14:tracePt t="149619" x="10947400" y="5543550"/>
          <p14:tracePt t="149651" x="10953750" y="5543550"/>
          <p14:tracePt t="149715" x="10960100" y="5543550"/>
          <p14:tracePt t="149764" x="10966450" y="5543550"/>
          <p14:tracePt t="149772" x="10972800" y="5543550"/>
          <p14:tracePt t="149795" x="10979150" y="5543550"/>
          <p14:tracePt t="149811" x="10985500" y="5543550"/>
          <p14:tracePt t="149819" x="10991850" y="5549900"/>
          <p14:tracePt t="149827" x="10998200" y="5549900"/>
          <p14:tracePt t="149845" x="11017250" y="5549900"/>
          <p14:tracePt t="149862" x="11036300" y="5549900"/>
          <p14:tracePt t="149878" x="11061700" y="5549900"/>
          <p14:tracePt t="149911" x="11099800" y="5556250"/>
          <p14:tracePt t="149928" x="11112500" y="5556250"/>
          <p14:tracePt t="149945" x="11118850" y="5556250"/>
          <p14:tracePt t="149979" x="11125200" y="5556250"/>
          <p14:tracePt t="149993" x="11131550" y="5556250"/>
          <p14:tracePt t="150011" x="11137900" y="5556250"/>
          <p14:tracePt t="150027" x="11144250" y="5556250"/>
          <p14:tracePt t="150044" x="11156950" y="5556250"/>
          <p14:tracePt t="150061" x="11169650" y="5556250"/>
          <p14:tracePt t="150078" x="11176000" y="5556250"/>
          <p14:tracePt t="150094" x="11182350" y="5556250"/>
          <p14:tracePt t="150111" x="11195050" y="5556250"/>
          <p14:tracePt t="150126" x="11201400" y="5556250"/>
          <p14:tracePt t="150144" x="11207750" y="5556250"/>
          <p14:tracePt t="150161" x="11214100" y="5556250"/>
          <p14:tracePt t="150195" x="11220450" y="5556250"/>
          <p14:tracePt t="150332" x="11226800" y="5556250"/>
          <p14:tracePt t="150339" x="11233150" y="5556250"/>
          <p14:tracePt t="150347" x="11239500" y="5556250"/>
          <p14:tracePt t="150360" x="11245850" y="5549900"/>
          <p14:tracePt t="150380" x="11258550" y="5549900"/>
          <p14:tracePt t="150409" x="11277600" y="5543550"/>
          <p14:tracePt t="150428" x="11303000" y="5537200"/>
          <p14:tracePt t="150461" x="11328400" y="5537200"/>
          <p14:tracePt t="150478" x="11347450" y="5537200"/>
          <p14:tracePt t="150510" x="11372850" y="5537200"/>
          <p14:tracePt t="150527" x="11385550" y="5537200"/>
          <p14:tracePt t="150560" x="11430000" y="5537200"/>
          <p14:tracePt t="150577" x="11442700" y="5537200"/>
          <p14:tracePt t="150610" x="11480800" y="5537200"/>
          <p14:tracePt t="150627" x="11512550" y="5537200"/>
          <p14:tracePt t="150660" x="11537950" y="5530850"/>
          <p14:tracePt t="150676" x="11557000" y="5530850"/>
          <p14:tracePt t="150709" x="11563350" y="5530850"/>
          <p14:tracePt t="150742" x="11563350" y="5524500"/>
          <p14:tracePt t="150844" x="11550650" y="5524500"/>
          <p14:tracePt t="150852" x="11531600" y="5524500"/>
          <p14:tracePt t="150860" x="11512550" y="5530850"/>
          <p14:tracePt t="150876" x="11455400" y="5537200"/>
          <p14:tracePt t="150893" x="11423650" y="5543550"/>
          <p14:tracePt t="150926" x="11258550" y="5562600"/>
          <p14:tracePt t="150943" x="11156950" y="5581650"/>
          <p14:tracePt t="150976" x="10947400" y="5613400"/>
          <p14:tracePt t="150993" x="10826750" y="5632450"/>
          <p14:tracePt t="151024" x="10534650" y="5676900"/>
          <p14:tracePt t="151043" x="10287000" y="5708650"/>
          <p14:tracePt t="151059" x="10140950" y="5727700"/>
          <p14:tracePt t="151076" x="10001250" y="5753100"/>
          <p14:tracePt t="151093" x="9880600" y="5772150"/>
          <p14:tracePt t="151107" x="9766300" y="5791200"/>
          <p14:tracePt t="151126" x="9645650" y="5810250"/>
          <p14:tracePt t="151140" x="9531350" y="5822950"/>
          <p14:tracePt t="151159" x="9398000" y="5835650"/>
          <p14:tracePt t="151174" x="9277350" y="5854700"/>
          <p14:tracePt t="151191" x="9156700" y="5867400"/>
          <p14:tracePt t="151207" x="9067800" y="5873750"/>
          <p14:tracePt t="151223" x="8997950" y="5880100"/>
          <p14:tracePt t="151242" x="8953500" y="5880100"/>
          <p14:tracePt t="151257" x="8934450" y="5886450"/>
          <p14:tracePt t="151275" x="8921750" y="5886450"/>
          <p14:tracePt t="151308" x="8915400" y="5886450"/>
          <p14:tracePt t="151468" x="8928100" y="5886450"/>
          <p14:tracePt t="151476" x="8953500" y="5886450"/>
          <p14:tracePt t="151483" x="8985250" y="5886450"/>
          <p14:tracePt t="151492" x="9029700" y="5886450"/>
          <p14:tracePt t="151508" x="9080500" y="5886450"/>
          <p14:tracePt t="151525" x="9232900" y="5886450"/>
          <p14:tracePt t="151541" x="9417050" y="5886450"/>
          <p14:tracePt t="151558" x="9594850" y="5886450"/>
          <p14:tracePt t="151574" x="9753600" y="5886450"/>
          <p14:tracePt t="151592" x="9867900" y="5886450"/>
          <p14:tracePt t="151608" x="9956800" y="5886450"/>
          <p14:tracePt t="151624" x="9994900" y="5886450"/>
          <p14:tracePt t="151641" x="10007600" y="5886450"/>
          <p14:tracePt t="151658" x="10013950" y="5886450"/>
          <p14:tracePt t="153012" x="10020300" y="5886450"/>
          <p14:tracePt t="153052" x="10020300" y="5873750"/>
          <p14:tracePt t="153060" x="10020300" y="5861050"/>
          <p14:tracePt t="153071" x="10020300" y="5854700"/>
          <p14:tracePt t="153087" x="10020300" y="5848350"/>
          <p14:tracePt t="153104" x="10026650" y="5842000"/>
          <p14:tracePt t="153121" x="10026650" y="5829300"/>
          <p14:tracePt t="153139" x="10026650" y="5822950"/>
          <p14:tracePt t="153228" x="10033000" y="5822950"/>
          <p14:tracePt t="154324" x="10020300" y="5822950"/>
          <p14:tracePt t="154331" x="10001250" y="5822950"/>
          <p14:tracePt t="154340" x="9975850" y="5822950"/>
          <p14:tracePt t="154349" x="9950450" y="5822950"/>
          <p14:tracePt t="154368" x="9880600" y="5822950"/>
          <p14:tracePt t="154385" x="9817100" y="5822950"/>
          <p14:tracePt t="154401" x="9779000" y="5822950"/>
          <p14:tracePt t="154403" x="9747250" y="5822950"/>
          <p14:tracePt t="154418" x="9709150" y="5822950"/>
          <p14:tracePt t="154434" x="9652000" y="5822950"/>
          <p14:tracePt t="154449" x="9582150" y="5822950"/>
          <p14:tracePt t="154468" x="9467850" y="5822950"/>
          <p14:tracePt t="154485" x="9385300" y="5822950"/>
          <p14:tracePt t="154501" x="9296400" y="5822950"/>
          <p14:tracePt t="154518" x="9226550" y="5822950"/>
          <p14:tracePt t="154534" x="9150350" y="5822950"/>
          <p14:tracePt t="154550" x="9099550" y="5822950"/>
          <p14:tracePt t="154566" x="9061450" y="5822950"/>
          <p14:tracePt t="154584" x="9042400" y="5822950"/>
          <p14:tracePt t="154600" x="9036050" y="5822950"/>
          <p14:tracePt t="154660" x="9048750" y="5810250"/>
          <p14:tracePt t="154668" x="9067800" y="5803900"/>
          <p14:tracePt t="154684" x="9093200" y="5797550"/>
          <p14:tracePt t="154691" x="9150350" y="5791200"/>
          <p14:tracePt t="154699" x="9207500" y="5784850"/>
          <p14:tracePt t="154717" x="9353550" y="5778500"/>
          <p14:tracePt t="154734" x="9505950" y="5765800"/>
          <p14:tracePt t="154751" x="9671050" y="5765800"/>
          <p14:tracePt t="154767" x="9817100" y="5765800"/>
          <p14:tracePt t="154784" x="9918700" y="5765800"/>
          <p14:tracePt t="154800" x="9988550" y="5772150"/>
          <p14:tracePt t="154817" x="10039350" y="5772150"/>
          <p14:tracePt t="154833" x="10064750" y="5772150"/>
          <p14:tracePt t="154850" x="10077450" y="5772150"/>
          <p14:tracePt t="154865" x="10083800" y="5772150"/>
          <p14:tracePt t="155196" x="10083800" y="5765800"/>
          <p14:tracePt t="155203" x="10083800" y="5753100"/>
          <p14:tracePt t="155216" x="10083800" y="5740400"/>
          <p14:tracePt t="155232" x="10090150" y="5715000"/>
          <p14:tracePt t="155249" x="10096500" y="5676900"/>
          <p14:tracePt t="155264" x="10102850" y="5626100"/>
          <p14:tracePt t="155283" x="10109200" y="5575300"/>
          <p14:tracePt t="155299" x="10121900" y="5549900"/>
          <p14:tracePt t="155316" x="10121900" y="5530850"/>
          <p14:tracePt t="155356" x="10128250" y="5524500"/>
          <p14:tracePt t="155395" x="10121900" y="5543550"/>
          <p14:tracePt t="155412" x="10109200" y="5562600"/>
          <p14:tracePt t="155420" x="10096500" y="5588000"/>
          <p14:tracePt t="155432" x="10077450" y="5619750"/>
          <p14:tracePt t="155448" x="10039350" y="5670550"/>
          <p14:tracePt t="155463" x="10020300" y="5702300"/>
          <p14:tracePt t="155482" x="9994900" y="5740400"/>
          <p14:tracePt t="155499" x="9969500" y="5765800"/>
          <p14:tracePt t="155515" x="9963150" y="5772150"/>
          <p14:tracePt t="155548" x="9963150" y="5778500"/>
          <p14:tracePt t="155684" x="9963150" y="5772150"/>
          <p14:tracePt t="155691" x="9963150" y="5765800"/>
          <p14:tracePt t="155732" x="9963150" y="5759450"/>
          <p14:tracePt t="156148" x="9944100" y="5765800"/>
          <p14:tracePt t="156164" x="9899650" y="5784850"/>
          <p14:tracePt t="156171" x="9836150" y="5810250"/>
          <p14:tracePt t="156179" x="9747250" y="5842000"/>
          <p14:tracePt t="156197" x="9423400" y="5924550"/>
          <p14:tracePt t="156214" x="8966200" y="6026150"/>
          <p14:tracePt t="156230" x="8445500" y="6102350"/>
          <p14:tracePt t="156245" x="7988300" y="6146800"/>
          <p14:tracePt t="156263" x="7702550" y="6165850"/>
          <p14:tracePt t="156280" x="7550150" y="6165850"/>
          <p14:tracePt t="156296" x="7505700" y="6165850"/>
          <p14:tracePt t="156329" x="7505700" y="6153150"/>
          <p14:tracePt t="156347" x="7531100" y="6102350"/>
          <p14:tracePt t="156363" x="7543800" y="6076950"/>
          <p14:tracePt t="156380" x="7556500" y="6051550"/>
          <p14:tracePt t="156394" x="7562850" y="6045200"/>
          <p14:tracePt t="156396" x="7569200" y="6032500"/>
          <p14:tracePt t="156413" x="7575550" y="6026150"/>
          <p14:tracePt t="156429" x="7581900" y="6026150"/>
          <p14:tracePt t="156447" x="7588250" y="6019800"/>
          <p14:tracePt t="156463" x="7594600" y="6013450"/>
          <p14:tracePt t="156700" x="7600950" y="6013450"/>
          <p14:tracePt t="156739" x="7613650" y="6013450"/>
          <p14:tracePt t="156756" x="7620000" y="6013450"/>
          <p14:tracePt t="156764" x="7626350" y="6013450"/>
          <p14:tracePt t="156779" x="7639050" y="6013450"/>
          <p14:tracePt t="156796" x="7651750" y="6013450"/>
          <p14:tracePt t="156810" x="7658100" y="6013450"/>
          <p14:tracePt t="156829" x="7683500" y="6013450"/>
          <p14:tracePt t="156845" x="7702550" y="6019800"/>
          <p14:tracePt t="156862" x="7740650" y="6026150"/>
          <p14:tracePt t="156878" x="7766050" y="6038850"/>
          <p14:tracePt t="156912" x="7835900" y="6051550"/>
          <p14:tracePt t="156926" x="7867650" y="6064250"/>
          <p14:tracePt t="156945" x="7893050" y="6070600"/>
          <p14:tracePt t="156978" x="7943850" y="6089650"/>
          <p14:tracePt t="156995" x="7969250" y="6096000"/>
          <p14:tracePt t="157026" x="7988300" y="6102350"/>
          <p14:tracePt t="157045" x="7988300" y="6108700"/>
          <p14:tracePt t="157095" x="7994650" y="6108700"/>
          <p14:tracePt t="157156" x="7994650" y="6115050"/>
          <p14:tracePt t="157163" x="7994650" y="6121400"/>
          <p14:tracePt t="157180" x="7988300" y="6121400"/>
          <p14:tracePt t="157195" x="7969250" y="6134100"/>
          <p14:tracePt t="157226" x="7943850" y="6134100"/>
          <p14:tracePt t="157245" x="7899400" y="6153150"/>
          <p14:tracePt t="157277" x="7823200" y="6165850"/>
          <p14:tracePt t="157294" x="7791450" y="6165850"/>
          <p14:tracePt t="157327" x="7747000" y="6172200"/>
          <p14:tracePt t="157345" x="7740650" y="6172200"/>
          <p14:tracePt t="157412" x="7734300" y="6172200"/>
          <p14:tracePt t="158316" x="7734300" y="6178550"/>
          <p14:tracePt t="158325" x="7727950" y="6184900"/>
          <p14:tracePt t="158342" x="7670800" y="6203950"/>
          <p14:tracePt t="158358" x="7588250" y="6229350"/>
          <p14:tracePt t="158375" x="7556500" y="6242050"/>
          <p14:tracePt t="158391" x="7448550" y="6267450"/>
          <p14:tracePt t="158408" x="7327900" y="6286500"/>
          <p14:tracePt t="158424" x="7207250" y="6299200"/>
          <p14:tracePt t="158441" x="7073900" y="6299200"/>
          <p14:tracePt t="158457" x="6946900" y="6299200"/>
          <p14:tracePt t="158474" x="6864350" y="6280150"/>
          <p14:tracePt t="158490" x="6762750" y="6229350"/>
          <p14:tracePt t="158506" x="6743700" y="6223000"/>
          <p14:tracePt t="158524" x="6686550" y="6159500"/>
          <p14:tracePt t="158541" x="6667500" y="6127750"/>
          <p14:tracePt t="158557" x="6654800" y="6096000"/>
          <p14:tracePt t="158574" x="6648450" y="6057900"/>
          <p14:tracePt t="158590" x="6648450" y="6019800"/>
          <p14:tracePt t="158607" x="6661150" y="5981700"/>
          <p14:tracePt t="158623" x="6718300" y="5918200"/>
          <p14:tracePt t="158640" x="6832600" y="5867400"/>
          <p14:tracePt t="158656" x="7048500" y="5810250"/>
          <p14:tracePt t="158674" x="7359650" y="5765800"/>
          <p14:tracePt t="158689" x="7740650" y="5721350"/>
          <p14:tracePt t="158707" x="8089900" y="5702300"/>
          <p14:tracePt t="158740" x="8401050" y="5702300"/>
          <p14:tracePt t="158756" x="8782050" y="5746750"/>
          <p14:tracePt t="158774" x="8858250" y="5803900"/>
          <p14:tracePt t="158788" x="8870950" y="5822950"/>
          <p14:tracePt t="158807" x="8877300" y="5873750"/>
          <p14:tracePt t="158824" x="8890000" y="5937250"/>
          <p14:tracePt t="158841" x="8890000" y="5994400"/>
          <p14:tracePt t="158857" x="8864600" y="6070600"/>
          <p14:tracePt t="158872" x="8794750" y="6134100"/>
          <p14:tracePt t="158888" x="8680450" y="6203950"/>
          <p14:tracePt t="158907" x="8382000" y="6286500"/>
          <p14:tracePt t="158924" x="8128000" y="6311900"/>
          <p14:tracePt t="158941" x="7861300" y="6318250"/>
          <p14:tracePt t="158957" x="7569200" y="6318250"/>
          <p14:tracePt t="158974" x="7321550" y="6286500"/>
          <p14:tracePt t="158988" x="7156450" y="6242050"/>
          <p14:tracePt t="159006" x="7035800" y="6184900"/>
          <p14:tracePt t="159022" x="6972300" y="6146800"/>
          <p14:tracePt t="159038" x="6953250" y="6115050"/>
          <p14:tracePt t="159056" x="6946900" y="6076950"/>
          <p14:tracePt t="159073" x="6946900" y="6038850"/>
          <p14:tracePt t="159089" x="6985000" y="5994400"/>
          <p14:tracePt t="159106" x="7061200" y="5949950"/>
          <p14:tracePt t="159122" x="7175500" y="5899150"/>
          <p14:tracePt t="159138" x="7346950" y="5880100"/>
          <p14:tracePt t="159154" x="7556500" y="5880100"/>
          <p14:tracePt t="159173" x="7899400" y="5899150"/>
          <p14:tracePt t="159189" x="8128000" y="5930900"/>
          <p14:tracePt t="159206" x="8204200" y="5949950"/>
          <p14:tracePt t="159221" x="8337550" y="6000750"/>
          <p14:tracePt t="159239" x="8413750" y="6083300"/>
          <p14:tracePt t="159255" x="8420100" y="6121400"/>
          <p14:tracePt t="159272" x="8420100" y="6165850"/>
          <p14:tracePt t="159288" x="8388350" y="6223000"/>
          <p14:tracePt t="159306" x="8318500" y="6280150"/>
          <p14:tracePt t="159322" x="8185150" y="6343650"/>
          <p14:tracePt t="159337" x="8020050" y="6394450"/>
          <p14:tracePt t="159354" x="7804150" y="6432550"/>
          <p14:tracePt t="159372" x="7410450" y="6451600"/>
          <p14:tracePt t="159388" x="7219950" y="6426200"/>
          <p14:tracePt t="159405" x="7073900" y="6394450"/>
          <p14:tracePt t="159421" x="6972300" y="6337300"/>
          <p14:tracePt t="159437" x="6915150" y="6292850"/>
          <p14:tracePt t="159455" x="6896100" y="6248400"/>
          <p14:tracePt t="159472" x="6896100" y="6197600"/>
          <p14:tracePt t="159488" x="6915150" y="6127750"/>
          <p14:tracePt t="159505" x="6972300" y="6032500"/>
          <p14:tracePt t="159521" x="7080250" y="5937250"/>
          <p14:tracePt t="159539" x="7353300" y="5816600"/>
          <p14:tracePt t="159554" x="7658100" y="5746750"/>
          <p14:tracePt t="159572" x="7924800" y="5734050"/>
          <p14:tracePt t="159588" x="8172450" y="5734050"/>
          <p14:tracePt t="159605" x="8362950" y="5772150"/>
          <p14:tracePt t="159621" x="8470900" y="5829300"/>
          <p14:tracePt t="159636" x="8496300" y="5886450"/>
          <p14:tracePt t="159654" x="8502650" y="5949950"/>
          <p14:tracePt t="159671" x="8439150" y="6051550"/>
          <p14:tracePt t="159686" x="8312150" y="6165850"/>
          <p14:tracePt t="159705" x="8128000" y="6267450"/>
          <p14:tracePt t="159721" x="7848600" y="6356350"/>
          <p14:tracePt t="159738" x="7581900" y="6400800"/>
          <p14:tracePt t="159754" x="7251700" y="6419850"/>
          <p14:tracePt t="159771" x="6864350" y="6388100"/>
          <p14:tracePt t="159787" x="6661150" y="6337300"/>
          <p14:tracePt t="159803" x="6527800" y="6280150"/>
          <p14:tracePt t="159821" x="6451600" y="6216650"/>
          <p14:tracePt t="159838" x="6419850" y="6146800"/>
          <p14:tracePt t="159852" x="6419850" y="6064250"/>
          <p14:tracePt t="159871" x="6451600" y="5975350"/>
          <p14:tracePt t="159887" x="6540500" y="5867400"/>
          <p14:tracePt t="159904" x="6699250" y="5772150"/>
          <p14:tracePt t="159919" x="6959600" y="5683250"/>
          <p14:tracePt t="159938" x="7258050" y="5645150"/>
          <p14:tracePt t="159954" x="7588250" y="5638800"/>
          <p14:tracePt t="159972" x="7924800" y="5702300"/>
          <p14:tracePt t="159988" x="8020050" y="5759450"/>
          <p14:tracePt t="160005" x="8045450" y="5829300"/>
          <p14:tracePt t="160019" x="8045450" y="5880100"/>
          <p14:tracePt t="160037" x="7988300" y="5949950"/>
          <p14:tracePt t="160053" x="7912100" y="6013450"/>
          <p14:tracePt t="160069" x="7804150" y="6070600"/>
          <p14:tracePt t="160086" x="7689850" y="6096000"/>
          <p14:tracePt t="160104" x="7575550" y="6115050"/>
          <p14:tracePt t="160120" x="7486650" y="6127750"/>
          <p14:tracePt t="160137" x="7435850" y="6127750"/>
          <p14:tracePt t="160153" x="7410450" y="6115050"/>
          <p14:tracePt t="160170" x="7410450" y="6089650"/>
          <p14:tracePt t="160186" x="7397750" y="6051550"/>
          <p14:tracePt t="160204" x="7397750" y="6013450"/>
          <p14:tracePt t="160364" x="7404100" y="6013450"/>
          <p14:tracePt t="160371" x="7410450" y="6007100"/>
          <p14:tracePt t="160387" x="7410450" y="6000750"/>
          <p14:tracePt t="160412" x="7416800" y="6000750"/>
          <p14:tracePt t="160420" x="7410450" y="6007100"/>
          <p14:tracePt t="160436" x="7378700" y="6007100"/>
          <p14:tracePt t="160453" x="7346950" y="6026150"/>
          <p14:tracePt t="160469" x="7277100" y="6051550"/>
          <p14:tracePt t="160486" x="7245350" y="6064250"/>
          <p14:tracePt t="160501" x="7226300" y="6076950"/>
          <p14:tracePt t="160519" x="7213600" y="6096000"/>
          <p14:tracePt t="160534" x="7213600" y="6108700"/>
          <p14:tracePt t="160553" x="7213600" y="6134100"/>
          <p14:tracePt t="160568" x="7213600" y="6159500"/>
          <p14:tracePt t="160586" x="7219950" y="6178550"/>
          <p14:tracePt t="160602" x="7226300" y="6203950"/>
          <p14:tracePt t="160617" x="7239000" y="6223000"/>
          <p14:tracePt t="160634" x="7245350" y="6229350"/>
          <p14:tracePt t="160652" x="7251700" y="6235700"/>
          <p14:tracePt t="160668" x="7258050" y="6242050"/>
          <p14:tracePt t="160684" x="7264400" y="6248400"/>
          <p14:tracePt t="160717" x="7270750" y="6248400"/>
          <p14:tracePt t="160739" x="7277100" y="6248400"/>
          <p14:tracePt t="160788" x="7283450" y="6254750"/>
          <p14:tracePt t="160795" x="7289800" y="6254750"/>
          <p14:tracePt t="160948" x="7296150" y="6254750"/>
          <p14:tracePt t="161116" x="7296150" y="6261100"/>
          <p14:tracePt t="161131" x="7296150" y="6273800"/>
          <p14:tracePt t="161147" x="7296150" y="6280150"/>
          <p14:tracePt t="161155" x="7289800" y="6280150"/>
          <p14:tracePt t="161168" x="7289800" y="6286500"/>
          <p14:tracePt t="161184" x="7283450" y="6286500"/>
          <p14:tracePt t="161200" x="7270750" y="6305550"/>
          <p14:tracePt t="161217" x="7258050" y="6318250"/>
          <p14:tracePt t="161234" x="7245350" y="6337300"/>
          <p14:tracePt t="161249" x="7219950" y="6356350"/>
          <p14:tracePt t="161267" x="7188200" y="6375400"/>
          <p14:tracePt t="161284" x="7169150" y="6394450"/>
          <p14:tracePt t="161300" x="7143750" y="6413500"/>
          <p14:tracePt t="161317" x="7118350" y="6432550"/>
          <p14:tracePt t="161332" x="7092950" y="6451600"/>
          <p14:tracePt t="161351" x="7080250" y="6464300"/>
          <p14:tracePt t="161367" x="7080250" y="6470650"/>
          <p14:tracePt t="161384" x="7073900" y="6470650"/>
          <p14:tracePt t="161419" x="7073900" y="6477000"/>
          <p14:tracePt t="162252" x="7073900" y="6470650"/>
          <p14:tracePt t="162259" x="7080250" y="6470650"/>
          <p14:tracePt t="162267" x="7086600" y="6464300"/>
          <p14:tracePt t="162282" x="7131050" y="6432550"/>
          <p14:tracePt t="162299" x="7245350" y="6432550"/>
          <p14:tracePt t="162316" x="7378700" y="6432550"/>
          <p14:tracePt t="162332" x="7556500" y="6432550"/>
          <p14:tracePt t="162349" x="7708900" y="6432550"/>
          <p14:tracePt t="162365" x="7835900" y="6432550"/>
          <p14:tracePt t="162382" x="7905750" y="6432550"/>
          <p14:tracePt t="162398" x="7943850" y="6432550"/>
          <p14:tracePt t="162415" x="7975600" y="6432550"/>
          <p14:tracePt t="162431" x="7981950" y="6419850"/>
          <p14:tracePt t="162572" x="7981950" y="6413500"/>
          <p14:tracePt t="162579" x="7975600" y="6407150"/>
          <p14:tracePt t="162587" x="7962900" y="6394450"/>
          <p14:tracePt t="162627" x="7962900" y="6388100"/>
          <p14:tracePt t="162667" x="7962900" y="6381750"/>
          <p14:tracePt t="162771" x="7962900" y="6388100"/>
          <p14:tracePt t="162780" x="7956550" y="6388100"/>
          <p14:tracePt t="162811" x="7956550" y="6394450"/>
          <p14:tracePt t="162827" x="7950200" y="6394450"/>
          <p14:tracePt t="162860" x="7950200" y="6400800"/>
          <p14:tracePt t="163035" x="7956550" y="6400800"/>
          <p14:tracePt t="163059" x="7962900" y="6400800"/>
          <p14:tracePt t="163067" x="7969250" y="6400800"/>
          <p14:tracePt t="163080" x="7975600" y="6400800"/>
          <p14:tracePt t="163096" x="7981950" y="6400800"/>
          <p14:tracePt t="163113" x="7988300" y="6400800"/>
          <p14:tracePt t="163130" x="7994650" y="6400800"/>
          <p14:tracePt t="163147" x="8001000" y="6400800"/>
          <p14:tracePt t="163163" x="8013700" y="6400800"/>
          <p14:tracePt t="163180" x="8032750" y="6400800"/>
          <p14:tracePt t="163196" x="8045450" y="6400800"/>
          <p14:tracePt t="163213" x="8077200" y="6400800"/>
          <p14:tracePt t="163230" x="8115300" y="6400800"/>
          <p14:tracePt t="163247" x="8159750" y="6400800"/>
          <p14:tracePt t="163263" x="8204200" y="6400800"/>
          <p14:tracePt t="163280" x="8248650" y="6400800"/>
          <p14:tracePt t="163296" x="8286750" y="6400800"/>
          <p14:tracePt t="163313" x="8324850" y="6400800"/>
          <p14:tracePt t="163329" x="8343900" y="6400800"/>
          <p14:tracePt t="163346" x="8356600" y="6400800"/>
          <p14:tracePt t="163419" x="8356600" y="6413500"/>
          <p14:tracePt t="163428" x="8356600" y="6419850"/>
          <p14:tracePt t="163435" x="8343900" y="6426200"/>
          <p14:tracePt t="163451" x="8331200" y="6438900"/>
          <p14:tracePt t="163460" x="8324850" y="6445250"/>
          <p14:tracePt t="163477" x="8274050" y="6483350"/>
          <p14:tracePt t="163496" x="8210550" y="6515100"/>
          <p14:tracePt t="163513" x="8121650" y="6559550"/>
          <p14:tracePt t="163527" x="8026400" y="6597650"/>
          <p14:tracePt t="163546" x="7912100" y="6616700"/>
          <p14:tracePt t="163562" x="7804150" y="6635750"/>
          <p14:tracePt t="163579" x="7702550" y="6635750"/>
          <p14:tracePt t="163596" x="7683500" y="6635750"/>
          <p14:tracePt t="163612" x="7677150" y="6629400"/>
          <p14:tracePt t="163629" x="7677150" y="6616700"/>
          <p14:tracePt t="163646" x="7689850" y="6610350"/>
          <p14:tracePt t="163662" x="7708900" y="6597650"/>
          <p14:tracePt t="163677" x="7785100" y="6572250"/>
          <p14:tracePt t="163695" x="7899400" y="6553200"/>
          <p14:tracePt t="163732" x="7981950" y="6546850"/>
          <p14:tracePt t="163745" x="8337550" y="6546850"/>
          <p14:tracePt t="163761" x="8401050" y="6546850"/>
          <p14:tracePt t="163778" x="8585200" y="6546850"/>
          <p14:tracePt t="163794" x="8623300" y="6546850"/>
          <p14:tracePt t="163810" x="8629650" y="6553200"/>
          <p14:tracePt t="163827" x="8623300" y="6565900"/>
          <p14:tracePt t="163859" x="8521700" y="6597650"/>
          <p14:tracePt t="163877" x="8382000" y="6610350"/>
          <p14:tracePt t="163894" x="8216900" y="6616700"/>
          <p14:tracePt t="163909" x="7962900" y="6629400"/>
          <p14:tracePt t="163926" x="7715250" y="6623050"/>
          <p14:tracePt t="163944" x="7461250" y="6578600"/>
          <p14:tracePt t="163961" x="7321550" y="6553200"/>
          <p14:tracePt t="163977" x="7232650" y="6534150"/>
          <p14:tracePt t="163994" x="7213600" y="6527800"/>
          <p14:tracePt t="164028" x="7239000" y="6502400"/>
          <p14:tracePt t="164044" x="7258050" y="6502400"/>
          <p14:tracePt t="164061" x="7302500" y="6483350"/>
          <p14:tracePt t="164077" x="7366000" y="6477000"/>
          <p14:tracePt t="164094" x="7448550" y="6470650"/>
          <p14:tracePt t="164109" x="7556500" y="6464300"/>
          <p14:tracePt t="164125" x="7683500" y="6464300"/>
          <p14:tracePt t="164143" x="7810500" y="6464300"/>
          <p14:tracePt t="164160" x="7950200" y="6464300"/>
          <p14:tracePt t="164176" x="8083550" y="6464300"/>
          <p14:tracePt t="164194" x="8229600" y="6464300"/>
          <p14:tracePt t="164210" x="8356600" y="6464300"/>
          <p14:tracePt t="164227" x="8515350" y="6464300"/>
          <p14:tracePt t="164243" x="8604250" y="6477000"/>
          <p14:tracePt t="164260" x="8699500" y="6489700"/>
          <p14:tracePt t="164276" x="8788400" y="6502400"/>
          <p14:tracePt t="164292" x="8877300" y="6515100"/>
          <p14:tracePt t="164310" x="8959850" y="6521450"/>
          <p14:tracePt t="164327" x="9042400" y="6527800"/>
          <p14:tracePt t="164343" x="9112250" y="6534150"/>
          <p14:tracePt t="164360" x="9182100" y="6534150"/>
          <p14:tracePt t="164376" x="9226550" y="6534150"/>
          <p14:tracePt t="164393" x="9277350" y="6534150"/>
          <p14:tracePt t="164409" x="9315450" y="6534150"/>
          <p14:tracePt t="164425" x="9353550" y="6534150"/>
          <p14:tracePt t="164443" x="9404350" y="6534150"/>
          <p14:tracePt t="164460" x="9442450" y="6534150"/>
          <p14:tracePt t="164476" x="9474200" y="6534150"/>
          <p14:tracePt t="164493" x="9512300" y="6534150"/>
          <p14:tracePt t="164509" x="9537700" y="6534150"/>
          <p14:tracePt t="164526" x="9569450" y="6534150"/>
          <p14:tracePt t="164542" x="9588500" y="6540500"/>
          <p14:tracePt t="164560" x="9613900" y="6540500"/>
          <p14:tracePt t="164576" x="9620250" y="6540500"/>
          <p14:tracePt t="164593" x="9626600" y="6540500"/>
          <p14:tracePt t="164627" x="9632950" y="6540500"/>
          <p14:tracePt t="164764" x="9639300" y="6540500"/>
          <p14:tracePt t="164771" x="9645650" y="6540500"/>
          <p14:tracePt t="164787" x="9658350" y="6540500"/>
          <p14:tracePt t="164796" x="9677400" y="6546850"/>
          <p14:tracePt t="164824" x="9779000" y="6565900"/>
          <p14:tracePt t="164843" x="9956800" y="6591300"/>
          <p14:tracePt t="164874" x="10140950" y="6610350"/>
          <p14:tracePt t="164893" x="10287000" y="6623050"/>
          <p14:tracePt t="164926" x="10375900" y="6623050"/>
          <p14:tracePt t="164942" x="10388600" y="6623050"/>
          <p14:tracePt t="164975" x="10407650" y="6623050"/>
          <p14:tracePt t="164992" x="10414000" y="6623050"/>
          <p14:tracePt t="165009" x="10452100" y="6623050"/>
          <p14:tracePt t="165026" x="10490200" y="6623050"/>
          <p14:tracePt t="165042" x="10560050" y="6623050"/>
          <p14:tracePt t="165059" x="10668000" y="6616700"/>
          <p14:tracePt t="165075" x="10718800" y="6610350"/>
          <p14:tracePt t="165092" x="10750550" y="6604000"/>
          <p14:tracePt t="165108" x="10795000" y="6604000"/>
          <p14:tracePt t="165126" x="10820400" y="6604000"/>
          <p14:tracePt t="165142" x="10839450" y="6597650"/>
          <p14:tracePt t="165158" x="10864850" y="6591300"/>
          <p14:tracePt t="165174" x="10890250" y="6584950"/>
          <p14:tracePt t="165191" x="10922000" y="6584950"/>
          <p14:tracePt t="165207" x="10972800" y="6584950"/>
          <p14:tracePt t="165224" x="11004550" y="6578600"/>
          <p14:tracePt t="165241" x="11049000" y="6578600"/>
          <p14:tracePt t="165258" x="11080750" y="6565900"/>
          <p14:tracePt t="165274" x="11106150" y="6565900"/>
          <p14:tracePt t="165291" x="11125200" y="6565900"/>
          <p14:tracePt t="165307" x="11131550" y="6559550"/>
          <p14:tracePt t="165340" x="11137900" y="6559550"/>
          <p14:tracePt t="165404" x="11131550" y="6559550"/>
          <p14:tracePt t="165411" x="11118850" y="6559550"/>
          <p14:tracePt t="165424" x="11106150" y="6559550"/>
          <p14:tracePt t="165440" x="11093450" y="6559550"/>
          <p14:tracePt t="165457" x="11074400" y="6559550"/>
          <p14:tracePt t="165473" x="11068050" y="6565900"/>
          <p14:tracePt t="165489" x="11061700" y="6565900"/>
          <p14:tracePt t="165684" x="11068050" y="6565900"/>
          <p14:tracePt t="165692" x="11087100" y="6565900"/>
          <p14:tracePt t="165707" x="11125200" y="6565900"/>
          <p14:tracePt t="165724" x="11150600" y="6565900"/>
          <p14:tracePt t="165741" x="11214100" y="6565900"/>
          <p14:tracePt t="165757" x="11258550" y="6565900"/>
          <p14:tracePt t="165774" x="11303000" y="6565900"/>
          <p14:tracePt t="165790" x="11322050" y="6565900"/>
          <p14:tracePt t="165807" x="11328400" y="6565900"/>
          <p14:tracePt t="165843" x="11334750" y="6565900"/>
          <p14:tracePt t="165939" x="11334750" y="6572250"/>
          <p14:tracePt t="165956" x="11328400" y="6572250"/>
          <p14:tracePt t="166004" x="11322050" y="6572250"/>
          <p14:tracePt t="166467" x="11328400" y="6572250"/>
          <p14:tracePt t="166475" x="11334750" y="6572250"/>
          <p14:tracePt t="166488" x="11341100" y="6572250"/>
          <p14:tracePt t="166508" x="11347450" y="6572250"/>
          <p14:tracePt t="166520" x="11353800" y="6572250"/>
          <p14:tracePt t="166539" x="11366500" y="6572250"/>
          <p14:tracePt t="166660" x="11366500" y="6578600"/>
          <p14:tracePt t="166684" x="11360150" y="6584950"/>
          <p14:tracePt t="166691" x="11353800" y="6591300"/>
          <p14:tracePt t="166703" x="11334750" y="6597650"/>
          <p14:tracePt t="166722" x="11290300" y="6616700"/>
          <p14:tracePt t="166739" x="11137900" y="6654800"/>
          <p14:tracePt t="166755" x="10985500" y="6686550"/>
          <p14:tracePt t="166772" x="10795000" y="6711950"/>
          <p14:tracePt t="166788" x="10515600" y="6756400"/>
          <p14:tracePt t="166805" x="10185400" y="6807200"/>
          <p14:tracePt t="166821" x="9772650" y="6838950"/>
          <p14:tracePt t="166838" x="9385300" y="6851650"/>
          <p14:tracePt t="166854" x="9010650" y="6851650"/>
          <p14:tracePt t="166871" x="8724900" y="6851650"/>
          <p14:tracePt t="166887" x="8553450" y="6851650"/>
          <p14:tracePt t="166904" x="8426450" y="6851650"/>
          <p14:tracePt t="166921" x="8356600" y="6851650"/>
          <p14:tracePt t="166937" x="8324850" y="6851650"/>
          <p14:tracePt t="166954" x="8305800" y="6851650"/>
          <p14:tracePt t="166971" x="8286750" y="6851650"/>
          <p14:tracePt t="167212" x="8299450" y="6851650"/>
          <p14:tracePt t="167227" x="8331200" y="6851650"/>
          <p14:tracePt t="167235" x="8375650" y="6851650"/>
          <p14:tracePt t="167243" x="8426450" y="6851650"/>
          <p14:tracePt t="167253" x="8483600" y="6851650"/>
          <p14:tracePt t="167270" x="8629650" y="6851650"/>
          <p14:tracePt t="167287" x="8782050" y="6851650"/>
          <p14:tracePt t="167303" x="8934450" y="6851650"/>
          <p14:tracePt t="167320" x="9074150" y="6851650"/>
          <p14:tracePt t="167335" x="9175750" y="6851650"/>
          <p14:tracePt t="167353" x="9251950" y="6851650"/>
          <p14:tracePt t="167369" x="9296400" y="6851650"/>
          <p14:tracePt t="167386" x="9328150" y="6851650"/>
          <p14:tracePt t="167402" x="9340850" y="6851650"/>
          <p14:tracePt t="167419" x="9347200" y="6851650"/>
          <p14:tracePt t="169124" x="9347200" y="6845300"/>
          <p14:tracePt t="169131" x="9372600" y="6845300"/>
          <p14:tracePt t="169139" x="9417050" y="6838950"/>
          <p14:tracePt t="169149" x="9461500" y="6826250"/>
          <p14:tracePt t="169166" x="9575800" y="6813550"/>
          <p14:tracePt t="169182" x="9690100" y="6800850"/>
          <p14:tracePt t="169199" x="9740900" y="6781800"/>
          <p14:tracePt t="169215" x="9829800" y="6769100"/>
          <p14:tracePt t="169232" x="9899650" y="6762750"/>
          <p14:tracePt t="169248" x="9937750" y="6750050"/>
          <p14:tracePt t="169265" x="9969500" y="6743700"/>
          <p14:tracePt t="169281" x="9982200" y="67437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651BC3-B50F-E11C-B940-85DBE2FA0AF0}"/>
              </a:ext>
            </a:extLst>
          </p:cNvPr>
          <p:cNvSpPr>
            <a:spLocks noGrp="1"/>
          </p:cNvSpPr>
          <p:nvPr>
            <p:ph type="title"/>
          </p:nvPr>
        </p:nvSpPr>
        <p:spPr/>
        <p:txBody>
          <a:bodyPr/>
          <a:lstStyle/>
          <a:p>
            <a:r>
              <a:rPr kumimoji="1" lang="ja-JP" altLang="en-US" dirty="0"/>
              <a:t>保育で必要な予防接種の知識</a:t>
            </a:r>
          </a:p>
        </p:txBody>
      </p:sp>
      <p:sp>
        <p:nvSpPr>
          <p:cNvPr id="3" name="コンテンツ プレースホルダー 2">
            <a:extLst>
              <a:ext uri="{FF2B5EF4-FFF2-40B4-BE49-F238E27FC236}">
                <a16:creationId xmlns:a16="http://schemas.microsoft.com/office/drawing/2014/main" id="{A0FE75B5-C56A-3C0D-474A-0BDCE92CECE6}"/>
              </a:ext>
            </a:extLst>
          </p:cNvPr>
          <p:cNvSpPr>
            <a:spLocks noGrp="1"/>
          </p:cNvSpPr>
          <p:nvPr>
            <p:ph idx="1"/>
          </p:nvPr>
        </p:nvSpPr>
        <p:spPr/>
        <p:txBody>
          <a:bodyPr/>
          <a:lstStyle/>
          <a:p>
            <a:r>
              <a:rPr kumimoji="1" lang="ja-JP" altLang="en-US" dirty="0"/>
              <a:t>定期接種の時期</a:t>
            </a:r>
            <a:endParaRPr kumimoji="1" lang="en-US" altLang="ja-JP" dirty="0"/>
          </a:p>
          <a:p>
            <a:r>
              <a:rPr lang="ja-JP" altLang="en-US" dirty="0"/>
              <a:t>決められた間隔と、許容範囲</a:t>
            </a:r>
            <a:endParaRPr lang="en-US" altLang="ja-JP" dirty="0"/>
          </a:p>
          <a:p>
            <a:r>
              <a:rPr kumimoji="1" lang="ja-JP" altLang="en-US" dirty="0"/>
              <a:t>接種漏れ（遅れ）の考え方</a:t>
            </a:r>
            <a:endParaRPr kumimoji="1" lang="en-US" altLang="ja-JP" dirty="0"/>
          </a:p>
          <a:p>
            <a:r>
              <a:rPr lang="ja-JP" altLang="en-US" dirty="0"/>
              <a:t>気を付ける持病</a:t>
            </a:r>
            <a:endParaRPr kumimoji="1" lang="en-US" altLang="ja-JP" dirty="0"/>
          </a:p>
          <a:p>
            <a:r>
              <a:rPr lang="ja-JP" altLang="en-US" dirty="0"/>
              <a:t>接種後の注意</a:t>
            </a:r>
            <a:endParaRPr lang="en-US" altLang="ja-JP" dirty="0"/>
          </a:p>
          <a:p>
            <a:r>
              <a:rPr kumimoji="1" lang="ja-JP" altLang="en-US" dirty="0"/>
              <a:t>ワクチン各論</a:t>
            </a:r>
            <a:endParaRPr kumimoji="1" lang="en-US" altLang="ja-JP" dirty="0"/>
          </a:p>
        </p:txBody>
      </p:sp>
    </p:spTree>
    <p:extLst>
      <p:ext uri="{BB962C8B-B14F-4D97-AF65-F5344CB8AC3E}">
        <p14:creationId xmlns:p14="http://schemas.microsoft.com/office/powerpoint/2010/main" val="389496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883" y="1700230"/>
            <a:ext cx="3828130" cy="486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4" name="Rectangle 2"/>
          <p:cNvSpPr>
            <a:spLocks noGrp="1" noChangeArrowheads="1"/>
          </p:cNvSpPr>
          <p:nvPr>
            <p:ph type="title"/>
          </p:nvPr>
        </p:nvSpPr>
        <p:spPr/>
        <p:txBody>
          <a:bodyPr/>
          <a:lstStyle/>
          <a:p>
            <a:pPr eaLnBrk="1" hangingPunct="1"/>
            <a:r>
              <a:rPr lang="ja-JP" altLang="en-US" dirty="0"/>
              <a:t>接種部位と接種方法 </a:t>
            </a:r>
            <a:endParaRPr lang="ja-JP" altLang="en-US" sz="1600" dirty="0"/>
          </a:p>
        </p:txBody>
      </p:sp>
      <p:sp>
        <p:nvSpPr>
          <p:cNvPr id="22531" name="Rectangle 3"/>
          <p:cNvSpPr>
            <a:spLocks noGrp="1" noChangeArrowheads="1"/>
          </p:cNvSpPr>
          <p:nvPr>
            <p:ph sz="half" idx="1"/>
          </p:nvPr>
        </p:nvSpPr>
        <p:spPr>
          <a:xfrm>
            <a:off x="191344" y="1226023"/>
            <a:ext cx="5441820" cy="4950940"/>
          </a:xfrm>
        </p:spPr>
        <p:txBody>
          <a:bodyPr/>
          <a:lstStyle/>
          <a:p>
            <a:pPr eaLnBrk="1" hangingPunct="1">
              <a:defRPr/>
            </a:pPr>
            <a:r>
              <a:rPr lang="ja-JP" altLang="en-US" sz="2400" dirty="0"/>
              <a:t>接種部位と効果は、皮内＞筋肉≧皮下≫脂肪組織</a:t>
            </a:r>
          </a:p>
          <a:p>
            <a:pPr lvl="1" eaLnBrk="1" hangingPunct="1">
              <a:defRPr/>
            </a:pPr>
            <a:r>
              <a:rPr lang="ja-JP" altLang="en-US" sz="2000" dirty="0"/>
              <a:t>日本ではワクチンはほとんどが皮下注。</a:t>
            </a:r>
          </a:p>
          <a:p>
            <a:pPr lvl="1" eaLnBrk="1" hangingPunct="1">
              <a:defRPr/>
            </a:pPr>
            <a:r>
              <a:rPr lang="ja-JP" altLang="en-US" sz="2000" dirty="0"/>
              <a:t>海外では、筋肉注射が多い。</a:t>
            </a:r>
          </a:p>
          <a:p>
            <a:pPr eaLnBrk="1" hangingPunct="1">
              <a:defRPr/>
            </a:pPr>
            <a:r>
              <a:rPr lang="ja-JP" altLang="en-US" sz="2400" dirty="0"/>
              <a:t>皮下注射：</a:t>
            </a:r>
          </a:p>
          <a:p>
            <a:pPr lvl="1" eaLnBrk="1" hangingPunct="1">
              <a:defRPr/>
            </a:pPr>
            <a:r>
              <a:rPr lang="ja-JP" altLang="en-US" sz="2000" dirty="0"/>
              <a:t>上腕上３分の１　外側 </a:t>
            </a:r>
            <a:r>
              <a:rPr lang="en-US" altLang="ja-JP" sz="2000" dirty="0"/>
              <a:t>or </a:t>
            </a:r>
            <a:r>
              <a:rPr lang="ja-JP" altLang="en-US" sz="2000" dirty="0"/>
              <a:t>前面　</a:t>
            </a:r>
          </a:p>
          <a:p>
            <a:pPr lvl="1" eaLnBrk="1" hangingPunct="1">
              <a:defRPr/>
            </a:pPr>
            <a:r>
              <a:rPr lang="ja-JP" altLang="en-US" sz="2000" dirty="0"/>
              <a:t>上腕下３分の１　後面（肘の近く）</a:t>
            </a:r>
          </a:p>
          <a:p>
            <a:pPr lvl="1" eaLnBrk="1" hangingPunct="1">
              <a:defRPr/>
            </a:pPr>
            <a:r>
              <a:rPr lang="ja-JP" altLang="en-US" sz="2000" dirty="0"/>
              <a:t>大腿中３分の１　前面外側</a:t>
            </a:r>
          </a:p>
          <a:p>
            <a:pPr eaLnBrk="1" hangingPunct="1">
              <a:defRPr/>
            </a:pPr>
            <a:r>
              <a:rPr lang="ja-JP" altLang="en-US" sz="2400" dirty="0"/>
              <a:t>筋肉注射：</a:t>
            </a:r>
          </a:p>
          <a:p>
            <a:pPr lvl="1" eaLnBrk="1" hangingPunct="1">
              <a:defRPr/>
            </a:pPr>
            <a:r>
              <a:rPr lang="ja-JP" altLang="en-US" sz="2000" dirty="0"/>
              <a:t>上腕　三角筋　</a:t>
            </a:r>
          </a:p>
          <a:p>
            <a:pPr lvl="1" eaLnBrk="1" hangingPunct="1">
              <a:defRPr/>
            </a:pPr>
            <a:r>
              <a:rPr lang="ja-JP" altLang="en-US" sz="2000" dirty="0"/>
              <a:t>大腿　前面外側　（外側広筋）</a:t>
            </a:r>
            <a:endParaRPr lang="en-US" altLang="ja-JP" sz="2000" dirty="0"/>
          </a:p>
          <a:p>
            <a:pPr lvl="1" eaLnBrk="1" hangingPunct="1">
              <a:defRPr/>
            </a:pPr>
            <a:r>
              <a:rPr lang="ja-JP" altLang="en-US" sz="2000" dirty="0"/>
              <a:t>針の長さは臨機応変。</a:t>
            </a:r>
            <a:endParaRPr lang="en-US" altLang="ja-JP" sz="2000" dirty="0"/>
          </a:p>
        </p:txBody>
      </p:sp>
      <mc:AlternateContent xmlns:mc="http://schemas.openxmlformats.org/markup-compatibility/2006" xmlns:p14="http://schemas.microsoft.com/office/powerpoint/2010/main">
        <mc:Choice Requires="p14">
          <p:contentPart p14:bwMode="auto" r:id="rId3">
            <p14:nvContentPartPr>
              <p14:cNvPr id="5" name="インク 4"/>
              <p14:cNvContentPartPr/>
              <p14:nvPr/>
            </p14:nvContentPartPr>
            <p14:xfrm>
              <a:off x="10098840" y="6322680"/>
              <a:ext cx="360" cy="360"/>
            </p14:xfrm>
          </p:contentPart>
        </mc:Choice>
        <mc:Fallback xmlns="">
          <p:pic>
            <p:nvPicPr>
              <p:cNvPr id="5" name="インク 4"/>
              <p:cNvPicPr/>
              <p:nvPr/>
            </p:nvPicPr>
            <p:blipFill>
              <a:blip r:embed="rId6"/>
              <a:stretch>
                <a:fillRect/>
              </a:stretch>
            </p:blipFill>
            <p:spPr>
              <a:xfrm>
                <a:off x="10083000" y="6259320"/>
                <a:ext cx="32040" cy="127080"/>
              </a:xfrm>
              <a:prstGeom prst="rect">
                <a:avLst/>
              </a:prstGeom>
            </p:spPr>
          </p:pic>
        </mc:Fallback>
      </mc:AlternateContent>
      <p:pic>
        <p:nvPicPr>
          <p:cNvPr id="7" name="オーディオ 6">
            <a:hlinkClick r:id="" action="ppaction://media"/>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4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0803" y="2564992"/>
            <a:ext cx="3149166" cy="400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a:extLst>
              <a:ext uri="{FF2B5EF4-FFF2-40B4-BE49-F238E27FC236}">
                <a16:creationId xmlns:a16="http://schemas.microsoft.com/office/drawing/2014/main" id="{864BC1D0-73AA-4361-A94A-5A09C70233EE}"/>
              </a:ext>
            </a:extLst>
          </p:cNvPr>
          <p:cNvSpPr txBox="1"/>
          <p:nvPr/>
        </p:nvSpPr>
        <p:spPr>
          <a:xfrm>
            <a:off x="9732020" y="1135900"/>
            <a:ext cx="1440160" cy="461665"/>
          </a:xfrm>
          <a:prstGeom prst="rect">
            <a:avLst/>
          </a:prstGeom>
          <a:noFill/>
        </p:spPr>
        <p:txBody>
          <a:bodyPr wrap="square" rtlCol="0">
            <a:spAutoFit/>
          </a:bodyPr>
          <a:lstStyle/>
          <a:p>
            <a:r>
              <a:rPr kumimoji="1" lang="ja-JP" altLang="en-US" sz="2400" b="1" dirty="0"/>
              <a:t>筋肉注射</a:t>
            </a:r>
          </a:p>
        </p:txBody>
      </p:sp>
      <p:sp>
        <p:nvSpPr>
          <p:cNvPr id="10" name="テキスト ボックス 9">
            <a:extLst>
              <a:ext uri="{FF2B5EF4-FFF2-40B4-BE49-F238E27FC236}">
                <a16:creationId xmlns:a16="http://schemas.microsoft.com/office/drawing/2014/main" id="{7B3BF3B2-598F-4DE8-99D7-14C7DC998B0A}"/>
              </a:ext>
            </a:extLst>
          </p:cNvPr>
          <p:cNvSpPr txBox="1"/>
          <p:nvPr/>
        </p:nvSpPr>
        <p:spPr>
          <a:xfrm>
            <a:off x="6027178" y="2103327"/>
            <a:ext cx="1440160" cy="461665"/>
          </a:xfrm>
          <a:prstGeom prst="rect">
            <a:avLst/>
          </a:prstGeom>
          <a:noFill/>
        </p:spPr>
        <p:txBody>
          <a:bodyPr wrap="square" rtlCol="0">
            <a:spAutoFit/>
          </a:bodyPr>
          <a:lstStyle/>
          <a:p>
            <a:pPr algn="ctr"/>
            <a:r>
              <a:rPr kumimoji="1" lang="ja-JP" altLang="en-US" sz="2400" b="1" dirty="0"/>
              <a:t>皮下注射</a:t>
            </a:r>
          </a:p>
        </p:txBody>
      </p:sp>
    </p:spTree>
  </p:cSld>
  <p:clrMapOvr>
    <a:masterClrMapping/>
  </p:clrMapOvr>
  <p:transition spd="slow" advTm="114221"/>
  <p:extLst>
    <p:ext uri="{3A86A75C-4F4B-4683-9AE1-C65F6400EC91}">
      <p14:laserTraceLst xmlns:p14="http://schemas.microsoft.com/office/powerpoint/2010/main">
        <p14:tracePtLst>
          <p14:tracePt t="366" x="3663950" y="5149850"/>
          <p14:tracePt t="374" x="3657600" y="5162550"/>
          <p14:tracePt t="382" x="3644900" y="5168900"/>
          <p14:tracePt t="392" x="3619500" y="5181600"/>
          <p14:tracePt t="412" x="3556000" y="5226050"/>
          <p14:tracePt t="429" x="3498850" y="5264150"/>
          <p14:tracePt t="445" x="3314700" y="5327650"/>
          <p14:tracePt t="462" x="2774950" y="5448300"/>
          <p14:tracePt t="477" x="2508250" y="5486400"/>
          <p14:tracePt t="494" x="1612900" y="5499100"/>
          <p14:tracePt t="510" x="1028700" y="5454650"/>
          <p14:tracePt t="527" x="552450" y="5397500"/>
          <p14:tracePt t="543" x="279400" y="5340350"/>
          <p14:tracePt t="560" x="165100" y="5295900"/>
          <p14:tracePt t="577" x="139700" y="5264150"/>
          <p14:tracePt t="592" x="139700" y="5226050"/>
          <p14:tracePt t="610" x="165100" y="5149850"/>
          <p14:tracePt t="627" x="222250" y="5080000"/>
          <p14:tracePt t="642" x="311150" y="5016500"/>
          <p14:tracePt t="660" x="400050" y="4978400"/>
          <p14:tracePt t="676" x="488950" y="4940300"/>
          <p14:tracePt t="692" x="603250" y="4921250"/>
          <p14:tracePt t="708" x="698500" y="4908550"/>
          <p14:tracePt t="725" x="755650" y="4908550"/>
          <p14:tracePt t="743" x="781050" y="4908550"/>
          <p14:tracePt t="814" x="787400" y="4908550"/>
          <p14:tracePt t="830" x="793750" y="4908550"/>
          <p14:tracePt t="846" x="793750" y="4914900"/>
          <p14:tracePt t="878" x="793750" y="4921250"/>
          <p14:tracePt t="886" x="800100" y="4921250"/>
          <p14:tracePt t="894" x="800100" y="4927600"/>
          <p14:tracePt t="926" x="800100" y="4933950"/>
          <p14:tracePt t="950" x="806450" y="4933950"/>
          <p14:tracePt t="958" x="806450" y="4940300"/>
          <p14:tracePt t="1262" x="787400" y="4940300"/>
          <p14:tracePt t="1271" x="774700" y="4933950"/>
          <p14:tracePt t="1278" x="755650" y="4927600"/>
          <p14:tracePt t="1290" x="730250" y="4908550"/>
          <p14:tracePt t="1309" x="679450" y="4864100"/>
          <p14:tracePt t="1326" x="596900" y="4743450"/>
          <p14:tracePt t="1359" x="533400" y="4597400"/>
          <p14:tracePt t="1375" x="520700" y="4508500"/>
          <p14:tracePt t="1392" x="520700" y="4457700"/>
          <p14:tracePt t="1425" x="520700" y="4438650"/>
          <p14:tracePt t="1582" x="520700" y="4457700"/>
          <p14:tracePt t="1590" x="514350" y="4425950"/>
          <p14:tracePt t="1614" x="514350" y="4438650"/>
          <p14:tracePt t="1671" x="514350" y="4445000"/>
          <p14:tracePt t="1774" x="508000" y="4445000"/>
          <p14:tracePt t="1791" x="495300" y="4445000"/>
          <p14:tracePt t="1814" x="488950" y="4438650"/>
          <p14:tracePt t="2150" x="495300" y="4438650"/>
          <p14:tracePt t="2166" x="501650" y="4438650"/>
          <p14:tracePt t="2175" x="508000" y="4438650"/>
          <p14:tracePt t="2190" x="514350" y="4438650"/>
          <p14:tracePt t="2207" x="527050" y="4438650"/>
          <p14:tracePt t="2240" x="539750" y="4438650"/>
          <p14:tracePt t="2382" x="546100" y="4438650"/>
          <p14:tracePt t="2390" x="552450" y="4438650"/>
          <p14:tracePt t="2398" x="552450" y="4425950"/>
          <p14:tracePt t="2406" x="558800" y="4413250"/>
          <p14:tracePt t="2423" x="577850" y="4368800"/>
          <p14:tracePt t="2438" x="590550" y="4343400"/>
          <p14:tracePt t="2473" x="647700" y="4235450"/>
          <p14:tracePt t="2488" x="673100" y="4203700"/>
          <p14:tracePt t="2504" x="692150" y="4184650"/>
          <p14:tracePt t="2523" x="704850" y="4171950"/>
          <p14:tracePt t="2583" x="704850" y="4178300"/>
          <p14:tracePt t="2590" x="704850" y="4184650"/>
          <p14:tracePt t="2606" x="704850" y="4191000"/>
          <p14:tracePt t="2782" x="704850" y="4203700"/>
          <p14:tracePt t="2799" x="711200" y="4197350"/>
          <p14:tracePt t="2822" x="711200" y="4191000"/>
          <p14:tracePt t="2879" x="704850" y="4191000"/>
          <p14:tracePt t="2894" x="698500" y="4184650"/>
          <p14:tracePt t="2902" x="692150" y="4184650"/>
          <p14:tracePt t="2910" x="685800" y="4184650"/>
          <p14:tracePt t="2921" x="685800" y="4178300"/>
          <p14:tracePt t="3015" x="679450" y="4178300"/>
          <p14:tracePt t="3183" x="666750" y="4178300"/>
          <p14:tracePt t="3198" x="660400" y="4178300"/>
          <p14:tracePt t="3206" x="654050" y="4178300"/>
          <p14:tracePt t="3222" x="647700" y="4178300"/>
          <p14:tracePt t="3238" x="641350" y="4178300"/>
          <p14:tracePt t="3254" x="635000" y="4178300"/>
          <p14:tracePt t="3271" x="628650" y="4178300"/>
          <p14:tracePt t="3287" x="622300" y="4178300"/>
          <p14:tracePt t="3304" x="615950" y="4171950"/>
          <p14:tracePt t="3319" x="609600" y="4171950"/>
          <p14:tracePt t="3338" x="603250" y="4165600"/>
          <p14:tracePt t="3354" x="596900" y="4146550"/>
          <p14:tracePt t="3371" x="596900" y="4133850"/>
          <p14:tracePt t="3387" x="590550" y="4127500"/>
          <p14:tracePt t="3404" x="590550" y="4121150"/>
          <p14:tracePt t="3418" x="590550" y="4108450"/>
          <p14:tracePt t="3437" x="590550" y="4102100"/>
          <p14:tracePt t="3453" x="590550" y="4095750"/>
          <p14:tracePt t="3470" x="590550" y="4083050"/>
          <p14:tracePt t="3486" x="590550" y="4070350"/>
          <p14:tracePt t="3503" x="590550" y="4051300"/>
          <p14:tracePt t="3519" x="590550" y="4025900"/>
          <p14:tracePt t="3536" x="596900" y="3994150"/>
          <p14:tracePt t="3553" x="622300" y="3937000"/>
          <p14:tracePt t="3568" x="698500" y="3816350"/>
          <p14:tracePt t="3586" x="787400" y="3689350"/>
          <p14:tracePt t="3603" x="1016000" y="3448050"/>
          <p14:tracePt t="3619" x="1435100" y="3143250"/>
          <p14:tracePt t="3636" x="2044700" y="2787650"/>
          <p14:tracePt t="3652" x="2762250" y="2476500"/>
          <p14:tracePt t="3668" x="3524250" y="2241550"/>
          <p14:tracePt t="3686" x="4381500" y="2070100"/>
          <p14:tracePt t="3703" x="4591050" y="2063750"/>
          <p14:tracePt t="3719" x="4660900" y="2082800"/>
          <p14:tracePt t="3734" x="4654550" y="2165350"/>
          <p14:tracePt t="3752" x="4546600" y="2286000"/>
          <p14:tracePt t="3769" x="4432300" y="2393950"/>
          <p14:tracePt t="3785" x="4362450" y="2463800"/>
          <p14:tracePt t="3802" x="4356100" y="2470150"/>
          <p14:tracePt t="3894" x="4349750" y="2470150"/>
          <p14:tracePt t="3903" x="4337050" y="2470150"/>
          <p14:tracePt t="3911" x="4330700" y="2470150"/>
          <p14:tracePt t="3926" x="4330700" y="2463800"/>
          <p14:tracePt t="3935" x="4330700" y="2451100"/>
          <p14:tracePt t="3952" x="4330700" y="2438400"/>
          <p14:tracePt t="3969" x="4349750" y="2413000"/>
          <p14:tracePt t="3985" x="4375150" y="2381250"/>
          <p14:tracePt t="4000" x="4406900" y="2349500"/>
          <p14:tracePt t="4018" x="4476750" y="2292350"/>
          <p14:tracePt t="4035" x="4572000" y="2222500"/>
          <p14:tracePt t="4050" x="4724400" y="2139950"/>
          <p14:tracePt t="4067" x="4826000" y="2089150"/>
          <p14:tracePt t="4085" x="5105400" y="2006600"/>
          <p14:tracePt t="4102" x="5594350" y="1898650"/>
          <p14:tracePt t="4118" x="5962650" y="1841500"/>
          <p14:tracePt t="4135" x="6248400" y="1809750"/>
          <p14:tracePt t="4151" x="6445250" y="1790700"/>
          <p14:tracePt t="4168" x="6572250" y="1790700"/>
          <p14:tracePt t="4184" x="6648450" y="1790700"/>
          <p14:tracePt t="4201" x="6680200" y="1790700"/>
          <p14:tracePt t="4218" x="6699250" y="1797050"/>
          <p14:tracePt t="4235" x="6718300" y="1822450"/>
          <p14:tracePt t="4251" x="6750050" y="1854200"/>
          <p14:tracePt t="4266" x="6800850" y="1905000"/>
          <p14:tracePt t="4284" x="6870700" y="1955800"/>
          <p14:tracePt t="4301" x="6959600" y="2032000"/>
          <p14:tracePt t="4317" x="7004050" y="2101850"/>
          <p14:tracePt t="4333" x="7016750" y="2139950"/>
          <p14:tracePt t="4351" x="7073900" y="2266950"/>
          <p14:tracePt t="4366" x="7112000" y="2355850"/>
          <p14:tracePt t="4383" x="7150100" y="2419350"/>
          <p14:tracePt t="4401" x="7200900" y="2476500"/>
          <p14:tracePt t="4417" x="7239000" y="2501900"/>
          <p14:tracePt t="4434" x="7251700" y="2520950"/>
          <p14:tracePt t="4467" x="7258050" y="2520950"/>
          <p14:tracePt t="4495" x="7258050" y="2527300"/>
          <p14:tracePt t="4502" x="7258050" y="2533650"/>
          <p14:tracePt t="4518" x="7258050" y="2540000"/>
          <p14:tracePt t="4542" x="7251700" y="2546350"/>
          <p14:tracePt t="4550" x="7251700" y="2552700"/>
          <p14:tracePt t="4567" x="7251700" y="2565400"/>
          <p14:tracePt t="4583" x="7245350" y="2578100"/>
          <p14:tracePt t="4601" x="7245350" y="2597150"/>
          <p14:tracePt t="4617" x="7226300" y="2635250"/>
          <p14:tracePt t="4634" x="7194550" y="2679700"/>
          <p14:tracePt t="4650" x="7143750" y="2736850"/>
          <p14:tracePt t="4667" x="7067550" y="2794000"/>
          <p14:tracePt t="4682" x="6953250" y="2832100"/>
          <p14:tracePt t="4700" x="6813550" y="2838450"/>
          <p14:tracePt t="4715" x="6616700" y="2800350"/>
          <p14:tracePt t="4732" x="6311900" y="2673350"/>
          <p14:tracePt t="4748" x="5988050" y="2489200"/>
          <p14:tracePt t="4767" x="5651500" y="2203450"/>
          <p14:tracePt t="4783" x="5581650" y="2070100"/>
          <p14:tracePt t="4800" x="5581650" y="1955800"/>
          <p14:tracePt t="4816" x="5676900" y="1847850"/>
          <p14:tracePt t="4833" x="5918200" y="1733550"/>
          <p14:tracePt t="4849" x="6343650" y="1625600"/>
          <p14:tracePt t="4867" x="6819900" y="1593850"/>
          <p14:tracePt t="4883" x="7219950" y="1593850"/>
          <p14:tracePt t="4900" x="7486650" y="1651000"/>
          <p14:tracePt t="4916" x="7594600" y="1708150"/>
          <p14:tracePt t="4933" x="7620000" y="1816100"/>
          <p14:tracePt t="4948" x="7620000" y="1860550"/>
          <p14:tracePt t="4966" x="7543800" y="2032000"/>
          <p14:tracePt t="4982" x="7480300" y="2139950"/>
          <p14:tracePt t="5000" x="7410450" y="2222500"/>
          <p14:tracePt t="5015" x="7334250" y="2292350"/>
          <p14:tracePt t="5033" x="7258050" y="2343150"/>
          <p14:tracePt t="5048" x="7175500" y="2381250"/>
          <p14:tracePt t="5066" x="7099300" y="2406650"/>
          <p14:tracePt t="5082" x="7035800" y="2419350"/>
          <p14:tracePt t="5098" x="6997700" y="2425700"/>
          <p14:tracePt t="5134" x="6991350" y="2425700"/>
          <p14:tracePt t="5149" x="6991350" y="2413000"/>
          <p14:tracePt t="5166" x="7048500" y="2317750"/>
          <p14:tracePt t="5182" x="7080250" y="2279650"/>
          <p14:tracePt t="5198" x="7188200" y="2171700"/>
          <p14:tracePt t="5215" x="7378700" y="2032000"/>
          <p14:tracePt t="5232" x="7651750" y="1860550"/>
          <p14:tracePt t="5249" x="7975600" y="1644650"/>
          <p14:tracePt t="5266" x="8312150" y="1460500"/>
          <p14:tracePt t="5282" x="8642350" y="1231900"/>
          <p14:tracePt t="5299" x="8991600" y="1041400"/>
          <p14:tracePt t="5315" x="9328150" y="863600"/>
          <p14:tracePt t="5332" x="9683750" y="717550"/>
          <p14:tracePt t="5347" x="9931400" y="635000"/>
          <p14:tracePt t="5366" x="10185400" y="590550"/>
          <p14:tracePt t="5382" x="10261600" y="584200"/>
          <p14:tracePt t="5399" x="10293350" y="584200"/>
          <p14:tracePt t="5415" x="10299700" y="584200"/>
          <p14:tracePt t="5470" x="10299700" y="590550"/>
          <p14:tracePt t="5478" x="10299700" y="596900"/>
          <p14:tracePt t="5486" x="10287000" y="609600"/>
          <p14:tracePt t="5502" x="10280650" y="615950"/>
          <p14:tracePt t="5514" x="10274300" y="615950"/>
          <p14:tracePt t="5532" x="10267950" y="628650"/>
          <p14:tracePt t="5548" x="10261600" y="635000"/>
          <p14:tracePt t="5630" x="10255250" y="635000"/>
          <p14:tracePt t="5646" x="10236200" y="641350"/>
          <p14:tracePt t="5654" x="10236200" y="647700"/>
          <p14:tracePt t="5665" x="10223500" y="654050"/>
          <p14:tracePt t="5681" x="10172700" y="660400"/>
          <p14:tracePt t="5698" x="10096500" y="660400"/>
          <p14:tracePt t="5714" x="9975850" y="615950"/>
          <p14:tracePt t="5730" x="9848850" y="552450"/>
          <p14:tracePt t="5747" x="9721850" y="463550"/>
          <p14:tracePt t="5764" x="9664700" y="406400"/>
          <p14:tracePt t="5779" x="9645650" y="330200"/>
          <p14:tracePt t="5796" x="9645650" y="260350"/>
          <p14:tracePt t="5814" x="9759950" y="88900"/>
          <p14:tracePt t="5830" x="9886950" y="0"/>
          <p14:tracePt t="5847" x="10045700" y="0"/>
          <p14:tracePt t="5864" x="10185400" y="0"/>
          <p14:tracePt t="5880" x="10350500" y="0"/>
          <p14:tracePt t="5897" x="10502900" y="0"/>
          <p14:tracePt t="5913" x="10668000" y="6350"/>
          <p14:tracePt t="5931" x="10814050" y="44450"/>
          <p14:tracePt t="5947" x="10979150" y="82550"/>
          <p14:tracePt t="5964" x="11093450" y="127000"/>
          <p14:tracePt t="5980" x="11195050" y="171450"/>
          <p14:tracePt t="5998" x="11239500" y="209550"/>
          <p14:tracePt t="6012" x="11245850" y="228600"/>
          <p14:tracePt t="6031" x="11245850" y="292100"/>
          <p14:tracePt t="6047" x="11214100" y="361950"/>
          <p14:tracePt t="6064" x="11156950" y="438150"/>
          <p14:tracePt t="6080" x="11099800" y="501650"/>
          <p14:tracePt t="6095" x="11042650" y="558800"/>
          <p14:tracePt t="6112" x="10998200" y="590550"/>
          <p14:tracePt t="6130" x="10966450" y="609600"/>
          <p14:tracePt t="6145" x="10947400" y="622300"/>
          <p14:tracePt t="6163" x="10941050" y="628650"/>
          <p14:tracePt t="6180" x="10934700" y="628650"/>
          <p14:tracePt t="6375" x="10928350" y="635000"/>
          <p14:tracePt t="6382" x="10922000" y="641350"/>
          <p14:tracePt t="6395" x="10915650" y="641350"/>
          <p14:tracePt t="6414" x="10896600" y="660400"/>
          <p14:tracePt t="6430" x="10890250" y="660400"/>
          <p14:tracePt t="6447" x="10883900" y="673100"/>
          <p14:tracePt t="6463" x="10871200" y="673100"/>
          <p14:tracePt t="6480" x="10871200" y="679450"/>
          <p14:tracePt t="7702" x="10864850" y="679450"/>
          <p14:tracePt t="8031" x="10858500" y="679450"/>
          <p14:tracePt t="8054" x="10852150" y="679450"/>
          <p14:tracePt t="8062" x="10833100" y="679450"/>
          <p14:tracePt t="8070" x="10807700" y="692150"/>
          <p14:tracePt t="8078" x="10782300" y="723900"/>
          <p14:tracePt t="8090" x="10737850" y="774700"/>
          <p14:tracePt t="8109" x="10547350" y="946150"/>
          <p14:tracePt t="8125" x="10223500" y="1238250"/>
          <p14:tracePt t="8142" x="9556750" y="1746250"/>
          <p14:tracePt t="8158" x="9074150" y="2057400"/>
          <p14:tracePt t="8175" x="8636000" y="2305050"/>
          <p14:tracePt t="8191" x="8331200" y="2432050"/>
          <p14:tracePt t="8208" x="8134350" y="2489200"/>
          <p14:tracePt t="8224" x="8013700" y="2508250"/>
          <p14:tracePt t="8242" x="7937500" y="2508250"/>
          <p14:tracePt t="8257" x="7854950" y="2495550"/>
          <p14:tracePt t="8275" x="7816850" y="2470150"/>
          <p14:tracePt t="8291" x="7727950" y="2400300"/>
          <p14:tracePt t="8307" x="7696200" y="2387600"/>
          <p14:tracePt t="8324" x="7683500" y="2355850"/>
          <p14:tracePt t="8422" x="7683500" y="2349500"/>
          <p14:tracePt t="8430" x="7677150" y="2349500"/>
          <p14:tracePt t="8454" x="7677150" y="2343150"/>
          <p14:tracePt t="8502" x="7683500" y="2330450"/>
          <p14:tracePt t="8510" x="7683500" y="2324100"/>
          <p14:tracePt t="8525" x="7689850" y="2317750"/>
          <p14:tracePt t="8541" x="7696200" y="2311400"/>
          <p14:tracePt t="8558" x="7740650" y="2298700"/>
          <p14:tracePt t="8591" x="7772400" y="2266950"/>
          <p14:tracePt t="8606" x="7772400" y="2260600"/>
          <p14:tracePt t="9022" x="7772400" y="2266950"/>
          <p14:tracePt t="9030" x="7772400" y="2279650"/>
          <p14:tracePt t="9040" x="7772400" y="2298700"/>
          <p14:tracePt t="9056" x="7772400" y="2311400"/>
          <p14:tracePt t="9073" x="7785100" y="2343150"/>
          <p14:tracePt t="9107" x="7791450" y="2400300"/>
          <p14:tracePt t="9123" x="7797800" y="2419350"/>
          <p14:tracePt t="9157" x="7797800" y="2451100"/>
          <p14:tracePt t="9171" x="7797800" y="2470150"/>
          <p14:tracePt t="9206" x="7727950" y="2533650"/>
          <p14:tracePt t="9224" x="7677150" y="2565400"/>
          <p14:tracePt t="9256" x="7550150" y="2603500"/>
          <p14:tracePt t="9271" x="7486650" y="2616200"/>
          <p14:tracePt t="9304" x="7429500" y="2622550"/>
          <p14:tracePt t="9356" x="7429500" y="2628900"/>
          <p14:tracePt t="9406" x="7435850" y="2622550"/>
          <p14:tracePt t="9422" x="7442200" y="2622550"/>
          <p14:tracePt t="9430" x="7448550" y="2616200"/>
          <p14:tracePt t="9446" x="7454900" y="2616200"/>
          <p14:tracePt t="9454" x="7467600" y="2609850"/>
          <p14:tracePt t="9471" x="7480300" y="2609850"/>
          <p14:tracePt t="9489" x="7493000" y="2609850"/>
          <p14:tracePt t="9505" x="7512050" y="2609850"/>
          <p14:tracePt t="9522" x="7524750" y="2616200"/>
          <p14:tracePt t="9538" x="7543800" y="2622550"/>
          <p14:tracePt t="9554" x="7556500" y="2635250"/>
          <p14:tracePt t="9570" x="7569200" y="2647950"/>
          <p14:tracePt t="9589" x="7588250" y="2667000"/>
          <p14:tracePt t="9605" x="7588250" y="2679700"/>
          <p14:tracePt t="9620" x="7588250" y="2692400"/>
          <p14:tracePt t="9638" x="7588250" y="2711450"/>
          <p14:tracePt t="9655" x="7581900" y="2730500"/>
          <p14:tracePt t="9671" x="7562850" y="2749550"/>
          <p14:tracePt t="9687" x="7531100" y="2762250"/>
          <p14:tracePt t="9703" x="7505700" y="2774950"/>
          <p14:tracePt t="9722" x="7461250" y="2781300"/>
          <p14:tracePt t="9736" x="7416800" y="2787650"/>
          <p14:tracePt t="9755" x="7359650" y="2787650"/>
          <p14:tracePt t="9771" x="7289800" y="2787650"/>
          <p14:tracePt t="9788" x="7213600" y="2774950"/>
          <p14:tracePt t="9804" x="7169150" y="2755900"/>
          <p14:tracePt t="9820" x="7137400" y="2743200"/>
          <p14:tracePt t="9855" x="7131050" y="2736850"/>
          <p14:tracePt t="9871" x="7137400" y="2717800"/>
          <p14:tracePt t="9888" x="7162800" y="2705100"/>
          <p14:tracePt t="9904" x="7188200" y="2698750"/>
          <p14:tracePt t="9919" x="7251700" y="2679700"/>
          <p14:tracePt t="9937" x="7346950" y="2667000"/>
          <p14:tracePt t="9953" x="7442200" y="2667000"/>
          <p14:tracePt t="9970" x="7518400" y="2667000"/>
          <p14:tracePt t="9986" x="7562850" y="2667000"/>
          <p14:tracePt t="10004" x="7575550" y="2667000"/>
          <p14:tracePt t="10021" x="7575550" y="2673350"/>
          <p14:tracePt t="10037" x="7556500" y="2698750"/>
          <p14:tracePt t="10054" x="7512050" y="2730500"/>
          <p14:tracePt t="10069" x="7480300" y="2755900"/>
          <p14:tracePt t="10086" x="7366000" y="2806700"/>
          <p14:tracePt t="10103" x="7258050" y="2832100"/>
          <p14:tracePt t="10120" x="7131050" y="2844800"/>
          <p14:tracePt t="10137" x="6978650" y="2844800"/>
          <p14:tracePt t="10154" x="6845300" y="2819400"/>
          <p14:tracePt t="10170" x="6718300" y="2768600"/>
          <p14:tracePt t="10187" x="6591300" y="2692400"/>
          <p14:tracePt t="10203" x="6489700" y="2597150"/>
          <p14:tracePt t="10220" x="6419850" y="2489200"/>
          <p14:tracePt t="10235" x="6388100" y="2381250"/>
          <p14:tracePt t="10254" x="6375400" y="2254250"/>
          <p14:tracePt t="10270" x="6407150" y="2152650"/>
          <p14:tracePt t="10287" x="6470650" y="2076450"/>
          <p14:tracePt t="10303" x="6565900" y="2000250"/>
          <p14:tracePt t="10318" x="6724650" y="1936750"/>
          <p14:tracePt t="10336" x="6959600" y="1873250"/>
          <p14:tracePt t="10352" x="7239000" y="1835150"/>
          <p14:tracePt t="10369" x="7543800" y="1809750"/>
          <p14:tracePt t="10386" x="7804150" y="1809750"/>
          <p14:tracePt t="10403" x="7956550" y="1816100"/>
          <p14:tracePt t="10418" x="8077200" y="1841500"/>
          <p14:tracePt t="10436" x="8147050" y="1879600"/>
          <p14:tracePt t="10453" x="8172450" y="1924050"/>
          <p14:tracePt t="10468" x="8197850" y="1993900"/>
          <p14:tracePt t="10486" x="8204200" y="2108200"/>
          <p14:tracePt t="10503" x="8204200" y="2190750"/>
          <p14:tracePt t="10520" x="8178800" y="2273300"/>
          <p14:tracePt t="10536" x="8121650" y="2368550"/>
          <p14:tracePt t="10553" x="8039100" y="2470150"/>
          <p14:tracePt t="10569" x="7912100" y="2571750"/>
          <p14:tracePt t="10586" x="7772400" y="2667000"/>
          <p14:tracePt t="10603" x="7613650" y="2749550"/>
          <p14:tracePt t="10620" x="7442200" y="2832100"/>
          <p14:tracePt t="10634" x="7302500" y="2882900"/>
          <p14:tracePt t="10652" x="7156450" y="2908300"/>
          <p14:tracePt t="10668" x="7010400" y="2908300"/>
          <p14:tracePt t="10686" x="6718300" y="2857500"/>
          <p14:tracePt t="10702" x="6508750" y="2755900"/>
          <p14:tracePt t="10719" x="6280150" y="2628900"/>
          <p14:tracePt t="10734" x="6102350" y="2514600"/>
          <p14:tracePt t="10752" x="5981700" y="2406650"/>
          <p14:tracePt t="10768" x="5924550" y="2317750"/>
          <p14:tracePt t="10786" x="5918200" y="2266950"/>
          <p14:tracePt t="10802" x="5956300" y="2197100"/>
          <p14:tracePt t="10819" x="6070600" y="2101850"/>
          <p14:tracePt t="10835" x="6261100" y="2012950"/>
          <p14:tracePt t="10852" x="6572250" y="1930400"/>
          <p14:tracePt t="10868" x="6921500" y="1866900"/>
          <p14:tracePt t="10886" x="7423150" y="1828800"/>
          <p14:tracePt t="10902" x="7702550" y="1828800"/>
          <p14:tracePt t="10919" x="7880350" y="1866900"/>
          <p14:tracePt t="10935" x="7988300" y="1924050"/>
          <p14:tracePt t="10950" x="8051800" y="1974850"/>
          <p14:tracePt t="10968" x="8083550" y="2057400"/>
          <p14:tracePt t="10984" x="8096250" y="2146300"/>
          <p14:tracePt t="11001" x="8096250" y="2247900"/>
          <p14:tracePt t="11018" x="8058150" y="2355850"/>
          <p14:tracePt t="11034" x="7988300" y="2463800"/>
          <p14:tracePt t="11050" x="7880350" y="2584450"/>
          <p14:tracePt t="11068" x="7721600" y="2711450"/>
          <p14:tracePt t="11085" x="7569200" y="2787650"/>
          <p14:tracePt t="11101" x="7423150" y="2851150"/>
          <p14:tracePt t="11118" x="7219950" y="2914650"/>
          <p14:tracePt t="11133" x="7162800" y="2927350"/>
          <p14:tracePt t="11151" x="6985000" y="2940050"/>
          <p14:tracePt t="11168" x="6851650" y="2940050"/>
          <p14:tracePt t="11185" x="6724650" y="2908300"/>
          <p14:tracePt t="11201" x="6591300" y="2851150"/>
          <p14:tracePt t="11218" x="6508750" y="2806700"/>
          <p14:tracePt t="11234" x="6451600" y="2768600"/>
          <p14:tracePt t="11251" x="6413500" y="2749550"/>
          <p14:tracePt t="11267" x="6413500" y="2743200"/>
          <p14:tracePt t="11455" x="6413500" y="2736850"/>
          <p14:tracePt t="11462" x="6419850" y="2730500"/>
          <p14:tracePt t="11470" x="6419850" y="2717800"/>
          <p14:tracePt t="11484" x="6426200" y="2717800"/>
          <p14:tracePt t="11501" x="6432550" y="2711450"/>
          <p14:tracePt t="11518" x="6438900" y="2692400"/>
          <p14:tracePt t="11534" x="6451600" y="2667000"/>
          <p14:tracePt t="11551" x="6457950" y="2654300"/>
          <p14:tracePt t="11566" x="6457950" y="2628900"/>
          <p14:tracePt t="11584" x="6470650" y="2622550"/>
          <p14:tracePt t="11600" x="6470650" y="2635250"/>
          <p14:tracePt t="11734" x="6464300" y="2628900"/>
          <p14:tracePt t="11742" x="6464300" y="2616200"/>
          <p14:tracePt t="11750" x="6464300" y="2609850"/>
          <p14:tracePt t="11767" x="6464300" y="2603500"/>
          <p14:tracePt t="11783" x="6457950" y="2597150"/>
          <p14:tracePt t="11800" x="6464300" y="2597150"/>
          <p14:tracePt t="11816" x="6470650" y="2597150"/>
          <p14:tracePt t="11862" x="6470650" y="2609850"/>
          <p14:tracePt t="11870" x="6457950" y="2609850"/>
          <p14:tracePt t="11882" x="6457950" y="2616200"/>
          <p14:tracePt t="11899" x="6451600" y="2622550"/>
          <p14:tracePt t="11916" x="6438900" y="2641600"/>
          <p14:tracePt t="11966" x="6432550" y="2641600"/>
          <p14:tracePt t="12374" x="6432550" y="2635250"/>
          <p14:tracePt t="12382" x="6438900" y="2635250"/>
          <p14:tracePt t="12406" x="6438900" y="2628900"/>
          <p14:tracePt t="12439" x="6438900" y="2622550"/>
          <p14:tracePt t="12446" x="6432550" y="2616200"/>
          <p14:tracePt t="12479" x="6426200" y="2609850"/>
          <p14:tracePt t="12494" x="6419850" y="2603500"/>
          <p14:tracePt t="12518" x="6413500" y="2597150"/>
          <p14:tracePt t="12526" x="6407150" y="2590800"/>
          <p14:tracePt t="12542" x="6400800" y="2590800"/>
          <p14:tracePt t="12558" x="6394450" y="2590800"/>
          <p14:tracePt t="12566" x="6388100" y="2590800"/>
          <p14:tracePt t="12581" x="6388100" y="2584450"/>
          <p14:tracePt t="12596" x="6381750" y="2584450"/>
          <p14:tracePt t="12638" x="6381750" y="2578100"/>
          <p14:tracePt t="12654" x="6381750" y="2571750"/>
          <p14:tracePt t="12662" x="6381750" y="2559050"/>
          <p14:tracePt t="12670" x="6381750" y="2552700"/>
          <p14:tracePt t="12686" x="6381750" y="2540000"/>
          <p14:tracePt t="12696" x="6388100" y="2540000"/>
          <p14:tracePt t="12714" x="6388100" y="2533650"/>
          <p14:tracePt t="12734" x="6388100" y="2527300"/>
          <p14:tracePt t="12926" x="6388100" y="2520950"/>
          <p14:tracePt t="13686" x="6388100" y="2514600"/>
          <p14:tracePt t="13695" x="6388100" y="2508250"/>
          <p14:tracePt t="13702" x="6388100" y="2501900"/>
          <p14:tracePt t="13718" x="6388100" y="2495550"/>
          <p14:tracePt t="13728" x="6388100" y="2489200"/>
          <p14:tracePt t="13745" x="6388100" y="2482850"/>
          <p14:tracePt t="14111" x="6388100" y="2476500"/>
          <p14:tracePt t="14310" x="6381750" y="2476500"/>
          <p14:tracePt t="14334" x="6381750" y="2482850"/>
          <p14:tracePt t="14367" x="6375400" y="2482850"/>
          <p14:tracePt t="14374" x="6375400" y="2489200"/>
          <p14:tracePt t="14542" x="6369050" y="2489200"/>
          <p14:tracePt t="18862" x="6216650" y="2489200"/>
          <p14:tracePt t="18870" x="6197600" y="2470150"/>
          <p14:tracePt t="18883" x="6172200" y="2457450"/>
          <p14:tracePt t="18899" x="6153150" y="2444750"/>
          <p14:tracePt t="18942" x="6146800" y="2444750"/>
          <p14:tracePt t="19022" x="6146800" y="2451100"/>
          <p14:tracePt t="19039" x="6140450" y="2451100"/>
          <p14:tracePt t="19062" x="6134100" y="2451100"/>
          <p14:tracePt t="19078" x="6127750" y="2451100"/>
          <p14:tracePt t="19086" x="6127750" y="2444750"/>
          <p14:tracePt t="19099" x="6127750" y="2438400"/>
          <p14:tracePt t="19116" x="6134100" y="2432050"/>
          <p14:tracePt t="19132" x="6140450" y="2425700"/>
          <p14:tracePt t="19147" x="6146800" y="2419350"/>
          <p14:tracePt t="19166" x="6159500" y="2406650"/>
          <p14:tracePt t="19182" x="6165850" y="2406650"/>
          <p14:tracePt t="19199" x="6165850" y="2400300"/>
          <p14:tracePt t="19216" x="6178550" y="2381250"/>
          <p14:tracePt t="19232" x="6197600" y="2368550"/>
          <p14:tracePt t="19249" x="6203950" y="2349500"/>
          <p14:tracePt t="19264" x="6210300" y="2343150"/>
          <p14:tracePt t="19282" x="6229350" y="2324100"/>
          <p14:tracePt t="19299" x="6254750" y="2298700"/>
          <p14:tracePt t="19314" x="6280150" y="2273300"/>
          <p14:tracePt t="19332" x="6305550" y="2247900"/>
          <p14:tracePt t="19349" x="6343650" y="2222500"/>
          <p14:tracePt t="19366" x="6394450" y="2190750"/>
          <p14:tracePt t="19382" x="6426200" y="2171700"/>
          <p14:tracePt t="19397" x="6438900" y="2165350"/>
          <p14:tracePt t="19415" x="6477000" y="2146300"/>
          <p14:tracePt t="19430" x="6496050" y="2146300"/>
          <p14:tracePt t="19448" x="6508750" y="2146300"/>
          <p14:tracePt t="19464" x="6527800" y="2139950"/>
          <p14:tracePt t="19480" x="6546850" y="2133600"/>
          <p14:tracePt t="19497" x="6553200" y="2133600"/>
          <p14:tracePt t="19514" x="6565900" y="2133600"/>
          <p14:tracePt t="19531" x="6578600" y="2133600"/>
          <p14:tracePt t="19547" x="6584950" y="2133600"/>
          <p14:tracePt t="19582" x="6591300" y="2133600"/>
          <p14:tracePt t="19622" x="6591300" y="2127250"/>
          <p14:tracePt t="19630" x="6597650" y="2127250"/>
          <p14:tracePt t="19654" x="6604000" y="2127250"/>
          <p14:tracePt t="19678" x="6610350" y="2127250"/>
          <p14:tracePt t="19686" x="6610350" y="2120900"/>
          <p14:tracePt t="19696" x="6623050" y="2114550"/>
          <p14:tracePt t="19713" x="6635750" y="2101850"/>
          <p14:tracePt t="19729" x="6661150" y="2089150"/>
          <p14:tracePt t="19747" x="6680200" y="2070100"/>
          <p14:tracePt t="19764" x="6705600" y="2051050"/>
          <p14:tracePt t="19780" x="6724650" y="2038350"/>
          <p14:tracePt t="19797" x="6743700" y="2019300"/>
          <p14:tracePt t="19812" x="6762750" y="2006600"/>
          <p14:tracePt t="19830" x="6800850" y="1987550"/>
          <p14:tracePt t="19846" x="6826250" y="1981200"/>
          <p14:tracePt t="19863" x="6845300" y="1974850"/>
          <p14:tracePt t="19879" x="6877050" y="1962150"/>
          <p14:tracePt t="19897" x="6889750" y="1955800"/>
          <p14:tracePt t="19913" x="6902450" y="1955800"/>
          <p14:tracePt t="19930" x="6908800" y="1949450"/>
          <p14:tracePt t="19946" x="6915150" y="1949450"/>
          <p14:tracePt t="20279" x="6908800" y="1949450"/>
          <p14:tracePt t="20294" x="6902450" y="1949450"/>
          <p14:tracePt t="20310" x="6896100" y="1955800"/>
          <p14:tracePt t="20318" x="6889750" y="1962150"/>
          <p14:tracePt t="20328" x="6883400" y="1962150"/>
          <p14:tracePt t="20346" x="6864350" y="1968500"/>
          <p14:tracePt t="20363" x="6845300" y="1974850"/>
          <p14:tracePt t="20380" x="6819900" y="1987550"/>
          <p14:tracePt t="20396" x="6800850" y="1993900"/>
          <p14:tracePt t="20412" x="6788150" y="2006600"/>
          <p14:tracePt t="20429" x="6775450" y="2012950"/>
          <p14:tracePt t="20446" x="6756400" y="2012950"/>
          <p14:tracePt t="20462" x="6750050" y="2012950"/>
          <p14:tracePt t="20510" x="6750050" y="2019300"/>
          <p14:tracePt t="20655" x="6750050" y="2012950"/>
          <p14:tracePt t="20670" x="6756400" y="2012950"/>
          <p14:tracePt t="20678" x="6762750" y="2006600"/>
          <p14:tracePt t="20686" x="6769100" y="2000250"/>
          <p14:tracePt t="20694" x="6775450" y="1993900"/>
          <p14:tracePt t="20710" x="6807200" y="1981200"/>
          <p14:tracePt t="20729" x="6838950" y="1968500"/>
          <p14:tracePt t="20745" x="6883400" y="1962150"/>
          <p14:tracePt t="20762" x="6927850" y="1955800"/>
          <p14:tracePt t="20778" x="6985000" y="1949450"/>
          <p14:tracePt t="20795" x="7035800" y="1943100"/>
          <p14:tracePt t="20811" x="7086600" y="1936750"/>
          <p14:tracePt t="20828" x="7124700" y="1930400"/>
          <p14:tracePt t="20843" x="7156450" y="1930400"/>
          <p14:tracePt t="20862" x="7200900" y="1930400"/>
          <p14:tracePt t="20878" x="7232650" y="1924050"/>
          <p14:tracePt t="20895" x="7270750" y="1924050"/>
          <p14:tracePt t="20911" x="7315200" y="1924050"/>
          <p14:tracePt t="20928" x="7359650" y="1924050"/>
          <p14:tracePt t="20945" x="7410450" y="1924050"/>
          <p14:tracePt t="20961" x="7467600" y="1924050"/>
          <p14:tracePt t="20978" x="7531100" y="1924050"/>
          <p14:tracePt t="20995" x="7588250" y="1924050"/>
          <p14:tracePt t="21011" x="7651750" y="1924050"/>
          <p14:tracePt t="21027" x="7721600" y="1924050"/>
          <p14:tracePt t="21043" x="7791450" y="1930400"/>
          <p14:tracePt t="21061" x="7867650" y="1943100"/>
          <p14:tracePt t="21077" x="7943850" y="1949450"/>
          <p14:tracePt t="21093" x="8039100" y="1968500"/>
          <p14:tracePt t="21110" x="8096250" y="1981200"/>
          <p14:tracePt t="21127" x="8140700" y="1987550"/>
          <p14:tracePt t="21143" x="8191500" y="2006600"/>
          <p14:tracePt t="21159" x="8229600" y="2019300"/>
          <p14:tracePt t="21176" x="8280400" y="2038350"/>
          <p14:tracePt t="21194" x="8305800" y="2051050"/>
          <p14:tracePt t="21210" x="8331200" y="2063750"/>
          <p14:tracePt t="21225" x="8343900" y="2070100"/>
          <p14:tracePt t="21243" x="8343900" y="2082800"/>
          <p14:tracePt t="21260" x="8350250" y="2095500"/>
          <p14:tracePt t="21276" x="8356600" y="2114550"/>
          <p14:tracePt t="21292" x="8356600" y="2133600"/>
          <p14:tracePt t="21310" x="8356600" y="2178050"/>
          <p14:tracePt t="21327" x="8356600" y="2209800"/>
          <p14:tracePt t="21343" x="8350250" y="2247900"/>
          <p14:tracePt t="21360" x="8350250" y="2286000"/>
          <p14:tracePt t="21376" x="8343900" y="2324100"/>
          <p14:tracePt t="21393" x="8337550" y="2355850"/>
          <p14:tracePt t="21409" x="8324850" y="2387600"/>
          <p14:tracePt t="21426" x="8305800" y="2413000"/>
          <p14:tracePt t="21442" x="8299450" y="2438400"/>
          <p14:tracePt t="21460" x="8286750" y="2463800"/>
          <p14:tracePt t="21476" x="8267700" y="2489200"/>
          <p14:tracePt t="21493" x="8248650" y="2508250"/>
          <p14:tracePt t="21494" x="8242300" y="2514600"/>
          <p14:tracePt t="21508" x="8229600" y="2527300"/>
          <p14:tracePt t="21526" x="8204200" y="2546350"/>
          <p14:tracePt t="21541" x="8185150" y="2552700"/>
          <p14:tracePt t="21559" x="8172450" y="2559050"/>
          <p14:tracePt t="21576" x="8147050" y="2571750"/>
          <p14:tracePt t="21591" x="8121650" y="2578100"/>
          <p14:tracePt t="21609" x="8108950" y="2584450"/>
          <p14:tracePt t="21626" x="8089900" y="2590800"/>
          <p14:tracePt t="21642" x="8070850" y="2597150"/>
          <p14:tracePt t="21658" x="8064500" y="2597150"/>
          <p14:tracePt t="21674" x="8051800" y="2603500"/>
          <p14:tracePt t="21692" x="8039100" y="2603500"/>
          <p14:tracePt t="21726" x="8032750" y="2603500"/>
          <p14:tracePt t="23015" x="8026400" y="2603500"/>
          <p14:tracePt t="23030" x="8013700" y="2603500"/>
          <p14:tracePt t="23038" x="8001000" y="2603500"/>
          <p14:tracePt t="23054" x="7988300" y="2590800"/>
          <p14:tracePt t="23062" x="7975600" y="2590800"/>
          <p14:tracePt t="23090" x="7931150" y="2520950"/>
          <p14:tracePt t="23106" x="7931150" y="2514600"/>
          <p14:tracePt t="23138" x="7937500" y="2514600"/>
          <p14:tracePt t="23238" x="7950200" y="2508250"/>
          <p14:tracePt t="23246" x="7950200" y="2470150"/>
          <p14:tracePt t="23256" x="7950200" y="2463800"/>
          <p14:tracePt t="23272" x="7962900" y="2451100"/>
          <p14:tracePt t="23305" x="7975600" y="2457450"/>
          <p14:tracePt t="23322" x="7988300" y="2482850"/>
          <p14:tracePt t="23337" x="7988300" y="2495550"/>
          <p14:tracePt t="23355" x="7981950" y="2495550"/>
          <p14:tracePt t="23371" x="7969250" y="2482850"/>
          <p14:tracePt t="23388" x="7962900" y="2482850"/>
          <p14:tracePt t="23405" x="7943850" y="2463800"/>
          <p14:tracePt t="23422" x="7924800" y="2463800"/>
          <p14:tracePt t="23438" x="7912100" y="2463800"/>
          <p14:tracePt t="23455" x="7905750" y="2463800"/>
          <p14:tracePt t="23471" x="7899400" y="2463800"/>
          <p14:tracePt t="23488" x="7893050" y="2463800"/>
          <p14:tracePt t="23767" x="7893050" y="2457450"/>
          <p14:tracePt t="23791" x="7899400" y="2457450"/>
          <p14:tracePt t="23806" x="7905750" y="2457450"/>
          <p14:tracePt t="23822" x="7905750" y="2451100"/>
          <p14:tracePt t="23830" x="7912100" y="2451100"/>
          <p14:tracePt t="23854" x="7924800" y="2451100"/>
          <p14:tracePt t="23870" x="7931150" y="2451100"/>
          <p14:tracePt t="23878" x="7937500" y="2451100"/>
          <p14:tracePt t="23886" x="7943850" y="2451100"/>
          <p14:tracePt t="23904" x="7950200" y="2451100"/>
          <p14:tracePt t="23934" x="7956550" y="2451100"/>
          <p14:tracePt t="23942" x="7962900" y="2451100"/>
          <p14:tracePt t="23966" x="7962900" y="2457450"/>
          <p14:tracePt t="23974" x="7969250" y="2457450"/>
          <p14:tracePt t="23990" x="7975600" y="2457450"/>
          <p14:tracePt t="24039" x="7975600" y="2463800"/>
          <p14:tracePt t="24855" x="7969250" y="2470150"/>
          <p14:tracePt t="24862" x="7956550" y="2482850"/>
          <p14:tracePt t="24878" x="7937500" y="2489200"/>
          <p14:tracePt t="24886" x="7918450" y="2495550"/>
          <p14:tracePt t="24902" x="7854950" y="2520950"/>
          <p14:tracePt t="24917" x="7829550" y="2533650"/>
          <p14:tracePt t="24934" x="7702550" y="2565400"/>
          <p14:tracePt t="24951" x="7620000" y="2590800"/>
          <p14:tracePt t="24966" x="7537450" y="2609850"/>
          <p14:tracePt t="24983" x="7429500" y="2635250"/>
          <p14:tracePt t="25001" x="7334250" y="2654300"/>
          <p14:tracePt t="25018" x="7239000" y="2667000"/>
          <p14:tracePt t="25034" x="7156450" y="2673350"/>
          <p14:tracePt t="25051" x="7105650" y="2679700"/>
          <p14:tracePt t="25067" x="7073900" y="2679700"/>
          <p14:tracePt t="25083" x="7061200" y="2686050"/>
          <p14:tracePt t="25126" x="7054850" y="2686050"/>
          <p14:tracePt t="25310" x="7061200" y="2686050"/>
          <p14:tracePt t="25318" x="7067550" y="2686050"/>
          <p14:tracePt t="25326" x="7073900" y="2686050"/>
          <p14:tracePt t="25342" x="7080250" y="2686050"/>
          <p14:tracePt t="25351" x="7092950" y="2686050"/>
          <p14:tracePt t="25367" x="7118350" y="2686050"/>
          <p14:tracePt t="25384" x="7137400" y="2686050"/>
          <p14:tracePt t="25400" x="7162800" y="2686050"/>
          <p14:tracePt t="25417" x="7175500" y="2686050"/>
          <p14:tracePt t="25434" x="7194550" y="2686050"/>
          <p14:tracePt t="25450" x="7207250" y="2686050"/>
          <p14:tracePt t="25467" x="7226300" y="2686050"/>
          <p14:tracePt t="25484" x="7239000" y="2686050"/>
          <p14:tracePt t="25517" x="7239000" y="2692400"/>
          <p14:tracePt t="25534" x="7239000" y="2698750"/>
          <p14:tracePt t="25550" x="7239000" y="2705100"/>
          <p14:tracePt t="25567" x="7226300" y="2705100"/>
          <p14:tracePt t="25583" x="7194550" y="2717800"/>
          <p14:tracePt t="25600" x="7124700" y="2730500"/>
          <p14:tracePt t="25617" x="7016750" y="2736850"/>
          <p14:tracePt t="25634" x="6877050" y="2736850"/>
          <p14:tracePt t="25650" x="6731000" y="2736850"/>
          <p14:tracePt t="25666" x="6584950" y="2705100"/>
          <p14:tracePt t="25682" x="6445250" y="2660650"/>
          <p14:tracePt t="25699" x="6330950" y="2597150"/>
          <p14:tracePt t="25716" x="6261100" y="2533650"/>
          <p14:tracePt t="25733" x="6216650" y="2444750"/>
          <p14:tracePt t="25748" x="6203950" y="2362200"/>
          <p14:tracePt t="25766" x="6216650" y="2228850"/>
          <p14:tracePt t="25782" x="6261100" y="2146300"/>
          <p14:tracePt t="25799" x="6330950" y="2063750"/>
          <p14:tracePt t="25815" x="6432550" y="1987550"/>
          <p14:tracePt t="25832" x="6584950" y="1930400"/>
          <p14:tracePt t="25849" x="6775450" y="1879600"/>
          <p14:tracePt t="25866" x="7048500" y="1854200"/>
          <p14:tracePt t="25882" x="7327900" y="1841500"/>
          <p14:tracePt t="25899" x="7620000" y="1841500"/>
          <p14:tracePt t="25915" x="7823200" y="1854200"/>
          <p14:tracePt t="25932" x="7981950" y="1885950"/>
          <p14:tracePt t="25947" x="8083550" y="1911350"/>
          <p14:tracePt t="25966" x="8147050" y="1968500"/>
          <p14:tracePt t="25982" x="8153400" y="1993900"/>
          <p14:tracePt t="25999" x="8159750" y="2063750"/>
          <p14:tracePt t="26015" x="8159750" y="2165350"/>
          <p14:tracePt t="26032" x="8159750" y="2279650"/>
          <p14:tracePt t="26048" x="8134350" y="2387600"/>
          <p14:tracePt t="26066" x="8096250" y="2508250"/>
          <p14:tracePt t="26082" x="8032750" y="2622550"/>
          <p14:tracePt t="26099" x="7981950" y="2711450"/>
          <p14:tracePt t="26116" x="7918450" y="2794000"/>
          <p14:tracePt t="26132" x="7867650" y="2851150"/>
          <p14:tracePt t="26147" x="7791450" y="2895600"/>
          <p14:tracePt t="26166" x="7658100" y="2921000"/>
          <p14:tracePt t="26181" x="7550150" y="2921000"/>
          <p14:tracePt t="26197" x="7493000" y="2914650"/>
          <p14:tracePt t="26214" x="7315200" y="2844800"/>
          <p14:tracePt t="26230" x="7188200" y="2794000"/>
          <p14:tracePt t="26248" x="7048500" y="2730500"/>
          <p14:tracePt t="26263" x="6915150" y="2667000"/>
          <p14:tracePt t="26281" x="6781800" y="2597150"/>
          <p14:tracePt t="26298" x="6686550" y="2546350"/>
          <p14:tracePt t="26313" x="6642100" y="2501900"/>
          <p14:tracePt t="26331" x="6635750" y="2489200"/>
          <p14:tracePt t="26347" x="6635750" y="2457450"/>
          <p14:tracePt t="26363" x="6654800" y="2425700"/>
          <p14:tracePt t="26379" x="6699250" y="2374900"/>
          <p14:tracePt t="26398" x="6813550" y="2305050"/>
          <p14:tracePt t="26414" x="6927850" y="2247900"/>
          <p14:tracePt t="26429" x="7048500" y="2197100"/>
          <p14:tracePt t="26447" x="7207250" y="2146300"/>
          <p14:tracePt t="26464" x="7353300" y="2108200"/>
          <p14:tracePt t="26480" x="7499350" y="2095500"/>
          <p14:tracePt t="26497" x="7613650" y="2095500"/>
          <p14:tracePt t="26512" x="7721600" y="2101850"/>
          <p14:tracePt t="26531" x="7804150" y="2127250"/>
          <p14:tracePt t="26547" x="7874000" y="2165350"/>
          <p14:tracePt t="26563" x="7924800" y="2209800"/>
          <p14:tracePt t="26580" x="7962900" y="2279650"/>
          <p14:tracePt t="26597" x="7994650" y="2381250"/>
          <p14:tracePt t="26613" x="8007350" y="2444750"/>
          <p14:tracePt t="26629" x="8013700" y="2476500"/>
          <p14:tracePt t="26647" x="8020050" y="2565400"/>
          <p14:tracePt t="26662" x="8020050" y="2609850"/>
          <p14:tracePt t="26680" x="8020050" y="2667000"/>
          <p14:tracePt t="26697" x="7975600" y="2730500"/>
          <p14:tracePt t="26713" x="7918450" y="2787650"/>
          <p14:tracePt t="26730" x="7848600" y="2832100"/>
          <p14:tracePt t="26745" x="7766050" y="2863850"/>
          <p14:tracePt t="26763" x="7683500" y="2889250"/>
          <p14:tracePt t="26780" x="7594600" y="2901950"/>
          <p14:tracePt t="26797" x="7518400" y="2908300"/>
          <p14:tracePt t="26812" x="7423150" y="2914650"/>
          <p14:tracePt t="26830" x="7213600" y="2882900"/>
          <p14:tracePt t="26846" x="7073900" y="2857500"/>
          <p14:tracePt t="26863" x="6883400" y="2813050"/>
          <p14:tracePt t="26879" x="6750050" y="2781300"/>
          <p14:tracePt t="26896" x="6610350" y="2724150"/>
          <p14:tracePt t="26913" x="6521450" y="2673350"/>
          <p14:tracePt t="26930" x="6457950" y="2609850"/>
          <p14:tracePt t="26946" x="6438900" y="2552700"/>
          <p14:tracePt t="26963" x="6432550" y="2489200"/>
          <p14:tracePt t="26979" x="6432550" y="2425700"/>
          <p14:tracePt t="26996" x="6432550" y="2349500"/>
          <p14:tracePt t="27012" x="6464300" y="2273300"/>
          <p14:tracePt t="27030" x="6534150" y="2139950"/>
          <p14:tracePt t="27046" x="6572250" y="2095500"/>
          <p14:tracePt t="27063" x="6654800" y="1993900"/>
          <p14:tracePt t="27079" x="6756400" y="1898650"/>
          <p14:tracePt t="27096" x="6896100" y="1803400"/>
          <p14:tracePt t="27112" x="7029450" y="1720850"/>
          <p14:tracePt t="27129" x="7194550" y="1657350"/>
          <p14:tracePt t="27145" x="7397750" y="1612900"/>
          <p14:tracePt t="27162" x="7594600" y="1593850"/>
          <p14:tracePt t="27179" x="7772400" y="1587500"/>
          <p14:tracePt t="27196" x="7962900" y="1606550"/>
          <p14:tracePt t="27212" x="8128000" y="1638300"/>
          <p14:tracePt t="27229" x="8274050" y="1689100"/>
          <p14:tracePt t="27244" x="8375650" y="1727200"/>
          <p14:tracePt t="27261" x="8458200" y="1784350"/>
          <p14:tracePt t="27278" x="8540750" y="1866900"/>
          <p14:tracePt t="27295" x="8585200" y="1917700"/>
          <p14:tracePt t="27312" x="8610600" y="2000250"/>
          <p14:tracePt t="27329" x="8623300" y="2070100"/>
          <p14:tracePt t="27345" x="8623300" y="2139950"/>
          <p14:tracePt t="27362" x="8623300" y="2203450"/>
          <p14:tracePt t="27378" x="8616950" y="2266950"/>
          <p14:tracePt t="27395" x="8604250" y="2305050"/>
          <p14:tracePt t="27411" x="8591550" y="2343150"/>
          <p14:tracePt t="27428" x="8572500" y="2362200"/>
          <p14:tracePt t="27445" x="8559800" y="2387600"/>
          <p14:tracePt t="27462" x="8540750" y="2406650"/>
          <p14:tracePt t="27478" x="8534400" y="2413000"/>
          <p14:tracePt t="27494" x="8528050" y="2425700"/>
          <p14:tracePt t="27510" x="8521700" y="2432050"/>
          <p14:tracePt t="27528" x="8509000" y="2432050"/>
          <p14:tracePt t="27545" x="8502650" y="2438400"/>
          <p14:tracePt t="27561" x="8496300" y="2438400"/>
          <p14:tracePt t="27578" x="8496300" y="2444750"/>
          <p14:tracePt t="27595" x="8489950" y="2451100"/>
          <p14:tracePt t="27611" x="8483600" y="2451100"/>
          <p14:tracePt t="27694" x="8477250" y="2451100"/>
          <p14:tracePt t="27718" x="8477250" y="2457450"/>
          <p14:tracePt t="27726" x="8470900" y="2457450"/>
          <p14:tracePt t="27734" x="8464550" y="2457450"/>
          <p14:tracePt t="27743" x="8458200" y="2463800"/>
          <p14:tracePt t="27760" x="8451850" y="2463800"/>
          <p14:tracePt t="27777" x="8426450" y="2476500"/>
          <p14:tracePt t="27794" x="8420100" y="2482850"/>
          <p14:tracePt t="27810" x="8375650" y="2501900"/>
          <p14:tracePt t="27826" x="8305800" y="2533650"/>
          <p14:tracePt t="27844" x="8197850" y="2571750"/>
          <p14:tracePt t="27861" x="8032750" y="2622550"/>
          <p14:tracePt t="27877" x="7702550" y="2667000"/>
          <p14:tracePt t="27893" x="7556500" y="2679700"/>
          <p14:tracePt t="27911" x="7118350" y="2667000"/>
          <p14:tracePt t="27928" x="6838950" y="2628900"/>
          <p14:tracePt t="27944" x="6597650" y="2559050"/>
          <p14:tracePt t="27961" x="6438900" y="2482850"/>
          <p14:tracePt t="27978" x="6324600" y="2400300"/>
          <p14:tracePt t="27994" x="6248400" y="2324100"/>
          <p14:tracePt t="28011" x="6210300" y="2235200"/>
          <p14:tracePt t="28027" x="6203950" y="2146300"/>
          <p14:tracePt t="28044" x="6203950" y="2063750"/>
          <p14:tracePt t="28061" x="6254750" y="1924050"/>
          <p14:tracePt t="28078" x="6324600" y="1822450"/>
          <p14:tracePt t="28092" x="6369050" y="1784350"/>
          <p14:tracePt t="28111" x="6559550" y="1663700"/>
          <p14:tracePt t="28127" x="6756400" y="1606550"/>
          <p14:tracePt t="28144" x="7073900" y="1536700"/>
          <p14:tracePt t="28161" x="7404100" y="1498600"/>
          <p14:tracePt t="28177" x="7607300" y="1498600"/>
          <p14:tracePt t="28194" x="7918450" y="1498600"/>
          <p14:tracePt t="28210" x="8235950" y="1536700"/>
          <p14:tracePt t="28227" x="8413750" y="1587500"/>
          <p14:tracePt t="28244" x="8540750" y="1657350"/>
          <p14:tracePt t="28259" x="8604250" y="1739900"/>
          <p14:tracePt t="28275" x="8655050" y="1835150"/>
          <p14:tracePt t="28294" x="8686800" y="1968500"/>
          <p14:tracePt t="28308" x="8693150" y="2019300"/>
          <p14:tracePt t="28325" x="8705850" y="2095500"/>
          <p14:tracePt t="28343" x="8705850" y="2197100"/>
          <p14:tracePt t="28360" x="8705850" y="2228850"/>
          <p14:tracePt t="28377" x="8699500" y="2254250"/>
          <p14:tracePt t="28393" x="8693150" y="2266950"/>
          <p14:tracePt t="28430" x="8686800" y="2273300"/>
          <p14:tracePt t="28495" x="8680450" y="2273300"/>
          <p14:tracePt t="28502" x="8661400" y="2273300"/>
          <p14:tracePt t="28518" x="8642350" y="2273300"/>
          <p14:tracePt t="28526" x="8597900" y="2266950"/>
          <p14:tracePt t="28543" x="8528050" y="2241550"/>
          <p14:tracePt t="28558" x="8509000" y="2146300"/>
          <p14:tracePt t="28862" x="8502650" y="2146300"/>
          <p14:tracePt t="28870" x="8509000" y="2139950"/>
          <p14:tracePt t="28886" x="8515350" y="2139950"/>
          <p14:tracePt t="28918" x="8509000" y="2139950"/>
          <p14:tracePt t="28982" x="8515350" y="2146300"/>
          <p14:tracePt t="28990" x="8528050" y="2146300"/>
          <p14:tracePt t="28998" x="8540750" y="2152650"/>
          <p14:tracePt t="29015" x="8553450" y="2152650"/>
          <p14:tracePt t="29025" x="8559800" y="2152650"/>
          <p14:tracePt t="29046" x="8559800" y="2159000"/>
          <p14:tracePt t="29070" x="8559800" y="2165350"/>
          <p14:tracePt t="29134" x="8559800" y="2171700"/>
          <p14:tracePt t="29343" x="8553450" y="2171700"/>
          <p14:tracePt t="29358" x="8547100" y="2171700"/>
          <p14:tracePt t="29366" x="8540750" y="2165350"/>
          <p14:tracePt t="29382" x="8534400" y="2165350"/>
          <p14:tracePt t="29406" x="8528050" y="2165350"/>
          <p14:tracePt t="29446" x="8521700" y="2165350"/>
          <p14:tracePt t="32182" x="8515350" y="2165350"/>
          <p14:tracePt t="32198" x="8509000" y="2165350"/>
          <p14:tracePt t="32222" x="8502650" y="2165350"/>
          <p14:tracePt t="32230" x="8502650" y="2171700"/>
          <p14:tracePt t="32238" x="8496300" y="2178050"/>
          <p14:tracePt t="32249" x="8489950" y="2178050"/>
          <p14:tracePt t="32265" x="8483600" y="2184400"/>
          <p14:tracePt t="32284" x="8470900" y="2197100"/>
          <p14:tracePt t="32300" x="8451850" y="2203450"/>
          <p14:tracePt t="32318" x="8420100" y="2222500"/>
          <p14:tracePt t="32334" x="8401050" y="2235200"/>
          <p14:tracePt t="32351" x="8369300" y="2254250"/>
          <p14:tracePt t="32367" x="8343900" y="2273300"/>
          <p14:tracePt t="32384" x="8312150" y="2292350"/>
          <p14:tracePt t="32400" x="8293100" y="2305050"/>
          <p14:tracePt t="32415" x="8286750" y="2311400"/>
          <p14:tracePt t="32433" x="8280400" y="2317750"/>
          <p14:tracePt t="32966" x="8286750" y="2317750"/>
          <p14:tracePt t="32982" x="8286750" y="2311400"/>
          <p14:tracePt t="32990" x="8293100" y="2311400"/>
          <p14:tracePt t="33014" x="8299450" y="2311400"/>
          <p14:tracePt t="33022" x="8305800" y="2305050"/>
          <p14:tracePt t="33031" x="8305800" y="2298700"/>
          <p14:tracePt t="33048" x="8318500" y="2298700"/>
          <p14:tracePt t="33065" x="8324850" y="2292350"/>
          <p14:tracePt t="33081" x="8337550" y="2292350"/>
          <p14:tracePt t="33098" x="8350250" y="2292350"/>
          <p14:tracePt t="33114" x="8356600" y="2292350"/>
          <p14:tracePt t="33131" x="8362950" y="2292350"/>
          <p14:tracePt t="33574" x="8362950" y="2298700"/>
          <p14:tracePt t="33590" x="8356600" y="2298700"/>
          <p14:tracePt t="33638" x="8356600" y="2305050"/>
          <p14:tracePt t="33694" x="8350250" y="2305050"/>
          <p14:tracePt t="33702" x="8350250" y="2311400"/>
          <p14:tracePt t="33742" x="8343900" y="2311400"/>
          <p14:tracePt t="33774" x="8343900" y="2317750"/>
          <p14:tracePt t="33806" x="8343900" y="2324100"/>
          <p14:tracePt t="33814" x="8337550" y="2324100"/>
          <p14:tracePt t="33854" x="8337550" y="2330450"/>
          <p14:tracePt t="33862" x="8331200" y="2330450"/>
          <p14:tracePt t="33910" x="8331200" y="2336800"/>
          <p14:tracePt t="34198" x="8331200" y="2330450"/>
          <p14:tracePt t="34206" x="8331200" y="2324100"/>
          <p14:tracePt t="34222" x="8331200" y="2311400"/>
          <p14:tracePt t="34246" x="8331200" y="2305050"/>
          <p14:tracePt t="34254" x="8331200" y="2292350"/>
          <p14:tracePt t="34270" x="8331200" y="2279650"/>
          <p14:tracePt t="34279" x="8331200" y="2266950"/>
          <p14:tracePt t="34296" x="8337550" y="2222500"/>
          <p14:tracePt t="34311" x="8382000" y="2120900"/>
          <p14:tracePt t="34327" x="8502650" y="1936750"/>
          <p14:tracePt t="34346" x="8718550" y="1682750"/>
          <p14:tracePt t="34362" x="9042400" y="1403350"/>
          <p14:tracePt t="34379" x="9442450" y="1117600"/>
          <p14:tracePt t="34396" x="9848850" y="869950"/>
          <p14:tracePt t="34413" x="10223500" y="704850"/>
          <p14:tracePt t="34429" x="10528300" y="628650"/>
          <p14:tracePt t="34446" x="10566400" y="628650"/>
          <p14:tracePt t="34462" x="10572750" y="635000"/>
          <p14:tracePt t="34477" x="10572750" y="647700"/>
          <p14:tracePt t="34496" x="10541000" y="711200"/>
          <p14:tracePt t="34512" x="10502900" y="762000"/>
          <p14:tracePt t="34528" x="10471150" y="793750"/>
          <p14:tracePt t="34545" x="10445750" y="819150"/>
          <p14:tracePt t="34561" x="10439400" y="825500"/>
          <p14:tracePt t="34686" x="10439400" y="819150"/>
          <p14:tracePt t="34702" x="10445750" y="806450"/>
          <p14:tracePt t="34710" x="10445750" y="800100"/>
          <p14:tracePt t="34718" x="10458450" y="793750"/>
          <p14:tracePt t="34726" x="10464800" y="774700"/>
          <p14:tracePt t="34745" x="10477500" y="768350"/>
          <p14:tracePt t="34759" x="10502900" y="749300"/>
          <p14:tracePt t="34776" x="10528300" y="742950"/>
          <p14:tracePt t="34793" x="10547350" y="730250"/>
          <p14:tracePt t="34809" x="10560050" y="730250"/>
          <p14:tracePt t="34828" x="10572750" y="730250"/>
          <p14:tracePt t="34844" x="10572750" y="736600"/>
          <p14:tracePt t="34861" x="10572750" y="768350"/>
          <p14:tracePt t="34878" x="10515600" y="844550"/>
          <p14:tracePt t="34894" x="10426700" y="895350"/>
          <p14:tracePt t="34911" x="10325100" y="933450"/>
          <p14:tracePt t="34928" x="10191750" y="946150"/>
          <p14:tracePt t="34944" x="10020300" y="946150"/>
          <p14:tracePt t="34961" x="9867900" y="914400"/>
          <p14:tracePt t="34978" x="9734550" y="863600"/>
          <p14:tracePt t="34994" x="9632950" y="793750"/>
          <p14:tracePt t="35011" x="9550400" y="711200"/>
          <p14:tracePt t="35027" x="9512300" y="609600"/>
          <p14:tracePt t="35044" x="9499600" y="501650"/>
          <p14:tracePt t="35060" x="9505950" y="381000"/>
          <p14:tracePt t="35075" x="9556750" y="241300"/>
          <p14:tracePt t="35093" x="9639300" y="95250"/>
          <p14:tracePt t="35108" x="9734550" y="0"/>
          <p14:tracePt t="35126" x="9925050" y="0"/>
          <p14:tracePt t="35143" x="10090150" y="0"/>
          <p14:tracePt t="35159" x="10293350" y="0"/>
          <p14:tracePt t="35176" x="10483850" y="0"/>
          <p14:tracePt t="35191" x="10699750" y="0"/>
          <p14:tracePt t="35210" x="10883900" y="0"/>
          <p14:tracePt t="35226" x="11036300" y="0"/>
          <p14:tracePt t="35243" x="11163300" y="19050"/>
          <p14:tracePt t="35259" x="11239500" y="44450"/>
          <p14:tracePt t="35276" x="11277600" y="76200"/>
          <p14:tracePt t="35293" x="11303000" y="114300"/>
          <p14:tracePt t="35309" x="11328400" y="171450"/>
          <p14:tracePt t="35326" x="11334750" y="228600"/>
          <p14:tracePt t="35341" x="11347450" y="298450"/>
          <p14:tracePt t="35359" x="11347450" y="349250"/>
          <p14:tracePt t="35375" x="11347450" y="412750"/>
          <p14:tracePt t="35391" x="11347450" y="469900"/>
          <p14:tracePt t="35409" x="11347450" y="520700"/>
          <p14:tracePt t="35425" x="11341100" y="546100"/>
          <p14:tracePt t="35443" x="11328400" y="565150"/>
          <p14:tracePt t="35458" x="11328400" y="577850"/>
          <p14:tracePt t="35791" x="11328400" y="590550"/>
          <p14:tracePt t="35806" x="11322050" y="590550"/>
          <p14:tracePt t="35814" x="11322050" y="596900"/>
          <p14:tracePt t="35825" x="11315700" y="596900"/>
          <p14:tracePt t="35842" x="11309350" y="596900"/>
          <p14:tracePt t="35858" x="11309350" y="603250"/>
          <p14:tracePt t="35875" x="11303000" y="603250"/>
          <p14:tracePt t="35894" x="11296650" y="609600"/>
          <p14:tracePt t="35966" x="11296650" y="615950"/>
          <p14:tracePt t="36030" x="11290300" y="615950"/>
          <p14:tracePt t="36126" x="11283950" y="615950"/>
          <p14:tracePt t="36142" x="11277600" y="622300"/>
          <p14:tracePt t="36150" x="11271250" y="622300"/>
          <p14:tracePt t="36166" x="11264900" y="628650"/>
          <p14:tracePt t="36174" x="11252200" y="635000"/>
          <p14:tracePt t="36191" x="11239500" y="641350"/>
          <p14:tracePt t="36206" x="11214100" y="654050"/>
          <p14:tracePt t="36224" x="11195050" y="660400"/>
          <p14:tracePt t="36256" x="11137900" y="685800"/>
          <p14:tracePt t="36272" x="11106150" y="704850"/>
          <p14:tracePt t="36290" x="11061700" y="742950"/>
          <p14:tracePt t="36306" x="11010900" y="774700"/>
          <p14:tracePt t="36323" x="10953750" y="812800"/>
          <p14:tracePt t="36340" x="10883900" y="850900"/>
          <p14:tracePt t="36357" x="10814050" y="882650"/>
          <p14:tracePt t="36372" x="10725150" y="901700"/>
          <p14:tracePt t="36390" x="10579100" y="914400"/>
          <p14:tracePt t="36407" x="10483850" y="914400"/>
          <p14:tracePt t="36423" x="10382250" y="882650"/>
          <p14:tracePt t="36440" x="10299700" y="825500"/>
          <p14:tracePt t="36456" x="10242550" y="755650"/>
          <p14:tracePt t="36472" x="10217150" y="704850"/>
          <p14:tracePt t="36490" x="10204450" y="622300"/>
          <p14:tracePt t="36507" x="10204450" y="533400"/>
          <p14:tracePt t="36523" x="10217150" y="444500"/>
          <p14:tracePt t="36538" x="10255250" y="349250"/>
          <p14:tracePt t="36556" x="10325100" y="260350"/>
          <p14:tracePt t="36572" x="10401300" y="196850"/>
          <p14:tracePt t="36590" x="10528300" y="114300"/>
          <p14:tracePt t="36605" x="10585450" y="82550"/>
          <p14:tracePt t="36621" x="10737850" y="25400"/>
          <p14:tracePt t="36640" x="10833100" y="6350"/>
          <p14:tracePt t="36655" x="10915650" y="0"/>
          <p14:tracePt t="36671" x="10972800" y="0"/>
          <p14:tracePt t="36689" x="11017250" y="6350"/>
          <p14:tracePt t="36706" x="11042650" y="19050"/>
          <p14:tracePt t="36722" x="11068050" y="44450"/>
          <p14:tracePt t="36739" x="11099800" y="63500"/>
          <p14:tracePt t="36756" x="11118850" y="101600"/>
          <p14:tracePt t="36773" x="11137900" y="133350"/>
          <p14:tracePt t="36789" x="11144250" y="165100"/>
          <p14:tracePt t="36806" x="11163300" y="196850"/>
          <p14:tracePt t="36822" x="11163300" y="203200"/>
          <p14:tracePt t="36839" x="11169650" y="209550"/>
          <p14:tracePt t="36854" x="11169650" y="215900"/>
          <p14:tracePt t="37591" x="11169650" y="228600"/>
          <p14:tracePt t="37598" x="11163300" y="247650"/>
          <p14:tracePt t="37606" x="11144250" y="292100"/>
          <p14:tracePt t="37620" x="11099800" y="368300"/>
          <p14:tracePt t="37636" x="10896600" y="628650"/>
          <p14:tracePt t="37654" x="10147300" y="1428750"/>
          <p14:tracePt t="37670" x="9378950" y="2082800"/>
          <p14:tracePt t="37687" x="8566150" y="2660650"/>
          <p14:tracePt t="37703" x="7734300" y="3155950"/>
          <p14:tracePt t="37720" x="6959600" y="3524250"/>
          <p14:tracePt t="37737" x="6267450" y="3797300"/>
          <p14:tracePt t="37754" x="5753100" y="3924300"/>
          <p14:tracePt t="37770" x="5480050" y="3956050"/>
          <p14:tracePt t="37788" x="5359400" y="3949700"/>
          <p14:tracePt t="37802" x="5327650" y="3905250"/>
          <p14:tracePt t="37821" x="5321300" y="3816350"/>
          <p14:tracePt t="37837" x="5372100" y="3638550"/>
          <p14:tracePt t="37852" x="5410200" y="3581400"/>
          <p14:tracePt t="37870" x="5486400" y="3454400"/>
          <p14:tracePt t="37887" x="5562600" y="3359150"/>
          <p14:tracePt t="37904" x="5600700" y="3314700"/>
          <p14:tracePt t="37919" x="5632450" y="3282950"/>
          <p14:tracePt t="37937" x="5651500" y="3263900"/>
          <p14:tracePt t="37952" x="5651500" y="3257550"/>
          <p14:tracePt t="37970" x="5657850" y="3257550"/>
          <p14:tracePt t="37987" x="5657850" y="3263900"/>
          <p14:tracePt t="38003" x="5657850" y="3282950"/>
          <p14:tracePt t="38020" x="5670550" y="3289300"/>
          <p14:tracePt t="38036" x="5702300" y="3289300"/>
          <p14:tracePt t="38053" x="5721350" y="3263900"/>
          <p14:tracePt t="38230" x="5715000" y="3263900"/>
          <p14:tracePt t="38238" x="5695950" y="3263900"/>
          <p14:tracePt t="38251" x="5676900" y="3244850"/>
          <p14:tracePt t="38269" x="5664200" y="3244850"/>
          <p14:tracePt t="38303" x="5664200" y="3238500"/>
          <p14:tracePt t="38446" x="5670550" y="3238500"/>
          <p14:tracePt t="38454" x="5676900" y="3238500"/>
          <p14:tracePt t="38467" x="5676900" y="3232150"/>
          <p14:tracePt t="38485" x="5683250" y="3232150"/>
          <p14:tracePt t="38550" x="5702300" y="3232150"/>
          <p14:tracePt t="38558" x="5740400" y="3213100"/>
          <p14:tracePt t="38568" x="5803900" y="3175000"/>
          <p14:tracePt t="38583" x="5943600" y="3117850"/>
          <p14:tracePt t="38602" x="6115050" y="3060700"/>
          <p14:tracePt t="38619" x="6210300" y="3041650"/>
          <p14:tracePt t="38635" x="6464300" y="2978150"/>
          <p14:tracePt t="38651" x="6680200" y="2946400"/>
          <p14:tracePt t="38668" x="6864350" y="2914650"/>
          <p14:tracePt t="38683" x="6972300" y="2908300"/>
          <p14:tracePt t="38701" x="7023100" y="2908300"/>
          <p14:tracePt t="38718" x="7004050" y="2933700"/>
          <p14:tracePt t="38735" x="6927850" y="2978150"/>
          <p14:tracePt t="38751" x="6864350" y="2997200"/>
          <p14:tracePt t="38768" x="6756400" y="3048000"/>
          <p14:tracePt t="38784" x="6635750" y="3105150"/>
          <p14:tracePt t="38800" x="6470650" y="3187700"/>
          <p14:tracePt t="38817" x="6146800" y="3321050"/>
          <p14:tracePt t="38834" x="5715000" y="3524250"/>
          <p14:tracePt t="38851" x="5156200" y="3740150"/>
          <p14:tracePt t="38868" x="4495800" y="3968750"/>
          <p14:tracePt t="38884" x="3848100" y="4133850"/>
          <p14:tracePt t="38901" x="3213100" y="4229100"/>
          <p14:tracePt t="38917" x="2527300" y="4267200"/>
          <p14:tracePt t="38934" x="2266950" y="4267200"/>
          <p14:tracePt t="38950" x="2101850" y="4248150"/>
          <p14:tracePt t="38967" x="1987550" y="4216400"/>
          <p14:tracePt t="38982" x="1924050" y="4178300"/>
          <p14:tracePt t="38999" x="1873250" y="4140200"/>
          <p14:tracePt t="39017" x="1854200" y="4102100"/>
          <p14:tracePt t="39034" x="1841500" y="4076700"/>
          <p14:tracePt t="39050" x="1841500" y="4051300"/>
          <p14:tracePt t="39067" x="1841500" y="4038600"/>
          <p14:tracePt t="39084" x="1841500" y="4019550"/>
          <p14:tracePt t="39101" x="1841500" y="4000500"/>
          <p14:tracePt t="39117" x="1854200" y="3968750"/>
          <p14:tracePt t="39134" x="1866900" y="3943350"/>
          <p14:tracePt t="39149" x="1866900" y="3937000"/>
          <p14:tracePt t="39167" x="1885950" y="3898900"/>
          <p14:tracePt t="39183" x="1892300" y="3873500"/>
          <p14:tracePt t="39200" x="1892300" y="3848100"/>
          <p14:tracePt t="39216" x="1892300" y="3835400"/>
          <p14:tracePt t="39233" x="1885950" y="3822700"/>
          <p14:tracePt t="39249" x="1873250" y="3810000"/>
          <p14:tracePt t="39265" x="1847850" y="3790950"/>
          <p14:tracePt t="39283" x="1809750" y="3765550"/>
          <p14:tracePt t="39298" x="1758950" y="3740150"/>
          <p14:tracePt t="39316" x="1701800" y="3689350"/>
          <p14:tracePt t="39333" x="1587500" y="3613150"/>
          <p14:tracePt t="39349" x="1524000" y="3549650"/>
          <p14:tracePt t="39365" x="1504950" y="3517900"/>
          <p14:tracePt t="39382" x="1460500" y="3454400"/>
          <p14:tracePt t="39398" x="1454150" y="3429000"/>
          <p14:tracePt t="39415" x="1454150" y="3403600"/>
          <p14:tracePt t="39433" x="1454150" y="3371850"/>
          <p14:tracePt t="39448" x="1473200" y="3340100"/>
          <p14:tracePt t="39466" x="1511300" y="3295650"/>
          <p14:tracePt t="39482" x="1600200" y="3238500"/>
          <p14:tracePt t="39500" x="1682750" y="3219450"/>
          <p14:tracePt t="39514" x="1733550" y="3213100"/>
          <p14:tracePt t="39533" x="1765300" y="3219450"/>
          <p14:tracePt t="39550" x="1771650" y="3232150"/>
          <p14:tracePt t="39567" x="1771650" y="3270250"/>
          <p14:tracePt t="39583" x="1752600" y="3314700"/>
          <p14:tracePt t="39600" x="1701800" y="3365500"/>
          <p14:tracePt t="39616" x="1600200" y="3409950"/>
          <p14:tracePt t="39633" x="1454150" y="3448050"/>
          <p14:tracePt t="39649" x="1276350" y="3460750"/>
          <p14:tracePt t="39664" x="1104900" y="3448050"/>
          <p14:tracePt t="39683" x="920750" y="3378200"/>
          <p14:tracePt t="39700" x="787400" y="3302000"/>
          <p14:tracePt t="39716" x="666750" y="3206750"/>
          <p14:tracePt t="39731" x="609600" y="3092450"/>
          <p14:tracePt t="39749" x="584200" y="2946400"/>
          <p14:tracePt t="39766" x="609600" y="2832100"/>
          <p14:tracePt t="39782" x="673100" y="2711450"/>
          <p14:tracePt t="39799" x="787400" y="2578100"/>
          <p14:tracePt t="39815" x="990600" y="2457450"/>
          <p14:tracePt t="39830" x="1339850" y="2355850"/>
          <p14:tracePt t="39848" x="1676400" y="2336800"/>
          <p14:tracePt t="39865" x="2032000" y="2368550"/>
          <p14:tracePt t="39881" x="2260600" y="2451100"/>
          <p14:tracePt t="39898" x="2362200" y="2565400"/>
          <p14:tracePt t="39913" x="2387600" y="2660650"/>
          <p14:tracePt t="39932" x="2368550" y="2743200"/>
          <p14:tracePt t="39948" x="2330450" y="2825750"/>
          <p14:tracePt t="39963" x="2273300" y="2895600"/>
          <p14:tracePt t="39981" x="2203450" y="2959100"/>
          <p14:tracePt t="39998" x="2171700" y="2978150"/>
          <p14:tracePt t="40014" x="2139950" y="2990850"/>
          <p14:tracePt t="40030" x="2127250" y="2997200"/>
          <p14:tracePt t="40048" x="2114550" y="2997200"/>
          <p14:tracePt t="40126" x="2120900" y="2997200"/>
          <p14:tracePt t="40134" x="2178050" y="2971800"/>
          <p14:tracePt t="40142" x="2298700" y="2921000"/>
          <p14:tracePt t="40150" x="2501900" y="2863850"/>
          <p14:tracePt t="40163" x="2698750" y="2832100"/>
          <p14:tracePt t="40179" x="3003550" y="2800350"/>
          <p14:tracePt t="40198" x="4222750" y="2774950"/>
          <p14:tracePt t="40214" x="5073650" y="2832100"/>
          <p14:tracePt t="40231" x="5867400" y="2952750"/>
          <p14:tracePt t="40246" x="6515100" y="3124200"/>
          <p14:tracePt t="40264" x="6858000" y="3270250"/>
          <p14:tracePt t="40281" x="6953250" y="3365500"/>
          <p14:tracePt t="40297" x="6972300" y="3422650"/>
          <p14:tracePt t="40314" x="6953250" y="3473450"/>
          <p14:tracePt t="40329" x="6915150" y="3505200"/>
          <p14:tracePt t="40347" x="6877050" y="3543300"/>
          <p14:tracePt t="40364" x="6838950" y="3575050"/>
          <p14:tracePt t="40381" x="6826250" y="3594100"/>
          <p14:tracePt t="40397" x="6807200" y="3619500"/>
          <p14:tracePt t="40413" x="6794500" y="3632200"/>
          <p14:tracePt t="40430" x="6781800" y="3644900"/>
          <p14:tracePt t="40486" x="6775450" y="3644900"/>
          <p14:tracePt t="40510" x="6781800" y="3644900"/>
          <p14:tracePt t="40518" x="6800850" y="3644900"/>
          <p14:tracePt t="40528" x="6826250" y="3644900"/>
          <p14:tracePt t="40547" x="6921500" y="3638550"/>
          <p14:tracePt t="40563" x="7067550" y="3638550"/>
          <p14:tracePt t="40580" x="7264400" y="3651250"/>
          <p14:tracePt t="40597" x="7556500" y="3727450"/>
          <p14:tracePt t="40613" x="7924800" y="3879850"/>
          <p14:tracePt t="40629" x="8007350" y="3937000"/>
          <p14:tracePt t="40646" x="8166100" y="4121150"/>
          <p14:tracePt t="40663" x="8210550" y="4241800"/>
          <p14:tracePt t="40679" x="8216900" y="4375150"/>
          <p14:tracePt t="40696" x="8191500" y="4527550"/>
          <p14:tracePt t="40713" x="8140700" y="4718050"/>
          <p14:tracePt t="40728" x="8064500" y="4946650"/>
          <p14:tracePt t="40746" x="7975600" y="5181600"/>
          <p14:tracePt t="40761" x="7905750" y="5422900"/>
          <p14:tracePt t="40779" x="7823200" y="5657850"/>
          <p14:tracePt t="40795" x="7753350" y="5822950"/>
          <p14:tracePt t="40813" x="7689850" y="5949950"/>
          <p14:tracePt t="40830" x="7613650" y="6051550"/>
          <p14:tracePt t="40846" x="7569200" y="6102350"/>
          <p14:tracePt t="40863" x="7524750" y="6127750"/>
          <p14:tracePt t="40879" x="7499350" y="6140450"/>
          <p14:tracePt t="40897" x="7410450" y="6159500"/>
          <p14:tracePt t="40911" x="7264400" y="6159500"/>
          <p14:tracePt t="40930" x="7048500" y="6134100"/>
          <p14:tracePt t="40946" x="6686550" y="6019800"/>
          <p14:tracePt t="40963" x="6261100" y="5835650"/>
          <p14:tracePt t="40980" x="5772150" y="5588000"/>
          <p14:tracePt t="40996" x="5372100" y="5276850"/>
          <p14:tracePt t="40998" x="5168900" y="5073650"/>
          <p14:tracePt t="41011" x="5010150" y="4876800"/>
          <p14:tracePt t="41030" x="4762500" y="4337050"/>
          <p14:tracePt t="41046" x="4743450" y="3987800"/>
          <p14:tracePt t="41063" x="4832350" y="3644900"/>
          <p14:tracePt t="41079" x="5067300" y="3238500"/>
          <p14:tracePt t="41096" x="5372100" y="2876550"/>
          <p14:tracePt t="41113" x="5765800" y="2533650"/>
          <p14:tracePt t="41129" x="6140450" y="2286000"/>
          <p14:tracePt t="41146" x="6534150" y="2114550"/>
          <p14:tracePt t="41163" x="6864350" y="2012950"/>
          <p14:tracePt t="41179" x="7226300" y="1974850"/>
          <p14:tracePt t="41196" x="7556500" y="1974850"/>
          <p14:tracePt t="41212" x="7937500" y="2025650"/>
          <p14:tracePt t="41230" x="8470900" y="2184400"/>
          <p14:tracePt t="41244" x="8655050" y="2279650"/>
          <p14:tracePt t="41262" x="9055100" y="2546350"/>
          <p14:tracePt t="41279" x="9213850" y="2717800"/>
          <p14:tracePt t="41295" x="9334500" y="2889250"/>
          <p14:tracePt t="41312" x="9398000" y="3041650"/>
          <p14:tracePt t="41329" x="9417050" y="3206750"/>
          <p14:tracePt t="41343" x="9436100" y="3346450"/>
          <p14:tracePt t="41362" x="9436100" y="3498850"/>
          <p14:tracePt t="41379" x="9436100" y="3644900"/>
          <p14:tracePt t="41395" x="9417050" y="3803650"/>
          <p14:tracePt t="41412" x="9391650" y="3962400"/>
          <p14:tracePt t="41429" x="9347200" y="4133850"/>
          <p14:tracePt t="41445" x="9283700" y="4305300"/>
          <p14:tracePt t="41460" x="9213850" y="4445000"/>
          <p14:tracePt t="41476" x="9144000" y="4572000"/>
          <p14:tracePt t="41493" x="9067800" y="4673600"/>
          <p14:tracePt t="41511" x="9036050" y="4711700"/>
          <p14:tracePt t="41528" x="9010650" y="4737100"/>
          <p14:tracePt t="41544" x="8985250" y="4756150"/>
          <p14:tracePt t="41560" x="8953500" y="4775200"/>
          <p14:tracePt t="41576" x="8902700" y="4800600"/>
          <p14:tracePt t="41595" x="8839200" y="4832350"/>
          <p14:tracePt t="41611" x="8769350" y="4864100"/>
          <p14:tracePt t="41628" x="8693150" y="4895850"/>
          <p14:tracePt t="41643" x="8648700" y="4908550"/>
          <p14:tracePt t="41661" x="8604250" y="4933950"/>
          <p14:tracePt t="41678" x="8597900" y="4933950"/>
          <p14:tracePt t="41711" x="8597900" y="4940300"/>
          <p14:tracePt t="41974" x="8591550" y="4940300"/>
          <p14:tracePt t="41998" x="8585200" y="4940300"/>
          <p14:tracePt t="42022" x="8578850" y="4940300"/>
          <p14:tracePt t="42030" x="8572500" y="4940300"/>
          <p14:tracePt t="42054" x="8566150" y="4933950"/>
          <p14:tracePt t="42070" x="8559800" y="4927600"/>
          <p14:tracePt t="42078" x="8559800" y="4921250"/>
          <p14:tracePt t="42094" x="8553450" y="4914900"/>
          <p14:tracePt t="42110" x="8553450" y="4908550"/>
          <p14:tracePt t="42174" x="8547100" y="4908550"/>
          <p14:tracePt t="42182" x="8547100" y="4902200"/>
          <p14:tracePt t="42206" x="8547100" y="4895850"/>
          <p14:tracePt t="42214" x="8547100" y="4889500"/>
          <p14:tracePt t="42226" x="8540750" y="4889500"/>
          <p14:tracePt t="42278" x="8540750" y="4883150"/>
          <p14:tracePt t="42302" x="8534400" y="4883150"/>
          <p14:tracePt t="42310" x="8534400" y="4876800"/>
          <p14:tracePt t="42334" x="8534400" y="4870450"/>
          <p14:tracePt t="42350" x="8534400" y="4864100"/>
          <p14:tracePt t="42374" x="8534400" y="4857750"/>
          <p14:tracePt t="42398" x="8528050" y="4851400"/>
          <p14:tracePt t="42422" x="8528050" y="4845050"/>
          <p14:tracePt t="42430" x="8528050" y="4838700"/>
          <p14:tracePt t="42443" x="8521700" y="4826000"/>
          <p14:tracePt t="42459" x="8489950" y="4781550"/>
          <p14:tracePt t="42476" x="8362950" y="4686300"/>
          <p14:tracePt t="42491" x="8299450" y="4629150"/>
          <p14:tracePt t="42510" x="8293100" y="4584700"/>
          <p14:tracePt t="42663" x="8274050" y="4572000"/>
          <p14:tracePt t="42670" x="8235950" y="4565650"/>
          <p14:tracePt t="42702" x="8235950" y="4559300"/>
          <p14:tracePt t="42718" x="8242300" y="4552950"/>
          <p14:tracePt t="42726" x="8261350" y="4552950"/>
          <p14:tracePt t="42743" x="8293100" y="4572000"/>
          <p14:tracePt t="42758" x="8299450" y="4584700"/>
          <p14:tracePt t="42792" x="8299450" y="4597400"/>
          <p14:tracePt t="42808" x="8293100" y="4603750"/>
          <p14:tracePt t="42942" x="8299450" y="4603750"/>
          <p14:tracePt t="42966" x="8305800" y="4603750"/>
          <p14:tracePt t="42982" x="8312150" y="4603750"/>
          <p14:tracePt t="42991" x="8318500" y="4603750"/>
          <p14:tracePt t="42998" x="8324850" y="4603750"/>
          <p14:tracePt t="43008" x="8331200" y="4603750"/>
          <p14:tracePt t="43025" x="8337550" y="4603750"/>
          <p14:tracePt t="43040" x="8356600" y="4597400"/>
          <p14:tracePt t="43057" x="8382000" y="4584700"/>
          <p14:tracePt t="43074" x="8388350" y="4584700"/>
          <p14:tracePt t="43091" x="8401050" y="4578350"/>
          <p14:tracePt t="43107" x="8401050" y="4572000"/>
          <p14:tracePt t="43142" x="8401050" y="4565650"/>
          <p14:tracePt t="43198" x="8407400" y="4552950"/>
          <p14:tracePt t="43206" x="8407400" y="4540250"/>
          <p14:tracePt t="43214" x="8413750" y="4521200"/>
          <p14:tracePt t="43230" x="8413750" y="4502150"/>
          <p14:tracePt t="43239" x="8420100" y="4489450"/>
          <p14:tracePt t="43255" x="8420100" y="4470400"/>
          <p14:tracePt t="43274" x="8420100" y="4445000"/>
          <p14:tracePt t="43290" x="8420100" y="4438650"/>
          <p14:tracePt t="43307" x="8420100" y="4419600"/>
          <p14:tracePt t="43323" x="8407400" y="4413250"/>
          <p14:tracePt t="43340" x="8401050" y="4400550"/>
          <p14:tracePt t="43355" x="8388350" y="4394200"/>
          <p14:tracePt t="43462" x="8382000" y="4387850"/>
          <p14:tracePt t="43519" x="8375650" y="4387850"/>
          <p14:tracePt t="43534" x="8369300" y="4387850"/>
          <p14:tracePt t="43559" x="8362950" y="4387850"/>
          <p14:tracePt t="43566" x="8356600" y="4387850"/>
          <p14:tracePt t="43574" x="8350250" y="4394200"/>
          <p14:tracePt t="43607" x="8312150" y="4413250"/>
          <p14:tracePt t="43623" x="8299450" y="4425950"/>
          <p14:tracePt t="43654" x="8274050" y="4438650"/>
          <p14:tracePt t="43673" x="8261350" y="4445000"/>
          <p14:tracePt t="43689" x="8255000" y="4451350"/>
          <p14:tracePt t="43706" x="8248650" y="4457700"/>
          <p14:tracePt t="43722" x="8235950" y="4457700"/>
          <p14:tracePt t="43739" x="8223250" y="4457700"/>
          <p14:tracePt t="43755" x="8210550" y="4457700"/>
          <p14:tracePt t="43772" x="8185150" y="4464050"/>
          <p14:tracePt t="43789" x="8166100" y="4464050"/>
          <p14:tracePt t="43806" x="8121650" y="4464050"/>
          <p14:tracePt t="43822" x="8102600" y="4464050"/>
          <p14:tracePt t="43839" x="8083550" y="4457700"/>
          <p14:tracePt t="43855" x="8077200" y="4445000"/>
          <p14:tracePt t="43871" x="8083550" y="4438650"/>
          <p14:tracePt t="44014" x="8102600" y="4438650"/>
          <p14:tracePt t="44022" x="8121650" y="4445000"/>
          <p14:tracePt t="44030" x="8121650" y="4432300"/>
          <p14:tracePt t="44038" x="8115300" y="4425950"/>
          <p14:tracePt t="44056" x="8108950" y="4425950"/>
          <p14:tracePt t="44089" x="8096250" y="4425950"/>
          <p14:tracePt t="44142" x="8096250" y="4419600"/>
          <p14:tracePt t="44494" x="8102600" y="4419600"/>
          <p14:tracePt t="44670" x="8102600" y="4413250"/>
          <p14:tracePt t="44694" x="8108950" y="4406900"/>
          <p14:tracePt t="44702" x="8121650" y="4394200"/>
          <p14:tracePt t="44718" x="8128000" y="4394200"/>
          <p14:tracePt t="44726" x="8128000" y="4387850"/>
          <p14:tracePt t="44790" x="8134350" y="4387850"/>
          <p14:tracePt t="44798" x="8140700" y="4387850"/>
          <p14:tracePt t="44822" x="8147050" y="4394200"/>
          <p14:tracePt t="44830" x="8147050" y="4400550"/>
          <p14:tracePt t="44838" x="8153400" y="4413250"/>
          <p14:tracePt t="44854" x="8153400" y="4432300"/>
          <p14:tracePt t="44870" x="8159750" y="4451350"/>
          <p14:tracePt t="44887" x="8166100" y="4464050"/>
          <p14:tracePt t="44902" x="8172450" y="4476750"/>
          <p14:tracePt t="45070" x="8159750" y="4470400"/>
          <p14:tracePt t="45078" x="8153400" y="4470400"/>
          <p14:tracePt t="45094" x="8166100" y="4470400"/>
          <p14:tracePt t="45206" x="8166100" y="4457700"/>
          <p14:tracePt t="45222" x="8159750" y="4457700"/>
          <p14:tracePt t="45238" x="8153400" y="4457700"/>
          <p14:tracePt t="45350" x="8147050" y="4457700"/>
          <p14:tracePt t="45382" x="8140700" y="4457700"/>
          <p14:tracePt t="45486" x="8147050" y="4457700"/>
          <p14:tracePt t="45670" x="8134350" y="4457700"/>
          <p14:tracePt t="45678" x="8121650" y="4445000"/>
          <p14:tracePt t="45686" x="8108950" y="4432300"/>
          <p14:tracePt t="45700" x="8096250" y="4425950"/>
          <p14:tracePt t="45716" x="8051800" y="4387850"/>
          <p14:tracePt t="45733" x="8020050" y="4362450"/>
          <p14:tracePt t="45751" x="7931150" y="4254500"/>
          <p14:tracePt t="45768" x="7874000" y="4184650"/>
          <p14:tracePt t="45785" x="7823200" y="4127500"/>
          <p14:tracePt t="45801" x="7797800" y="4057650"/>
          <p14:tracePt t="45818" x="7785100" y="3987800"/>
          <p14:tracePt t="45834" x="7778750" y="3924300"/>
          <p14:tracePt t="45851" x="7778750" y="3873500"/>
          <p14:tracePt t="45866" x="7778750" y="3822700"/>
          <p14:tracePt t="45882" x="7797800" y="3771900"/>
          <p14:tracePt t="45899" x="7816850" y="3733800"/>
          <p14:tracePt t="45916" x="7842250" y="3714750"/>
          <p14:tracePt t="45934" x="7905750" y="3683000"/>
          <p14:tracePt t="45951" x="7950200" y="3670300"/>
          <p14:tracePt t="45967" x="8007350" y="3663950"/>
          <p14:tracePt t="45982" x="8058150" y="3663950"/>
          <p14:tracePt t="46000" x="8102600" y="3663950"/>
          <p14:tracePt t="46017" x="8128000" y="3663950"/>
          <p14:tracePt t="46033" x="8134350" y="3663950"/>
          <p14:tracePt t="46066" x="8140700" y="3663950"/>
          <p14:tracePt t="46126" x="8140700" y="3657600"/>
          <p14:tracePt t="46134" x="8128000" y="3651250"/>
          <p14:tracePt t="46142" x="8108950" y="3644900"/>
          <p14:tracePt t="46150" x="8083550" y="3625850"/>
          <p14:tracePt t="46167" x="8001000" y="3587750"/>
          <p14:tracePt t="46183" x="7867650" y="3530600"/>
          <p14:tracePt t="46198" x="7778750" y="3492500"/>
          <p14:tracePt t="46215" x="7581900" y="3441700"/>
          <p14:tracePt t="46233" x="7410450" y="3390900"/>
          <p14:tracePt t="46249" x="7251700" y="3346450"/>
          <p14:tracePt t="46266" x="7131050" y="3308350"/>
          <p14:tracePt t="46281" x="7061200" y="3282950"/>
          <p14:tracePt t="46300" x="7016750" y="3251200"/>
          <p14:tracePt t="46316" x="6997700" y="3225800"/>
          <p14:tracePt t="46333" x="6997700" y="3181350"/>
          <p14:tracePt t="46350" x="6997700" y="3155950"/>
          <p14:tracePt t="46366" x="7023100" y="3092450"/>
          <p14:tracePt t="46383" x="7067550" y="3028950"/>
          <p14:tracePt t="46400" x="7131050" y="2959100"/>
          <p14:tracePt t="46416" x="7213600" y="2882900"/>
          <p14:tracePt t="46433" x="7302500" y="2832100"/>
          <p14:tracePt t="46448" x="7391400" y="2794000"/>
          <p14:tracePt t="46464" x="7480300" y="2774950"/>
          <p14:tracePt t="46481" x="7556500" y="2768600"/>
          <p14:tracePt t="46499" x="7645400" y="2768600"/>
          <p14:tracePt t="46516" x="7715250" y="2781300"/>
          <p14:tracePt t="46532" x="7785100" y="2794000"/>
          <p14:tracePt t="46547" x="7848600" y="2806700"/>
          <p14:tracePt t="46566" x="7924800" y="2832100"/>
          <p14:tracePt t="46581" x="7937500" y="2832100"/>
          <p14:tracePt t="46599" x="7962900" y="2838450"/>
          <p14:tracePt t="46615" x="7975600" y="2838450"/>
          <p14:tracePt t="46631" x="7981950" y="2838450"/>
          <p14:tracePt t="46648" x="7988300" y="2838450"/>
          <p14:tracePt t="46665" x="7994650" y="2838450"/>
          <p14:tracePt t="46681" x="8001000" y="2838450"/>
          <p14:tracePt t="46699" x="8007350" y="2838450"/>
          <p14:tracePt t="46715" x="8013700" y="2838450"/>
          <p14:tracePt t="46732" x="8026400" y="2838450"/>
          <p14:tracePt t="46748" x="8032750" y="2838450"/>
          <p14:tracePt t="46764" x="8039100" y="2838450"/>
          <p14:tracePt t="46781" x="8058150" y="2838450"/>
          <p14:tracePt t="46798" x="8064500" y="2838450"/>
          <p14:tracePt t="46815" x="8070850" y="2838450"/>
          <p14:tracePt t="46832" x="8077200" y="2838450"/>
          <p14:tracePt t="46847" x="8083550" y="2838450"/>
          <p14:tracePt t="46881" x="8089900" y="2838450"/>
          <p14:tracePt t="46898" x="8096250" y="2838450"/>
          <p14:tracePt t="46918" x="8102600" y="2838450"/>
          <p14:tracePt t="46931" x="8102600" y="2832100"/>
          <p14:tracePt t="46950" x="8108950" y="2832100"/>
          <p14:tracePt t="47054" x="8115300" y="2832100"/>
          <p14:tracePt t="47246" x="8115300" y="2838450"/>
          <p14:tracePt t="47278" x="8115300" y="2844800"/>
          <p14:tracePt t="47294" x="8108950" y="2844800"/>
          <p14:tracePt t="47302" x="8108950" y="2851150"/>
          <p14:tracePt t="47318" x="8108950" y="2857500"/>
          <p14:tracePt t="47331" x="8108950" y="2863850"/>
          <p14:tracePt t="47346" x="8102600" y="2863850"/>
          <p14:tracePt t="47364" x="8096250" y="2876550"/>
          <p14:tracePt t="47381" x="8089900" y="2901950"/>
          <p14:tracePt t="47398" x="8083550" y="2965450"/>
          <p14:tracePt t="47414" x="8083550" y="3016250"/>
          <p14:tracePt t="47431" x="8070850" y="3117850"/>
          <p14:tracePt t="47446" x="8070850" y="3238500"/>
          <p14:tracePt t="47463" x="8083550" y="3390900"/>
          <p14:tracePt t="47480" x="8102600" y="3562350"/>
          <p14:tracePt t="47495" x="8147050" y="3752850"/>
          <p14:tracePt t="47513" x="8178800" y="3930650"/>
          <p14:tracePt t="47528" x="8197850" y="4070350"/>
          <p14:tracePt t="47546" x="8197850" y="4178300"/>
          <p14:tracePt t="47563" x="8197850" y="4273550"/>
          <p14:tracePt t="47579" x="8172450" y="4356100"/>
          <p14:tracePt t="47596" x="8147050" y="4425950"/>
          <p14:tracePt t="47613" x="8128000" y="4483100"/>
          <p14:tracePt t="47628" x="8096250" y="4552950"/>
          <p14:tracePt t="47645" x="8070850" y="4610100"/>
          <p14:tracePt t="47663" x="8026400" y="4692650"/>
          <p14:tracePt t="47680" x="7994650" y="4768850"/>
          <p14:tracePt t="47695" x="7969250" y="4826000"/>
          <p14:tracePt t="47711" x="7937500" y="4889500"/>
          <p14:tracePt t="47730" x="7918450" y="4921250"/>
          <p14:tracePt t="47746" x="7918450" y="4933950"/>
          <p14:tracePt t="47798" x="7912100" y="4940300"/>
          <p14:tracePt t="47854" x="7912100" y="4953000"/>
          <p14:tracePt t="47862" x="7912100" y="4959350"/>
          <p14:tracePt t="47870" x="7912100" y="4972050"/>
          <p14:tracePt t="47886" x="7912100" y="4984750"/>
          <p14:tracePt t="47895" x="7912100" y="4997450"/>
          <p14:tracePt t="47912" x="7912100" y="5035550"/>
          <p14:tracePt t="47928" x="7912100" y="5086350"/>
          <p14:tracePt t="47945" x="7912100" y="5162550"/>
          <p14:tracePt t="47962" x="7912100" y="5245100"/>
          <p14:tracePt t="47978" x="7899400" y="5353050"/>
          <p14:tracePt t="47995" x="7874000" y="5448300"/>
          <p14:tracePt t="48012" x="7835900" y="5556250"/>
          <p14:tracePt t="48029" x="7778750" y="5645150"/>
          <p14:tracePt t="48045" x="7670800" y="5791200"/>
          <p14:tracePt t="48060" x="7632700" y="5835650"/>
          <p14:tracePt t="48078" x="7493000" y="5930900"/>
          <p14:tracePt t="48094" x="7385050" y="5962650"/>
          <p14:tracePt t="48112" x="7270750" y="5962650"/>
          <p14:tracePt t="48129" x="7105650" y="5918200"/>
          <p14:tracePt t="48145" x="6877050" y="5803900"/>
          <p14:tracePt t="48160" x="6591300" y="5594350"/>
          <p14:tracePt t="48178" x="6318250" y="5308600"/>
          <p14:tracePt t="48195" x="6102350" y="4953000"/>
          <p14:tracePt t="48211" x="5943600" y="4591050"/>
          <p14:tracePt t="48228" x="5899150" y="4279900"/>
          <p14:tracePt t="48245" x="5886450" y="4044950"/>
          <p14:tracePt t="48262" x="6057900" y="3581400"/>
          <p14:tracePt t="48278" x="6267450" y="3302000"/>
          <p14:tracePt t="48295" x="6572250" y="3022600"/>
          <p14:tracePt t="48311" x="6927850" y="2794000"/>
          <p14:tracePt t="48328" x="7340600" y="2628900"/>
          <p14:tracePt t="48344" x="7727950" y="2546350"/>
          <p14:tracePt t="48361" x="8115300" y="2527300"/>
          <p14:tracePt t="48378" x="8439150" y="2546350"/>
          <p14:tracePt t="48395" x="8718550" y="2628900"/>
          <p14:tracePt t="48411" x="8883650" y="2755900"/>
          <p14:tracePt t="48428" x="9017000" y="2965450"/>
          <p14:tracePt t="48443" x="9074150" y="3187700"/>
          <p14:tracePt t="48461" x="9086850" y="3644900"/>
          <p14:tracePt t="48477" x="9029700" y="4006850"/>
          <p14:tracePt t="48494" x="8947150" y="4305300"/>
          <p14:tracePt t="48511" x="8820150" y="4578350"/>
          <p14:tracePt t="48528" x="8712200" y="4781550"/>
          <p14:tracePt t="48543" x="8616950" y="4908550"/>
          <p14:tracePt t="48559" x="8553450" y="4965700"/>
          <p14:tracePt t="48577" x="8521700" y="4991100"/>
          <p14:tracePt t="48593" x="8515350" y="4991100"/>
          <p14:tracePt t="48610" x="8509000" y="4978400"/>
          <p14:tracePt t="48627" x="8496300" y="4933950"/>
          <p14:tracePt t="48644" x="8496300" y="4876800"/>
          <p14:tracePt t="48661" x="8489950" y="4851400"/>
          <p14:tracePt t="48677" x="8489950" y="4813300"/>
          <p14:tracePt t="48694" x="8489950" y="4787900"/>
          <p14:tracePt t="48734" x="8464550" y="4813300"/>
          <p14:tracePt t="48742" x="8432800" y="4826000"/>
          <p14:tracePt t="48759" x="8394700" y="4845050"/>
          <p14:tracePt t="48775" x="8274050" y="4870450"/>
          <p14:tracePt t="48792" x="8102600" y="4883150"/>
          <p14:tracePt t="48810" x="7747000" y="4806950"/>
          <p14:tracePt t="48827" x="7359650" y="4654550"/>
          <p14:tracePt t="48843" x="7016750" y="4425950"/>
          <p14:tracePt t="48860" x="6813550" y="4222750"/>
          <p14:tracePt t="48875" x="6731000" y="4038600"/>
          <p14:tracePt t="48894" x="6737350" y="3810000"/>
          <p14:tracePt t="48910" x="6826250" y="3683000"/>
          <p14:tracePt t="48927" x="6921500" y="3562350"/>
          <p14:tracePt t="48943" x="7004050" y="3505200"/>
          <p14:tracePt t="48958" x="7073900" y="3479800"/>
          <p14:tracePt t="48976" x="7086600" y="3473450"/>
          <p14:tracePt t="48993" x="7092950" y="3473450"/>
          <p14:tracePt t="49009" x="7099300" y="3473450"/>
          <p14:tracePt t="49026" x="7099300" y="3492500"/>
          <p14:tracePt t="49041" x="7099300" y="3498850"/>
          <p14:tracePt t="49059" x="7099300" y="3511550"/>
          <p14:tracePt t="49076" x="7092950" y="3524250"/>
          <p14:tracePt t="49093" x="7086600" y="3530600"/>
          <p14:tracePt t="49108" x="7086600" y="3536950"/>
          <p14:tracePt t="49126" x="7073900" y="3543300"/>
          <p14:tracePt t="49222" x="7073900" y="3536950"/>
          <p14:tracePt t="49230" x="7073900" y="3530600"/>
          <p14:tracePt t="49243" x="7073900" y="3517900"/>
          <p14:tracePt t="49259" x="7080250" y="3505200"/>
          <p14:tracePt t="49274" x="7080250" y="3498850"/>
          <p14:tracePt t="49292" x="7086600" y="3492500"/>
          <p14:tracePt t="49307" x="7092950" y="3486150"/>
          <p14:tracePt t="49342" x="7099300" y="3486150"/>
          <p14:tracePt t="49374" x="7105650" y="3486150"/>
          <p14:tracePt t="49406" x="7112000" y="3486150"/>
          <p14:tracePt t="49414" x="7118350" y="3486150"/>
          <p14:tracePt t="49426" x="7118350" y="3492500"/>
          <p14:tracePt t="49446" x="7124700" y="3498850"/>
          <p14:tracePt t="49457" x="7124700" y="3511550"/>
          <p14:tracePt t="49475" x="7124700" y="3530600"/>
          <p14:tracePt t="49490" x="7124700" y="3556000"/>
          <p14:tracePt t="49508" x="7124700" y="3581400"/>
          <p14:tracePt t="49524" x="7124700" y="3594100"/>
          <p14:tracePt t="49541" x="7118350" y="3619500"/>
          <p14:tracePt t="49558" x="7118350" y="3625850"/>
          <p14:tracePt t="49592" x="7118350" y="3632200"/>
          <p14:tracePt t="50030" x="7112000" y="3632200"/>
          <p14:tracePt t="50046" x="7105650" y="3638550"/>
          <p14:tracePt t="50054" x="7105650" y="3644900"/>
          <p14:tracePt t="50062" x="7099300" y="3644900"/>
          <p14:tracePt t="50072" x="7099300" y="3651250"/>
          <p14:tracePt t="50094" x="7092950" y="3657600"/>
          <p14:tracePt t="50106" x="7086600" y="3657600"/>
          <p14:tracePt t="50124" x="7073900" y="3657600"/>
          <p14:tracePt t="50141" x="7073900" y="3663950"/>
          <p14:tracePt t="50157" x="7067550" y="3670300"/>
          <p14:tracePt t="50198" x="7061200" y="3663950"/>
          <p14:tracePt t="50207" x="7061200" y="3651250"/>
          <p14:tracePt t="50224" x="7054850" y="3638550"/>
          <p14:tracePt t="50240" x="7048500" y="3613150"/>
          <p14:tracePt t="50272" x="7042150" y="3587750"/>
          <p14:tracePt t="50290" x="7042150" y="3575050"/>
          <p14:tracePt t="50307" x="7042150" y="3549650"/>
          <p14:tracePt t="50340" x="7035800" y="3536950"/>
          <p14:tracePt t="50355" x="7035800" y="3530600"/>
          <p14:tracePt t="50390" x="7035800" y="3524250"/>
          <p14:tracePt t="50407" x="7035800" y="3517900"/>
          <p14:tracePt t="50510" x="7042150" y="3511550"/>
          <p14:tracePt t="50534" x="7042150" y="3505200"/>
          <p14:tracePt t="50542" x="7048500" y="3505200"/>
          <p14:tracePt t="50550" x="7048500" y="3498850"/>
          <p14:tracePt t="50558" x="7054850" y="3498850"/>
          <p14:tracePt t="50571" x="7061200" y="3492500"/>
          <p14:tracePt t="50589" x="7073900" y="3479800"/>
          <p14:tracePt t="50606" x="7099300" y="3448050"/>
          <p14:tracePt t="50621" x="7131050" y="3435350"/>
          <p14:tracePt t="50639" x="7156450" y="3422650"/>
          <p14:tracePt t="50655" x="7181850" y="3422650"/>
          <p14:tracePt t="50672" x="7194550" y="3422650"/>
          <p14:tracePt t="50688" x="7200900" y="3429000"/>
          <p14:tracePt t="50706" x="7213600" y="3448050"/>
          <p14:tracePt t="50722" x="7226300" y="3479800"/>
          <p14:tracePt t="50739" x="7239000" y="3530600"/>
          <p14:tracePt t="50755" x="7245350" y="3581400"/>
          <p14:tracePt t="50772" x="7251700" y="3625850"/>
          <p14:tracePt t="50787" x="7245350" y="3663950"/>
          <p14:tracePt t="50806" x="7213600" y="3714750"/>
          <p14:tracePt t="50822" x="7188200" y="3733800"/>
          <p14:tracePt t="50839" x="7162800" y="3746500"/>
          <p14:tracePt t="50855" x="7143750" y="3746500"/>
          <p14:tracePt t="50870" x="7112000" y="3746500"/>
          <p14:tracePt t="50888" x="7067550" y="3727450"/>
          <p14:tracePt t="50905" x="7023100" y="3670300"/>
          <p14:tracePt t="50920" x="6985000" y="3632200"/>
          <p14:tracePt t="50938" x="6972300" y="3600450"/>
          <p14:tracePt t="50955" x="6965950" y="3568700"/>
          <p14:tracePt t="50970" x="6965950" y="3549650"/>
          <p14:tracePt t="50988" x="6965950" y="3530600"/>
          <p14:tracePt t="51003" x="6978650" y="3505200"/>
          <p14:tracePt t="51021" x="7023100" y="3479800"/>
          <p14:tracePt t="51037" x="7042150" y="3473450"/>
          <p14:tracePt t="51054" x="7105650" y="3460750"/>
          <p14:tracePt t="51070" x="7143750" y="3467100"/>
          <p14:tracePt t="51086" x="7175500" y="3492500"/>
          <p14:tracePt t="51103" x="7207250" y="3536950"/>
          <p14:tracePt t="51121" x="7219950" y="3594100"/>
          <p14:tracePt t="51138" x="7226300" y="3657600"/>
          <p14:tracePt t="51154" x="7213600" y="3727450"/>
          <p14:tracePt t="51171" x="7188200" y="3765550"/>
          <p14:tracePt t="51187" x="7156450" y="3797300"/>
          <p14:tracePt t="51204" x="7124700" y="3810000"/>
          <p14:tracePt t="51219" x="7092950" y="3816350"/>
          <p14:tracePt t="51238" x="7048500" y="3803650"/>
          <p14:tracePt t="51254" x="7023100" y="3765550"/>
          <p14:tracePt t="51271" x="7010400" y="3733800"/>
          <p14:tracePt t="51287" x="7004050" y="3663950"/>
          <p14:tracePt t="51304" x="6997700" y="3606800"/>
          <p14:tracePt t="51319" x="7004050" y="3549650"/>
          <p14:tracePt t="51337" x="7042150" y="3492500"/>
          <p14:tracePt t="51352" x="7086600" y="3448050"/>
          <p14:tracePt t="51371" x="7143750" y="3416300"/>
          <p14:tracePt t="51386" x="7200900" y="3397250"/>
          <p14:tracePt t="51402" x="7245350" y="3397250"/>
          <p14:tracePt t="51420" x="7270750" y="3397250"/>
          <p14:tracePt t="51437" x="7289800" y="3441700"/>
          <p14:tracePt t="51453" x="7302500" y="3492500"/>
          <p14:tracePt t="51469" x="7302500" y="3556000"/>
          <p14:tracePt t="51487" x="7289800" y="3606800"/>
          <p14:tracePt t="51504" x="7264400" y="3651250"/>
          <p14:tracePt t="51520" x="7232650" y="3683000"/>
          <p14:tracePt t="51537" x="7200900" y="3708400"/>
          <p14:tracePt t="51553" x="7169150" y="3714750"/>
          <p14:tracePt t="51570" x="7112000" y="3714750"/>
          <p14:tracePt t="51586" x="7067550" y="3714750"/>
          <p14:tracePt t="51603" x="7016750" y="3689350"/>
          <p14:tracePt t="51620" x="6978650" y="3651250"/>
          <p14:tracePt t="51637" x="6946900" y="3600450"/>
          <p14:tracePt t="51653" x="6940550" y="3549650"/>
          <p14:tracePt t="51668" x="6940550" y="3505200"/>
          <p14:tracePt t="51686" x="6953250" y="3454400"/>
          <p14:tracePt t="51702" x="6991350" y="3409950"/>
          <p14:tracePt t="51718" x="7048500" y="3371850"/>
          <p14:tracePt t="51735" x="7131050" y="3346450"/>
          <p14:tracePt t="51753" x="7207250" y="3346450"/>
          <p14:tracePt t="51770" x="7296150" y="3365500"/>
          <p14:tracePt t="51786" x="7366000" y="3422650"/>
          <p14:tracePt t="51803" x="7410450" y="3486150"/>
          <p14:tracePt t="51819" x="7416800" y="3536950"/>
          <p14:tracePt t="51835" x="7416800" y="3600450"/>
          <p14:tracePt t="51852" x="7372350" y="3670300"/>
          <p14:tracePt t="51868" x="7308850" y="3727450"/>
          <p14:tracePt t="51886" x="7207250" y="3771900"/>
          <p14:tracePt t="51901" x="7137400" y="3771900"/>
          <p14:tracePt t="51918" x="7073900" y="3765550"/>
          <p14:tracePt t="51936" x="7048500" y="3746500"/>
          <p14:tracePt t="51952" x="7029450" y="3708400"/>
          <p14:tracePt t="51969" x="7023100" y="3663950"/>
          <p14:tracePt t="51984" x="7023100" y="3613150"/>
          <p14:tracePt t="52003" x="7048500" y="3543300"/>
          <p14:tracePt t="52019" x="7092950" y="3486150"/>
          <p14:tracePt t="52034" x="7156450" y="3441700"/>
          <p14:tracePt t="52052" x="7200900" y="3422650"/>
          <p14:tracePt t="52069" x="7258050" y="3422650"/>
          <p14:tracePt t="52084" x="7264400" y="3422650"/>
          <p14:tracePt t="52102" x="7289800" y="3460750"/>
          <p14:tracePt t="52118" x="7296150" y="3479800"/>
          <p14:tracePt t="52136" x="7296150" y="3492500"/>
          <p14:tracePt t="52152" x="7302500" y="3505200"/>
          <p14:tracePt t="52169" x="7302500" y="3511550"/>
          <p14:tracePt t="52214" x="7302500" y="3517900"/>
          <p14:tracePt t="52230" x="7302500" y="3524250"/>
          <p14:tracePt t="52246" x="7302500" y="3536950"/>
          <p14:tracePt t="52254" x="7296150" y="3556000"/>
          <p14:tracePt t="52269" x="7277100" y="3600450"/>
          <p14:tracePt t="52302" x="7270750" y="3606800"/>
          <p14:tracePt t="52470" x="7277100" y="3606800"/>
          <p14:tracePt t="52478" x="7277100" y="3568700"/>
          <p14:tracePt t="52526" x="7270750" y="3568700"/>
          <p14:tracePt t="52534" x="7277100" y="3568700"/>
          <p14:tracePt t="52542" x="7321550" y="3587750"/>
          <p14:tracePt t="52551" x="7372350" y="3600450"/>
          <p14:tracePt t="52567" x="7435850" y="3625850"/>
          <p14:tracePt t="52584" x="7454900" y="3644900"/>
          <p14:tracePt t="52601" x="7454900" y="3708400"/>
          <p14:tracePt t="52618" x="7435850" y="3841750"/>
          <p14:tracePt t="52634" x="7410450" y="4000500"/>
          <p14:tracePt t="52649" x="7397750" y="4095750"/>
          <p14:tracePt t="52667" x="7366000" y="4305300"/>
          <p14:tracePt t="52684" x="7321550" y="4540250"/>
          <p14:tracePt t="52700" x="7289800" y="4781550"/>
          <p14:tracePt t="52717" x="7245350" y="5092700"/>
          <p14:tracePt t="52734" x="7219950" y="5257800"/>
          <p14:tracePt t="52751" x="7213600" y="5410200"/>
          <p14:tracePt t="52766" x="7200900" y="5543550"/>
          <p14:tracePt t="52782" x="7194550" y="5645150"/>
          <p14:tracePt t="52800" x="7181850" y="5715000"/>
          <p14:tracePt t="52817" x="7181850" y="5778500"/>
          <p14:tracePt t="52833" x="7175500" y="5803900"/>
          <p14:tracePt t="52850" x="7162800" y="5816600"/>
          <p14:tracePt t="52867" x="7150100" y="5822950"/>
          <p14:tracePt t="52884" x="7124700" y="5822950"/>
          <p14:tracePt t="52900" x="7112000" y="5822950"/>
          <p14:tracePt t="52917" x="7099300" y="5822950"/>
          <p14:tracePt t="52933" x="7086600" y="5822950"/>
          <p14:tracePt t="53158" x="7099300" y="5816600"/>
          <p14:tracePt t="53166" x="7112000" y="5797550"/>
          <p14:tracePt t="53174" x="7124700" y="5784850"/>
          <p14:tracePt t="53183" x="7143750" y="5772150"/>
          <p14:tracePt t="53200" x="7194550" y="5715000"/>
          <p14:tracePt t="53217" x="7270750" y="5645150"/>
          <p14:tracePt t="53231" x="7308850" y="5607050"/>
          <p14:tracePt t="53248" x="7385050" y="5524500"/>
          <p14:tracePt t="53266" x="7454900" y="5454650"/>
          <p14:tracePt t="53283" x="7493000" y="5416550"/>
          <p14:tracePt t="53300" x="7505700" y="5403850"/>
          <p14:tracePt t="53317" x="7512050" y="5397500"/>
          <p14:tracePt t="53342" x="7518400" y="5397500"/>
          <p14:tracePt t="53358" x="7518400" y="5422900"/>
          <p14:tracePt t="53366" x="7518400" y="5448300"/>
          <p14:tracePt t="53382" x="7512050" y="5537200"/>
          <p14:tracePt t="53398" x="7512050" y="5588000"/>
          <p14:tracePt t="53416" x="7499350" y="5676900"/>
          <p14:tracePt t="53432" x="7473950" y="5765800"/>
          <p14:tracePt t="53449" x="7435850" y="5822950"/>
          <p14:tracePt t="53465" x="7397750" y="5861050"/>
          <p14:tracePt t="53482" x="7359650" y="5873750"/>
          <p14:tracePt t="53498" x="7315200" y="5873750"/>
          <p14:tracePt t="53515" x="7251700" y="5842000"/>
          <p14:tracePt t="53531" x="7169150" y="5778500"/>
          <p14:tracePt t="53549" x="7092950" y="5683250"/>
          <p14:tracePt t="53564" x="7016750" y="5568950"/>
          <p14:tracePt t="53582" x="6953250" y="5391150"/>
          <p14:tracePt t="53598" x="6953250" y="5295900"/>
          <p14:tracePt t="53614" x="6978650" y="5207000"/>
          <p14:tracePt t="53630" x="7023100" y="5143500"/>
          <p14:tracePt t="53648" x="7092950" y="5080000"/>
          <p14:tracePt t="53663" x="7175500" y="5022850"/>
          <p14:tracePt t="53680" x="7264400" y="4997450"/>
          <p14:tracePt t="53698" x="7315200" y="4984750"/>
          <p14:tracePt t="53714" x="7334250" y="4984750"/>
          <p14:tracePt t="53750" x="7334250" y="4991100"/>
          <p14:tracePt t="53763" x="7334250" y="4997450"/>
          <p14:tracePt t="53782" x="7334250" y="5029200"/>
          <p14:tracePt t="53798" x="7334250" y="5054600"/>
          <p14:tracePt t="53815" x="7334250" y="5092700"/>
          <p14:tracePt t="53831" x="7334250" y="5130800"/>
          <p14:tracePt t="53848" x="7302500" y="5175250"/>
          <p14:tracePt t="53864" x="7277100" y="5213350"/>
          <p14:tracePt t="53880" x="7245350" y="5238750"/>
          <p14:tracePt t="53897" x="7194550" y="5251450"/>
          <p14:tracePt t="53914" x="7156450" y="5257800"/>
          <p14:tracePt t="53929" x="7124700" y="5257800"/>
          <p14:tracePt t="53948" x="7099300" y="5245100"/>
          <p14:tracePt t="53963" x="7080250" y="5219700"/>
          <p14:tracePt t="53981" x="7061200" y="5137150"/>
          <p14:tracePt t="53996" x="7061200" y="5111750"/>
          <p14:tracePt t="54014" x="7067550" y="5003800"/>
          <p14:tracePt t="54030" x="7092950" y="4946650"/>
          <p14:tracePt t="54046" x="7143750" y="4889500"/>
          <p14:tracePt t="54064" x="7194550" y="4870450"/>
          <p14:tracePt t="54081" x="7239000" y="4864100"/>
          <p14:tracePt t="54097" x="7277100" y="4870450"/>
          <p14:tracePt t="54113" x="7308850" y="4914900"/>
          <p14:tracePt t="54130" x="7334250" y="4965700"/>
          <p14:tracePt t="54147" x="7334250" y="5029200"/>
          <p14:tracePt t="54163" x="7321550" y="5080000"/>
          <p14:tracePt t="54180" x="7270750" y="5137150"/>
          <p14:tracePt t="54197" x="7219950" y="5168900"/>
          <p14:tracePt t="54214" x="7112000" y="5194300"/>
          <p14:tracePt t="54229" x="7080250" y="5194300"/>
          <p14:tracePt t="54247" x="6997700" y="5181600"/>
          <p14:tracePt t="54262" x="6959600" y="5149850"/>
          <p14:tracePt t="54280" x="6927850" y="5105400"/>
          <p14:tracePt t="54296" x="6921500" y="5073650"/>
          <p14:tracePt t="54313" x="6915150" y="5029200"/>
          <p14:tracePt t="54330" x="6915150" y="4991100"/>
          <p14:tracePt t="54347" x="6934200" y="4959350"/>
          <p14:tracePt t="54362" x="6972300" y="4933950"/>
          <p14:tracePt t="54380" x="7035800" y="4908550"/>
          <p14:tracePt t="54395" x="7105650" y="4902200"/>
          <p14:tracePt t="54414" x="7194550" y="4921250"/>
          <p14:tracePt t="54430" x="7245350" y="4965700"/>
          <p14:tracePt t="54447" x="7258050" y="5016500"/>
          <p14:tracePt t="54463" x="7258050" y="5067300"/>
          <p14:tracePt t="54480" x="7245350" y="5124450"/>
          <p14:tracePt t="54495" x="7200900" y="5175250"/>
          <p14:tracePt t="54514" x="7131050" y="5226050"/>
          <p14:tracePt t="54530" x="7067550" y="5257800"/>
          <p14:tracePt t="54547" x="6985000" y="5283200"/>
          <p14:tracePt t="54563" x="6934200" y="5283200"/>
          <p14:tracePt t="54580" x="6870700" y="5270500"/>
          <p14:tracePt t="54595" x="6832600" y="5245100"/>
          <p14:tracePt t="54613" x="6813550" y="5175250"/>
          <p14:tracePt t="54628" x="6813550" y="5143500"/>
          <p14:tracePt t="54647" x="6819900" y="5048250"/>
          <p14:tracePt t="54663" x="6864350" y="4997450"/>
          <p14:tracePt t="54678" x="6921500" y="4940300"/>
          <p14:tracePt t="54696" x="7010400" y="4902200"/>
          <p14:tracePt t="54711" x="7105650" y="4902200"/>
          <p14:tracePt t="54729" x="7200900" y="4914900"/>
          <p14:tracePt t="54746" x="7277100" y="4965700"/>
          <p14:tracePt t="54763" x="7334250" y="5029200"/>
          <p14:tracePt t="54780" x="7346950" y="5073650"/>
          <p14:tracePt t="54794" x="7346950" y="5143500"/>
          <p14:tracePt t="54811" x="7308850" y="5213350"/>
          <p14:tracePt t="54829" x="7207250" y="5289550"/>
          <p14:tracePt t="54846" x="7143750" y="5308600"/>
          <p14:tracePt t="54862" x="7080250" y="5314950"/>
          <p14:tracePt t="54879" x="7035800" y="5308600"/>
          <p14:tracePt t="54896" x="6985000" y="5283200"/>
          <p14:tracePt t="54913" x="6959600" y="5245100"/>
          <p14:tracePt t="54929" x="6940550" y="5187950"/>
          <p14:tracePt t="54946" x="6940550" y="5137150"/>
          <p14:tracePt t="54962" x="6959600" y="5080000"/>
          <p14:tracePt t="54979" x="6997700" y="5035550"/>
          <p14:tracePt t="54995" x="7054850" y="4991100"/>
          <p14:tracePt t="55012" x="7137400" y="4972050"/>
          <p14:tracePt t="55027" x="7239000" y="4965700"/>
          <p14:tracePt t="55046" x="7404100" y="5022850"/>
          <p14:tracePt t="55062" x="7467600" y="5080000"/>
          <p14:tracePt t="55079" x="7499350" y="5149850"/>
          <p14:tracePt t="55095" x="7505700" y="5213350"/>
          <p14:tracePt t="55112" x="7486650" y="5295900"/>
          <p14:tracePt t="55127" x="7442200" y="5353050"/>
          <p14:tracePt t="55144" x="7378700" y="5403850"/>
          <p14:tracePt t="55161" x="7296150" y="5441950"/>
          <p14:tracePt t="55177" x="7213600" y="5454650"/>
          <p14:tracePt t="55194" x="7131050" y="5454650"/>
          <p14:tracePt t="55211" x="7048500" y="5429250"/>
          <p14:tracePt t="55227" x="6978650" y="5378450"/>
          <p14:tracePt t="55245" x="6940550" y="5327650"/>
          <p14:tracePt t="55261" x="6927850" y="5276850"/>
          <p14:tracePt t="55278" x="6921500" y="5200650"/>
          <p14:tracePt t="55293" x="6953250" y="5149850"/>
          <p14:tracePt t="55310" x="6997700" y="5099050"/>
          <p14:tracePt t="55327" x="7080250" y="5054600"/>
          <p14:tracePt t="55344" x="7169150" y="5041900"/>
          <p14:tracePt t="55360" x="7277100" y="5041900"/>
          <p14:tracePt t="55378" x="7359650" y="5073650"/>
          <p14:tracePt t="55394" x="7429500" y="5130800"/>
          <p14:tracePt t="55411" x="7467600" y="5187950"/>
          <p14:tracePt t="55426" x="7480300" y="5238750"/>
          <p14:tracePt t="55443" x="7480300" y="5283200"/>
          <p14:tracePt t="55459" x="7448550" y="5353050"/>
          <p14:tracePt t="55478" x="7378700" y="5422900"/>
          <p14:tracePt t="55494" x="7327900" y="5441950"/>
          <p14:tracePt t="55511" x="7296150" y="5461000"/>
          <p14:tracePt t="55526" x="7289800" y="5461000"/>
          <p14:tracePt t="55574" x="7289800" y="5454650"/>
          <p14:tracePt t="55582" x="7289800" y="5435600"/>
          <p14:tracePt t="55592" x="7302500" y="5416550"/>
          <p14:tracePt t="55611" x="7340600" y="5372100"/>
          <p14:tracePt t="55627" x="7346950" y="5321300"/>
          <p14:tracePt t="55642" x="7346950" y="5302250"/>
          <p14:tracePt t="55660" x="7353300" y="5257800"/>
          <p14:tracePt t="55822" x="7359650" y="5257800"/>
          <p14:tracePt t="55854" x="7359650" y="5251450"/>
          <p14:tracePt t="55910" x="7372350" y="5251450"/>
          <p14:tracePt t="55918" x="7397750" y="5251450"/>
          <p14:tracePt t="55927" x="7404100" y="5251450"/>
          <p14:tracePt t="55943" x="7429500" y="5264150"/>
          <p14:tracePt t="55960" x="7442200" y="5276850"/>
          <p14:tracePt t="55977" x="7473950" y="5302250"/>
          <p14:tracePt t="55993" x="7505700" y="5321300"/>
          <p14:tracePt t="56010" x="7575550" y="5365750"/>
          <p14:tracePt t="56026" x="7645400" y="5416550"/>
          <p14:tracePt t="56043" x="7747000" y="5486400"/>
          <p14:tracePt t="56060" x="7861300" y="5568950"/>
          <p14:tracePt t="56075" x="7975600" y="5664200"/>
          <p14:tracePt t="56093" x="8064500" y="5772150"/>
          <p14:tracePt t="56110" x="8172450" y="5943600"/>
          <p14:tracePt t="56126" x="8210550" y="6045200"/>
          <p14:tracePt t="56143" x="8229600" y="6140450"/>
          <p14:tracePt t="56159" x="8229600" y="6229350"/>
          <p14:tracePt t="56174" x="8229600" y="6305550"/>
          <p14:tracePt t="56193" x="8204200" y="6362700"/>
          <p14:tracePt t="56210" x="8153400" y="6419850"/>
          <p14:tracePt t="56226" x="8115300" y="6457950"/>
          <p14:tracePt t="56243" x="8070850" y="6477000"/>
          <p14:tracePt t="56257" x="8032750" y="6489700"/>
          <p14:tracePt t="56274" x="8007350" y="6502400"/>
          <p14:tracePt t="56292" x="7981950" y="6502400"/>
          <p14:tracePt t="56309" x="7975600" y="6502400"/>
          <p14:tracePt t="56325" x="7969250" y="6502400"/>
          <p14:tracePt t="56558" x="7962900" y="6502400"/>
          <p14:tracePt t="56566" x="7956550" y="6508750"/>
          <p14:tracePt t="56574" x="7950200" y="6521450"/>
          <p14:tracePt t="56592" x="7924800" y="6540500"/>
          <p14:tracePt t="56608" x="7880350" y="6565900"/>
          <p14:tracePt t="56625" x="7816850" y="6565900"/>
          <p14:tracePt t="56642" x="7747000" y="6565900"/>
          <p14:tracePt t="56658" x="7664450" y="6540500"/>
          <p14:tracePt t="56675" x="7588250" y="6489700"/>
          <p14:tracePt t="56692" x="7524750" y="6419850"/>
          <p14:tracePt t="56706" x="7493000" y="6330950"/>
          <p14:tracePt t="56725" x="7486650" y="6235700"/>
          <p14:tracePt t="56741" x="7499350" y="6076950"/>
          <p14:tracePt t="56757" x="7524750" y="6026150"/>
          <p14:tracePt t="56774" x="7581900" y="5956300"/>
          <p14:tracePt t="56790" x="7645400" y="5918200"/>
          <p14:tracePt t="56806" x="7708900" y="5899150"/>
          <p14:tracePt t="56824" x="7753350" y="5899150"/>
          <p14:tracePt t="56841" x="7778750" y="5911850"/>
          <p14:tracePt t="56857" x="7804150" y="5956300"/>
          <p14:tracePt t="56874" x="7835900" y="6013450"/>
          <p14:tracePt t="56890" x="7842250" y="6089650"/>
          <p14:tracePt t="56907" x="7842250" y="6165850"/>
          <p14:tracePt t="56923" x="7823200" y="6229350"/>
          <p14:tracePt t="56940" x="7785100" y="6286500"/>
          <p14:tracePt t="56957" x="7715250" y="6318250"/>
          <p14:tracePt t="56972" x="7645400" y="6337300"/>
          <p14:tracePt t="56989" x="7512050" y="6330950"/>
          <p14:tracePt t="57005" x="7429500" y="6286500"/>
          <p14:tracePt t="57023" x="7366000" y="6223000"/>
          <p14:tracePt t="57040" x="7315200" y="6140450"/>
          <p14:tracePt t="57055" x="7283450" y="6051550"/>
          <p14:tracePt t="57074" x="7277100" y="5975350"/>
          <p14:tracePt t="57090" x="7283450" y="5899150"/>
          <p14:tracePt t="57107" x="7327900" y="5822950"/>
          <p14:tracePt t="57122" x="7391400" y="5753100"/>
          <p14:tracePt t="57140" x="7473950" y="5715000"/>
          <p14:tracePt t="57155" x="7569200" y="5695950"/>
          <p14:tracePt t="57173" x="7715250" y="5702300"/>
          <p14:tracePt t="57189" x="7810500" y="5746750"/>
          <p14:tracePt t="57207" x="7854950" y="5803900"/>
          <p14:tracePt t="57238" x="7905750" y="5924550"/>
          <p14:tracePt t="57257" x="7905750" y="5975350"/>
          <p14:tracePt t="57273" x="7880350" y="6038850"/>
          <p14:tracePt t="57290" x="7823200" y="6096000"/>
          <p14:tracePt t="57306" x="7759700" y="6140450"/>
          <p14:tracePt t="57323" x="7670800" y="6165850"/>
          <p14:tracePt t="57339" x="7588250" y="6178550"/>
          <p14:tracePt t="57356" x="7518400" y="6178550"/>
          <p14:tracePt t="57373" x="7461250" y="6165850"/>
          <p14:tracePt t="57389" x="7404100" y="6121400"/>
          <p14:tracePt t="57406" x="7397750" y="6089650"/>
          <p14:tracePt t="57423" x="7397750" y="6064250"/>
          <p14:tracePt t="57439" x="7397750" y="6045200"/>
          <p14:tracePt t="57456" x="7404100" y="6019800"/>
          <p14:tracePt t="57472" x="7435850" y="5988050"/>
          <p14:tracePt t="57488" x="7499350" y="5956300"/>
          <p14:tracePt t="57505" x="7581900" y="5943600"/>
          <p14:tracePt t="57522" x="7689850" y="5930900"/>
          <p14:tracePt t="57539" x="7791450" y="5930900"/>
          <p14:tracePt t="57556" x="7880350" y="5949950"/>
          <p14:tracePt t="57572" x="7943850" y="5981700"/>
          <p14:tracePt t="57589" x="7969250" y="6019800"/>
          <p14:tracePt t="57604" x="7969250" y="6032500"/>
          <p14:tracePt t="57621" x="7969250" y="6064250"/>
          <p14:tracePt t="57638" x="7931150" y="6121400"/>
          <p14:tracePt t="57654" x="7867650" y="6153150"/>
          <p14:tracePt t="57672" x="7823200" y="6178550"/>
          <p14:tracePt t="57689" x="7766050" y="6191250"/>
          <p14:tracePt t="57705" x="7727950" y="6191250"/>
          <p14:tracePt t="57722" x="7696200" y="6191250"/>
          <p14:tracePt t="57738" x="7683500" y="6184900"/>
          <p14:tracePt t="57754" x="7677150" y="6178550"/>
          <p14:tracePt t="57771" x="7677150" y="6146800"/>
          <p14:tracePt t="57789" x="7677150" y="6127750"/>
          <p14:tracePt t="57804" x="7689850" y="6108700"/>
          <p14:tracePt t="57822" x="7708900" y="6096000"/>
          <p14:tracePt t="57837" x="7721600" y="6089650"/>
          <p14:tracePt t="57855" x="7766050" y="6076950"/>
          <p14:tracePt t="57871" x="7785100" y="6076950"/>
          <p14:tracePt t="57888" x="7791450" y="6076950"/>
          <p14:tracePt t="57926" x="7797800" y="6076950"/>
          <p14:tracePt t="58038" x="7797800" y="6083300"/>
          <p14:tracePt t="58046" x="7797800" y="6089650"/>
          <p14:tracePt t="58070" x="7797800" y="6096000"/>
          <p14:tracePt t="58078" x="7791450" y="6096000"/>
          <p14:tracePt t="58103" x="7778750" y="6096000"/>
          <p14:tracePt t="58122" x="7766050" y="6096000"/>
          <p14:tracePt t="58155" x="7721600" y="6096000"/>
          <p14:tracePt t="58171" x="7708900" y="6096000"/>
          <p14:tracePt t="58222" x="7702550" y="6096000"/>
          <p14:tracePt t="58254" x="7702550" y="6089650"/>
          <p14:tracePt t="58270" x="7702550" y="6083300"/>
          <p14:tracePt t="58287" x="7702550" y="6076950"/>
          <p14:tracePt t="58304" x="7708900" y="6064250"/>
          <p14:tracePt t="58320" x="7715250" y="6057900"/>
          <p14:tracePt t="58336" x="7734300" y="6032500"/>
          <p14:tracePt t="58352" x="7759700" y="6019800"/>
          <p14:tracePt t="58370" x="7797800" y="6007100"/>
          <p14:tracePt t="58387" x="7829550" y="5988050"/>
          <p14:tracePt t="58402" x="7861300" y="5988050"/>
          <p14:tracePt t="58420" x="7886700" y="5988050"/>
          <p14:tracePt t="58437" x="7918450" y="5988050"/>
          <p14:tracePt t="58453" x="7950200" y="5988050"/>
          <p14:tracePt t="58470" x="7981950" y="5988050"/>
          <p14:tracePt t="58486" x="7994650" y="5994400"/>
          <p14:tracePt t="58503" x="8020050" y="6000750"/>
          <p14:tracePt t="58519" x="8032750" y="6007100"/>
          <p14:tracePt t="58537" x="8045450" y="6007100"/>
          <p14:tracePt t="58553" x="8051800" y="6013450"/>
          <p14:tracePt t="58570" x="8051800" y="6019800"/>
          <p14:tracePt t="58587" x="8058150" y="6026150"/>
          <p14:tracePt t="58604" x="8058150" y="6038850"/>
          <p14:tracePt t="58620" x="8064500" y="6051550"/>
          <p14:tracePt t="58635" x="8064500" y="6057900"/>
          <p14:tracePt t="58653" x="8064500" y="6070600"/>
          <p14:tracePt t="58670" x="8064500" y="6089650"/>
          <p14:tracePt t="58686" x="8064500" y="6096000"/>
          <p14:tracePt t="58703" x="8058150" y="6108700"/>
          <p14:tracePt t="58719" x="8051800" y="6115050"/>
          <p14:tracePt t="58735" x="8045450" y="6121400"/>
          <p14:tracePt t="58752" x="8045450" y="6127750"/>
          <p14:tracePt t="58910" x="8045450" y="6134100"/>
          <p14:tracePt t="58918" x="8045450" y="6140450"/>
          <p14:tracePt t="58926" x="8039100" y="6146800"/>
          <p14:tracePt t="58936" x="8032750" y="6159500"/>
          <p14:tracePt t="58951" x="8026400" y="6165850"/>
          <p14:tracePt t="58968" x="7962900" y="6203950"/>
          <p14:tracePt t="58986" x="7829550" y="6248400"/>
          <p14:tracePt t="59003" x="7651750" y="6267450"/>
          <p14:tracePt t="59019" x="7442200" y="6267450"/>
          <p14:tracePt t="59036" x="7251700" y="6254750"/>
          <p14:tracePt t="59052" x="7067550" y="6210300"/>
          <p14:tracePt t="59070" x="6877050" y="6121400"/>
          <p14:tracePt t="59086" x="6788150" y="6032500"/>
          <p14:tracePt t="59101" x="6762750" y="5988050"/>
          <p14:tracePt t="59118" x="6692900" y="5778500"/>
          <p14:tracePt t="59134" x="6680200" y="5626100"/>
          <p14:tracePt t="59151" x="6680200" y="5435600"/>
          <p14:tracePt t="59168" x="6680200" y="5245100"/>
          <p14:tracePt t="59185" x="6711950" y="5054600"/>
          <p14:tracePt t="59202" x="6743700" y="4857750"/>
          <p14:tracePt t="59217" x="6807200" y="4648200"/>
          <p14:tracePt t="59235" x="6889750" y="4432300"/>
          <p14:tracePt t="59251" x="7010400" y="4229100"/>
          <p14:tracePt t="59268" x="7118350" y="4064000"/>
          <p14:tracePt t="59284" x="7245350" y="3911600"/>
          <p14:tracePt t="59300" x="7359650" y="3790950"/>
          <p14:tracePt t="59318" x="7537450" y="3644900"/>
          <p14:tracePt t="59333" x="7600950" y="3606800"/>
          <p14:tracePt t="59351" x="7734300" y="3536950"/>
          <p14:tracePt t="59366" x="7893050" y="3479800"/>
          <p14:tracePt t="59384" x="8051800" y="3441700"/>
          <p14:tracePt t="59401" x="8204200" y="3435350"/>
          <p14:tracePt t="59417" x="8356600" y="3435350"/>
          <p14:tracePt t="59435" x="8496300" y="3492500"/>
          <p14:tracePt t="59451" x="8616950" y="3581400"/>
          <p14:tracePt t="59466" x="8699500" y="3689350"/>
          <p14:tracePt t="59483" x="8782050" y="3892550"/>
          <p14:tracePt t="59500" x="8832850" y="4146550"/>
          <p14:tracePt t="59517" x="8909050" y="4692650"/>
          <p14:tracePt t="59534" x="8940800" y="5048250"/>
          <p14:tracePt t="59550" x="8940800" y="5441950"/>
          <p14:tracePt t="59567" x="8915400" y="5784850"/>
          <p14:tracePt t="59584" x="8826500" y="6140450"/>
          <p14:tracePt t="59601" x="8680450" y="6426200"/>
          <p14:tracePt t="59617" x="8502650" y="6629400"/>
          <p14:tracePt t="59634" x="8337550" y="6769100"/>
          <p14:tracePt t="59650" x="8159750" y="6851650"/>
          <p14:tracePt t="59667" x="8020050" y="6851650"/>
          <p14:tracePt t="59683" x="7867650" y="6851650"/>
          <p14:tracePt t="59700" x="7696200" y="6794500"/>
          <p14:tracePt t="59717" x="7537450" y="6718300"/>
          <p14:tracePt t="59734" x="7346950" y="6597650"/>
          <p14:tracePt t="59750" x="7270750" y="6553200"/>
          <p14:tracePt t="59765" x="7239000" y="6527800"/>
          <p14:tracePt t="60054" x="7239000" y="6521450"/>
          <p14:tracePt t="60071" x="7239000" y="6508750"/>
          <p14:tracePt t="60086" x="7239000" y="6502400"/>
          <p14:tracePt t="60094" x="7239000" y="6496050"/>
          <p14:tracePt t="60102" x="7245350" y="6489700"/>
          <p14:tracePt t="60116" x="7245350" y="6483350"/>
          <p14:tracePt t="60133" x="7251700" y="6477000"/>
          <p14:tracePt t="60149" x="7251700" y="6464300"/>
          <p14:tracePt t="60310" x="7245350" y="6464300"/>
          <p14:tracePt t="60318" x="7226300" y="6464300"/>
          <p14:tracePt t="60326" x="7207250" y="6464300"/>
          <p14:tracePt t="60342" x="7175500" y="6464300"/>
          <p14:tracePt t="60350" x="7131050" y="6464300"/>
          <p14:tracePt t="60366" x="7010400" y="6464300"/>
          <p14:tracePt t="60382" x="6826250" y="6438900"/>
          <p14:tracePt t="60399" x="6553200" y="6375400"/>
          <p14:tracePt t="60414" x="6229350" y="6286500"/>
          <p14:tracePt t="60432" x="5949950" y="6203950"/>
          <p14:tracePt t="60448" x="5734050" y="6121400"/>
          <p14:tracePt t="60465" x="5607050" y="6057900"/>
          <p14:tracePt t="60482" x="5524500" y="6013450"/>
          <p14:tracePt t="60497" x="5480050" y="5981700"/>
          <p14:tracePt t="60515" x="5467350" y="5962650"/>
          <p14:tracePt t="60532" x="5461000" y="5949950"/>
          <p14:tracePt t="60547" x="5454650" y="5949950"/>
          <p14:tracePt t="60565" x="5448300" y="5943600"/>
          <p14:tracePt t="60581" x="5448300" y="5937250"/>
          <p14:tracePt t="60598" x="5448300" y="5930900"/>
          <p14:tracePt t="60614" x="5448300" y="5924550"/>
          <p14:tracePt t="60648" x="5448300" y="5918200"/>
          <p14:tracePt t="60665" x="5448300" y="5911850"/>
          <p14:tracePt t="60681" x="5448300" y="5905500"/>
          <p14:tracePt t="60698" x="5448300" y="5899150"/>
          <p14:tracePt t="60714" x="5454650" y="5892800"/>
          <p14:tracePt t="60731" x="5454650" y="5886450"/>
          <p14:tracePt t="60748" x="5467350" y="5873750"/>
          <p14:tracePt t="60764" x="5473700" y="5861050"/>
          <p14:tracePt t="60781" x="5480050" y="5854700"/>
          <p14:tracePt t="60798" x="5480050" y="5848350"/>
          <p14:tracePt t="60846" x="5486400" y="5842000"/>
          <p14:tracePt t="61182" x="5480050" y="5835650"/>
          <p14:tracePt t="61198" x="5467350" y="5829300"/>
          <p14:tracePt t="61206" x="5454650" y="5822950"/>
          <p14:tracePt t="61214" x="5441950" y="5822950"/>
          <p14:tracePt t="61231" x="5410200" y="5797550"/>
          <p14:tracePt t="61247" x="5365750" y="5772150"/>
          <p14:tracePt t="61264" x="5340350" y="5753100"/>
          <p14:tracePt t="61280" x="5295900" y="5708650"/>
          <p14:tracePt t="61295" x="5270500" y="5657850"/>
          <p14:tracePt t="61314" x="5257800" y="5581650"/>
          <p14:tracePt t="61330" x="5251450" y="5454650"/>
          <p14:tracePt t="61347" x="5276850" y="5289550"/>
          <p14:tracePt t="61364" x="5365750" y="5086350"/>
          <p14:tracePt t="61380" x="5492750" y="4883150"/>
          <p14:tracePt t="61398" x="5803900" y="4559300"/>
          <p14:tracePt t="61414" x="6057900" y="4394200"/>
          <p14:tracePt t="61430" x="6318250" y="4286250"/>
          <p14:tracePt t="61447" x="6521450" y="4241800"/>
          <p14:tracePt t="61462" x="6604000" y="4235450"/>
          <p14:tracePt t="61478" x="6737350" y="4235450"/>
          <p14:tracePt t="61497" x="6838950" y="4260850"/>
          <p14:tracePt t="61513" x="6902450" y="4311650"/>
          <p14:tracePt t="61528" x="6946900" y="4381500"/>
          <p14:tracePt t="61545" x="6991350" y="4451350"/>
          <p14:tracePt t="61563" x="7029450" y="4502150"/>
          <p14:tracePt t="61580" x="7086600" y="4540250"/>
          <p14:tracePt t="61596" x="7118350" y="4591050"/>
          <p14:tracePt t="61613" x="7169150" y="4635500"/>
          <p14:tracePt t="61628" x="7181850" y="4654550"/>
          <p14:tracePt t="61646" x="7181850" y="4667250"/>
          <p14:tracePt t="61662" x="7156450" y="4730750"/>
          <p14:tracePt t="61678" x="7150100" y="4737100"/>
          <p14:tracePt t="61696" x="7150100" y="4743450"/>
          <p14:tracePt t="61712" x="7150100" y="4749800"/>
          <p14:tracePt t="61745" x="7169150" y="4756150"/>
          <p14:tracePt t="61762" x="7188200" y="4768850"/>
          <p14:tracePt t="61778" x="7200900" y="4775200"/>
          <p14:tracePt t="61794" x="7207250" y="4775200"/>
          <p14:tracePt t="61812" x="7207250" y="4781550"/>
          <p14:tracePt t="61829" x="7207250" y="4787900"/>
          <p14:tracePt t="61845" x="7207250" y="4800600"/>
          <p14:tracePt t="61878" x="7207250" y="4813300"/>
          <p14:tracePt t="61895" x="7207250" y="4819650"/>
          <p14:tracePt t="61911" x="7200900" y="4819650"/>
          <p14:tracePt t="61928" x="7194550" y="4819650"/>
          <p14:tracePt t="61944" x="7188200" y="4819650"/>
          <p14:tracePt t="61978" x="7181850" y="4819650"/>
          <p14:tracePt t="61995" x="7175500" y="4819650"/>
          <p14:tracePt t="62011" x="7162800" y="4826000"/>
          <p14:tracePt t="62028" x="7156450" y="4832350"/>
          <p14:tracePt t="62044" x="7137400" y="4845050"/>
          <p14:tracePt t="62060" x="7124700" y="4864100"/>
          <p14:tracePt t="62076" x="7118350" y="4870450"/>
          <p14:tracePt t="62095" x="7118350" y="4889500"/>
          <p14:tracePt t="62111" x="7118350" y="4933950"/>
          <p14:tracePt t="62128" x="7118350" y="5010150"/>
          <p14:tracePt t="62144" x="7143750" y="5130800"/>
          <p14:tracePt t="62161" x="7188200" y="5295900"/>
          <p14:tracePt t="62177" x="7251700" y="5467350"/>
          <p14:tracePt t="62194" x="7302500" y="5613400"/>
          <p14:tracePt t="62211" x="7353300" y="5734050"/>
          <p14:tracePt t="62228" x="7378700" y="5816600"/>
          <p14:tracePt t="62244" x="7385050" y="5873750"/>
          <p14:tracePt t="62259" x="7391400" y="5911850"/>
          <p14:tracePt t="62277" x="7391400" y="5943600"/>
          <p14:tracePt t="62294" x="7391400" y="5949950"/>
          <p14:tracePt t="62382" x="7397750" y="5943600"/>
          <p14:tracePt t="62390" x="7404100" y="5930900"/>
          <p14:tracePt t="62398" x="7416800" y="5918200"/>
          <p14:tracePt t="62409" x="7429500" y="5905500"/>
          <p14:tracePt t="62426" x="7473950" y="5873750"/>
          <p14:tracePt t="62444" x="7550150" y="5829300"/>
          <p14:tracePt t="62461" x="7683500" y="5797550"/>
          <p14:tracePt t="62478" x="7759700" y="5791200"/>
          <p14:tracePt t="62494" x="7797800" y="5791200"/>
          <p14:tracePt t="62509" x="7823200" y="5797550"/>
          <p14:tracePt t="62528" x="7835900" y="5829300"/>
          <p14:tracePt t="62544" x="7848600" y="5873750"/>
          <p14:tracePt t="62559" x="7848600" y="5924550"/>
          <p14:tracePt t="62577" x="7848600" y="6000750"/>
          <p14:tracePt t="62594" x="7842250" y="6089650"/>
          <p14:tracePt t="62611" x="7816850" y="6178550"/>
          <p14:tracePt t="62627" x="7772400" y="6261100"/>
          <p14:tracePt t="62644" x="7721600" y="6330950"/>
          <p14:tracePt t="62661" x="7645400" y="6381750"/>
          <p14:tracePt t="62677" x="7531100" y="6413500"/>
          <p14:tracePt t="62694" x="7448550" y="6407150"/>
          <p14:tracePt t="62711" x="7385050" y="6362700"/>
          <p14:tracePt t="62727" x="7308850" y="6299200"/>
          <p14:tracePt t="62744" x="7270750" y="6223000"/>
          <p14:tracePt t="62761" x="7239000" y="6121400"/>
          <p14:tracePt t="62777" x="7226300" y="6038850"/>
          <p14:tracePt t="62792" x="7245350" y="5956300"/>
          <p14:tracePt t="62810" x="7283450" y="5873750"/>
          <p14:tracePt t="62827" x="7366000" y="5803900"/>
          <p14:tracePt t="62843" x="7461250" y="5746750"/>
          <p14:tracePt t="62860" x="7588250" y="5721350"/>
          <p14:tracePt t="62876" x="7645400" y="5721350"/>
          <p14:tracePt t="62893" x="7747000" y="5734050"/>
          <p14:tracePt t="62908" x="7842250" y="5784850"/>
          <p14:tracePt t="62925" x="7905750" y="5842000"/>
          <p14:tracePt t="62942" x="7943850" y="5918200"/>
          <p14:tracePt t="62959" x="7943850" y="5969000"/>
          <p14:tracePt t="62977" x="7943850" y="6026150"/>
          <p14:tracePt t="62993" x="7893050" y="6102350"/>
          <p14:tracePt t="63009" x="7823200" y="6184900"/>
          <p14:tracePt t="63026" x="7708900" y="6261100"/>
          <p14:tracePt t="63043" x="7588250" y="6299200"/>
          <p14:tracePt t="63060" x="7461250" y="6305550"/>
          <p14:tracePt t="63074" x="7359650" y="6305550"/>
          <p14:tracePt t="63094" x="7232650" y="6242050"/>
          <p14:tracePt t="63108" x="7207250" y="6210300"/>
          <p14:tracePt t="63126" x="7181850" y="6102350"/>
          <p14:tracePt t="63141" x="7181850" y="6070600"/>
          <p14:tracePt t="63159" x="7207250" y="5962650"/>
          <p14:tracePt t="63175" x="7258050" y="5892800"/>
          <p14:tracePt t="63191" x="7321550" y="5829300"/>
          <p14:tracePt t="63208" x="7391400" y="5797550"/>
          <p14:tracePt t="63224" x="7473950" y="5791200"/>
          <p14:tracePt t="63242" x="7550150" y="5791200"/>
          <p14:tracePt t="63259" x="7632700" y="5816600"/>
          <p14:tracePt t="63275" x="7689850" y="5861050"/>
          <p14:tracePt t="63290" x="7721600" y="5892800"/>
          <p14:tracePt t="63308" x="7734300" y="5924550"/>
          <p14:tracePt t="63324" x="7734300" y="5943600"/>
          <p14:tracePt t="63340" x="7734300" y="5969000"/>
          <p14:tracePt t="63357" x="7747000" y="5975350"/>
          <p14:tracePt t="63375" x="7747000" y="5981700"/>
          <p14:tracePt t="63462" x="7759700" y="5962650"/>
          <p14:tracePt t="63518" x="7766050" y="5956300"/>
          <p14:tracePt t="63526" x="7766050" y="5949950"/>
          <p14:tracePt t="63542" x="7772400" y="5943600"/>
          <p14:tracePt t="63558" x="7778750" y="5943600"/>
          <p14:tracePt t="63638" x="7785100" y="5943600"/>
          <p14:tracePt t="63654" x="7791450" y="5943600"/>
          <p14:tracePt t="66350" x="7791450" y="5949950"/>
          <p14:tracePt t="66430" x="7791450" y="5956300"/>
          <p14:tracePt t="66998" x="7797800" y="5956300"/>
          <p14:tracePt t="67006" x="7804150" y="5956300"/>
          <p14:tracePt t="67015" x="7810500" y="5956300"/>
          <p14:tracePt t="67033" x="7842250" y="5962650"/>
          <p14:tracePt t="67050" x="7854950" y="5962650"/>
          <p14:tracePt t="67067" x="7893050" y="5962650"/>
          <p14:tracePt t="67083" x="7937500" y="5969000"/>
          <p14:tracePt t="67099" x="7981950" y="5969000"/>
          <p14:tracePt t="67116" x="8020050" y="5969000"/>
          <p14:tracePt t="67131" x="8064500" y="5975350"/>
          <p14:tracePt t="67149" x="8115300" y="5975350"/>
          <p14:tracePt t="67165" x="8147050" y="5981700"/>
          <p14:tracePt t="67182" x="8172450" y="5988050"/>
          <p14:tracePt t="67198" x="8185150" y="5988050"/>
          <p14:tracePt t="67216" x="8191500" y="5988050"/>
          <p14:tracePt t="67262" x="8197850" y="5988050"/>
          <p14:tracePt t="67470" x="8197850" y="5994400"/>
          <p14:tracePt t="67478" x="8197850" y="6000750"/>
          <p14:tracePt t="67510" x="8191500" y="5988050"/>
          <p14:tracePt t="67550" x="8185150" y="5988050"/>
          <p14:tracePt t="67638" x="8178800" y="5981700"/>
          <p14:tracePt t="67646" x="8178800" y="5975350"/>
          <p14:tracePt t="67670" x="8172450" y="5975350"/>
          <p14:tracePt t="67686" x="8172450" y="5969000"/>
          <p14:tracePt t="67694" x="8178800" y="5962650"/>
          <p14:tracePt t="67710" x="8178800" y="5956300"/>
          <p14:tracePt t="67718" x="8185150" y="5956300"/>
          <p14:tracePt t="67731" x="8185150" y="5943600"/>
          <p14:tracePt t="67766" x="8191500" y="5943600"/>
          <p14:tracePt t="67774" x="8191500" y="5949950"/>
          <p14:tracePt t="67790" x="8191500" y="5956300"/>
          <p14:tracePt t="67798" x="8191500" y="5962650"/>
          <p14:tracePt t="67814" x="8191500" y="5981700"/>
          <p14:tracePt t="67831" x="8191500" y="5994400"/>
          <p14:tracePt t="67848" x="8191500" y="6026150"/>
          <p14:tracePt t="67865" x="8191500" y="6051550"/>
          <p14:tracePt t="67881" x="8204200" y="6076950"/>
          <p14:tracePt t="67898" x="8210550" y="6096000"/>
          <p14:tracePt t="67912" x="8216900" y="6108700"/>
          <p14:tracePt t="67931" x="8223250" y="6121400"/>
          <p14:tracePt t="67946" x="8223250" y="6127750"/>
          <p14:tracePt t="67981" x="8229600" y="6127750"/>
          <p14:tracePt t="67997" x="8229600" y="6140450"/>
          <p14:tracePt t="68013" x="8229600" y="6146800"/>
          <p14:tracePt t="68030" x="8229600" y="6172200"/>
          <p14:tracePt t="68046" x="8229600" y="6197600"/>
          <p14:tracePt t="68064" x="8229600" y="6242050"/>
          <p14:tracePt t="68080" x="8229600" y="6299200"/>
          <p14:tracePt t="68097" x="8229600" y="6369050"/>
          <p14:tracePt t="68113" x="8210550" y="6445250"/>
          <p14:tracePt t="68130" x="8191500" y="6515100"/>
          <p14:tracePt t="68146" x="8172450" y="6591300"/>
          <p14:tracePt t="68163" x="8140700" y="6648450"/>
          <p14:tracePt t="68180" x="8128000" y="6686550"/>
          <p14:tracePt t="68197" x="8108950" y="6718300"/>
          <p14:tracePt t="68212" x="8102600" y="6737350"/>
          <p14:tracePt t="68230" x="8089900" y="6737350"/>
          <p14:tracePt t="68263" x="8077200" y="6737350"/>
          <p14:tracePt t="68279" x="8064500" y="6731000"/>
          <p14:tracePt t="68296" x="8045450" y="6705600"/>
          <p14:tracePt t="68312" x="8039100" y="6680200"/>
          <p14:tracePt t="68330" x="8032750" y="6661150"/>
          <p14:tracePt t="68345" x="8032750" y="6629400"/>
          <p14:tracePt t="68363" x="8032750" y="6604000"/>
          <p14:tracePt t="68396" x="8045450" y="6565900"/>
          <p14:tracePt t="68494" x="8051800" y="6565900"/>
          <p14:tracePt t="68502" x="8051800" y="6559550"/>
          <p14:tracePt t="68518" x="8039100" y="6559550"/>
          <p14:tracePt t="68574" x="8032750" y="6553200"/>
          <p14:tracePt t="68582" x="8032750" y="6546850"/>
          <p14:tracePt t="68596" x="8026400" y="6540500"/>
          <p14:tracePt t="68613" x="8020050" y="6540500"/>
          <p14:tracePt t="68627" x="8007350" y="6540500"/>
          <p14:tracePt t="68645" x="8001000" y="6553200"/>
          <p14:tracePt t="68662" x="8001000" y="6572250"/>
          <p14:tracePt t="68678" x="7988300" y="6591300"/>
          <p14:tracePt t="68695" x="7962900" y="6623050"/>
          <p14:tracePt t="68711" x="7950200" y="6648450"/>
          <p14:tracePt t="68727" x="7924800" y="6667500"/>
          <p14:tracePt t="68745" x="7886700" y="6692900"/>
          <p14:tracePt t="68762" x="7823200" y="6711950"/>
          <p14:tracePt t="68777" x="7747000" y="6731000"/>
          <p14:tracePt t="68795" x="7664450" y="6756400"/>
          <p14:tracePt t="68811" x="7575550" y="6775450"/>
          <p14:tracePt t="68828" x="7499350" y="6781800"/>
          <p14:tracePt t="68845" x="7442200" y="6781800"/>
          <p14:tracePt t="68862" x="7378700" y="6775450"/>
          <p14:tracePt t="68878" x="7340600" y="6762750"/>
          <p14:tracePt t="68895" x="7289800" y="6737350"/>
          <p14:tracePt t="68910" x="7232650" y="6711950"/>
          <p14:tracePt t="68928" x="7169150" y="6661150"/>
          <p14:tracePt t="68944" x="7086600" y="6610350"/>
          <p14:tracePt t="68961" x="7029450" y="6553200"/>
          <p14:tracePt t="68978" x="6965950" y="6496050"/>
          <p14:tracePt t="68993" x="6908800" y="6438900"/>
          <p14:tracePt t="69011" x="6883400" y="6388100"/>
          <p14:tracePt t="69026" x="6858000" y="6343650"/>
          <p14:tracePt t="69043" x="6851650" y="6280150"/>
          <p14:tracePt t="69061" x="6851650" y="6197600"/>
          <p14:tracePt t="69077" x="6877050" y="6127750"/>
          <p14:tracePt t="69094" x="6934200" y="6051550"/>
          <p14:tracePt t="69111" x="7016750" y="5981700"/>
          <p14:tracePt t="69128" x="7112000" y="5918200"/>
          <p14:tracePt t="69143" x="7213600" y="5880100"/>
          <p14:tracePt t="69161" x="7321550" y="5854700"/>
          <p14:tracePt t="69176" x="7429500" y="5854700"/>
          <p14:tracePt t="69194" x="7537450" y="5854700"/>
          <p14:tracePt t="69211" x="7639050" y="5880100"/>
          <p14:tracePt t="69227" x="7702550" y="5924550"/>
          <p14:tracePt t="69244" x="7772400" y="5975350"/>
          <p14:tracePt t="69261" x="7835900" y="6038850"/>
          <p14:tracePt t="69276" x="7880350" y="6096000"/>
          <p14:tracePt t="69292" x="7924800" y="6172200"/>
          <p14:tracePt t="69310" x="7975600" y="6292850"/>
          <p14:tracePt t="69327" x="7988300" y="6381750"/>
          <p14:tracePt t="69343" x="7994650" y="6470650"/>
          <p14:tracePt t="69360" x="7981950" y="6572250"/>
          <p14:tracePt t="69377" x="7956550" y="6648450"/>
          <p14:tracePt t="69393" x="7905750" y="6724650"/>
          <p14:tracePt t="69410" x="7835900" y="6788150"/>
          <p14:tracePt t="69427" x="7740650" y="6851650"/>
          <p14:tracePt t="69443" x="7626350" y="6851650"/>
          <p14:tracePt t="69459" x="7505700" y="6851650"/>
          <p14:tracePt t="69476" x="7378700" y="6851650"/>
          <p14:tracePt t="69494" x="7169150" y="6813550"/>
          <p14:tracePt t="69510" x="7035800" y="6756400"/>
          <p14:tracePt t="69527" x="6921500" y="6680200"/>
          <p14:tracePt t="69543" x="6826250" y="6591300"/>
          <p14:tracePt t="69558" x="6769100" y="6515100"/>
          <p14:tracePt t="69576" x="6743700" y="6413500"/>
          <p14:tracePt t="69592" x="6731000" y="6318250"/>
          <p14:tracePt t="69609" x="6731000" y="6223000"/>
          <p14:tracePt t="69626" x="6750050" y="6146800"/>
          <p14:tracePt t="69643" x="6794500" y="6089650"/>
          <p14:tracePt t="69660" x="6845300" y="6032500"/>
          <p14:tracePt t="69676" x="6921500" y="6000750"/>
          <p14:tracePt t="69693" x="7029450" y="5988050"/>
          <p14:tracePt t="69708" x="7143750" y="5988050"/>
          <p14:tracePt t="69726" x="7359650" y="6026150"/>
          <p14:tracePt t="69742" x="7493000" y="6064250"/>
          <p14:tracePt t="69758" x="7594600" y="6134100"/>
          <p14:tracePt t="69776" x="7658100" y="6210300"/>
          <p14:tracePt t="69793" x="7689850" y="6286500"/>
          <p14:tracePt t="69809" x="7689850" y="6369050"/>
          <p14:tracePt t="69826" x="7689850" y="6464300"/>
          <p14:tracePt t="69842" x="7651750" y="6559550"/>
          <p14:tracePt t="69859" x="7607300" y="6623050"/>
          <p14:tracePt t="69874" x="7562850" y="6680200"/>
          <p14:tracePt t="69891" x="7512050" y="6718300"/>
          <p14:tracePt t="69909" x="7480300" y="6737350"/>
          <p14:tracePt t="69924" x="7461250" y="6743700"/>
          <p14:tracePt t="69942" x="7435850" y="6743700"/>
          <p14:tracePt t="69959" x="7416800" y="6743700"/>
          <p14:tracePt t="69975" x="7391400" y="6731000"/>
          <p14:tracePt t="69993" x="7372350" y="6705600"/>
          <p14:tracePt t="70007" x="7359650" y="6673850"/>
          <p14:tracePt t="70026" x="7359650" y="6648450"/>
          <p14:tracePt t="70174" x="7359650" y="6642100"/>
          <p14:tracePt t="70198" x="7372350" y="6635750"/>
          <p14:tracePt t="70254" x="7378700" y="6635750"/>
          <p14:tracePt t="70278" x="7385050" y="6635750"/>
          <p14:tracePt t="70286" x="7391400" y="6635750"/>
          <p14:tracePt t="70294" x="7397750" y="6635750"/>
          <p14:tracePt t="70308" x="7410450" y="6635750"/>
          <p14:tracePt t="70325" x="7429500" y="6635750"/>
          <p14:tracePt t="70374" x="7435850" y="6635750"/>
          <p14:tracePt t="71310" x="7442200" y="6635750"/>
          <p14:tracePt t="71326" x="7448550" y="6629400"/>
          <p14:tracePt t="71342" x="7454900" y="6629400"/>
          <p14:tracePt t="71350" x="7461250" y="6623050"/>
          <p14:tracePt t="71374" x="7473950" y="6616700"/>
          <p14:tracePt t="71387" x="7486650" y="6610350"/>
          <p14:tracePt t="71421" x="7600950" y="6597650"/>
          <p14:tracePt t="71439" x="7759700" y="6584950"/>
          <p14:tracePt t="71473" x="7969250" y="6584950"/>
          <p14:tracePt t="71490" x="8045450" y="6584950"/>
          <p14:tracePt t="71522" x="8128000" y="6584950"/>
          <p14:tracePt t="71539" x="8140700" y="6584950"/>
          <p14:tracePt t="71572" x="8147050" y="6584950"/>
          <p14:tracePt t="71998" x="8121650" y="6584950"/>
          <p14:tracePt t="72006" x="8096250" y="6597650"/>
          <p14:tracePt t="72021" x="8032750" y="6616700"/>
          <p14:tracePt t="72036" x="7994650" y="6623050"/>
          <p14:tracePt t="72071" x="7835900" y="6648450"/>
          <p14:tracePt t="72086" x="7766050" y="6654800"/>
          <p14:tracePt t="72121" x="7683500" y="6661150"/>
          <p14:tracePt t="72137" x="7664450" y="6661150"/>
          <p14:tracePt t="72214" x="7664450" y="6654800"/>
          <p14:tracePt t="72222" x="7664450" y="6648450"/>
          <p14:tracePt t="72238" x="7670800" y="6642100"/>
          <p14:tracePt t="72269" x="7689850" y="6616700"/>
          <p14:tracePt t="72287" x="7734300" y="6604000"/>
          <p14:tracePt t="72320" x="7797800" y="6597650"/>
          <p14:tracePt t="72337" x="7829550" y="6597650"/>
          <p14:tracePt t="72354" x="7861300" y="6597650"/>
          <p14:tracePt t="72370" x="7880350" y="6597650"/>
          <p14:tracePt t="72385" x="7886700" y="6597650"/>
          <p14:tracePt t="72404" x="7893050" y="6604000"/>
          <p14:tracePt t="72418" x="7893050" y="6610350"/>
          <p14:tracePt t="72437" x="7893050" y="6623050"/>
          <p14:tracePt t="72453" x="7893050" y="6635750"/>
          <p14:tracePt t="72470" x="7880350" y="6654800"/>
          <p14:tracePt t="72487" x="7874000" y="6673850"/>
          <p14:tracePt t="72503" x="7854950" y="6680200"/>
          <p14:tracePt t="72518" x="7835900" y="6699250"/>
          <p14:tracePt t="72535" x="7797800" y="6711950"/>
          <p14:tracePt t="72553" x="7747000" y="6737350"/>
          <p14:tracePt t="72570" x="7670800" y="6756400"/>
          <p14:tracePt t="72586" x="7588250" y="6762750"/>
          <p14:tracePt t="72603" x="7473950" y="6762750"/>
          <p14:tracePt t="72620" x="7346950" y="6762750"/>
          <p14:tracePt t="72636" x="7226300" y="6743700"/>
          <p14:tracePt t="72653" x="7112000" y="6705600"/>
          <p14:tracePt t="72670" x="6997700" y="6623050"/>
          <p14:tracePt t="72686" x="6953250" y="6559550"/>
          <p14:tracePt t="72701" x="6934200" y="6496050"/>
          <p14:tracePt t="72718" x="6927850" y="6419850"/>
          <p14:tracePt t="72736" x="6927850" y="6337300"/>
          <p14:tracePt t="72753" x="6953250" y="6267450"/>
          <p14:tracePt t="72768" x="7004050" y="6203950"/>
          <p14:tracePt t="72784" x="7073900" y="6140450"/>
          <p14:tracePt t="72801" x="7169150" y="6089650"/>
          <p14:tracePt t="72818" x="7270750" y="6057900"/>
          <p14:tracePt t="72835" x="7391400" y="6038850"/>
          <p14:tracePt t="72850" x="7512050" y="6038850"/>
          <p14:tracePt t="72869" x="7620000" y="6038850"/>
          <p14:tracePt t="72885" x="7766050" y="6064250"/>
          <p14:tracePt t="72902" x="7835900" y="6083300"/>
          <p14:tracePt t="72918" x="7899400" y="6108700"/>
          <p14:tracePt t="72934" x="7956550" y="6146800"/>
          <p14:tracePt t="72951" x="8007350" y="6184900"/>
          <p14:tracePt t="72968" x="8045450" y="6229350"/>
          <p14:tracePt t="72985" x="8083550" y="6280150"/>
          <p14:tracePt t="73002" x="8115300" y="6330950"/>
          <p14:tracePt t="73018" x="8134350" y="6394450"/>
          <p14:tracePt t="73035" x="8140700" y="6445250"/>
          <p14:tracePt t="73051" x="8140700" y="6489700"/>
          <p14:tracePt t="73068" x="8140700" y="6527800"/>
          <p14:tracePt t="73084" x="8128000" y="6565900"/>
          <p14:tracePt t="73102" x="8083550" y="6623050"/>
          <p14:tracePt t="73118" x="8051800" y="6654800"/>
          <p14:tracePt t="73135" x="8013700" y="6680200"/>
          <p14:tracePt t="73151" x="7969250" y="6705600"/>
          <p14:tracePt t="73166" x="7912100" y="6737350"/>
          <p14:tracePt t="73184" x="7829550" y="6756400"/>
          <p14:tracePt t="73201" x="7759700" y="6769100"/>
          <p14:tracePt t="73217" x="7683500" y="6781800"/>
          <p14:tracePt t="73234" x="7620000" y="6788150"/>
          <p14:tracePt t="73250" x="7550150" y="6788150"/>
          <p14:tracePt t="73268" x="7486650" y="6788150"/>
          <p14:tracePt t="73284" x="7442200" y="6788150"/>
          <p14:tracePt t="73301" x="7416800" y="6788150"/>
          <p14:tracePt t="73317" x="7385050" y="6788150"/>
          <p14:tracePt t="73334" x="7378700" y="6788150"/>
          <p14:tracePt t="73349" x="7372350" y="6788150"/>
          <p14:tracePt t="73368" x="7366000" y="6788150"/>
          <p14:tracePt t="73384" x="7353300" y="6788150"/>
          <p14:tracePt t="73401" x="7334250" y="6788150"/>
          <p14:tracePt t="73418" x="7289800" y="6788150"/>
          <p14:tracePt t="73434" x="7219950" y="6781800"/>
          <p14:tracePt t="73451" x="7124700" y="6756400"/>
          <p14:tracePt t="73468" x="7016750" y="6711950"/>
          <p14:tracePt t="73484" x="6972300" y="6692900"/>
          <p14:tracePt t="73499" x="6889750" y="6635750"/>
          <p14:tracePt t="73518" x="6807200" y="6553200"/>
          <p14:tracePt t="73532" x="6794500" y="6515100"/>
          <p14:tracePt t="73551" x="6788150" y="6400800"/>
          <p14:tracePt t="73567" x="6800850" y="6311900"/>
          <p14:tracePt t="73584" x="6832600" y="6242050"/>
          <p14:tracePt t="73601" x="6896100" y="6153150"/>
          <p14:tracePt t="73615" x="6991350" y="6096000"/>
          <p14:tracePt t="73632" x="7131050" y="6032500"/>
          <p14:tracePt t="73650" x="7289800" y="5988050"/>
          <p14:tracePt t="73667" x="7448550" y="5956300"/>
          <p14:tracePt t="73683" x="7607300" y="5943600"/>
          <p14:tracePt t="73700" x="7753350" y="5943600"/>
          <p14:tracePt t="73715" x="7854950" y="5949950"/>
          <p14:tracePt t="73733" x="7975600" y="5994400"/>
          <p14:tracePt t="73749" x="8026400" y="6038850"/>
          <p14:tracePt t="73767" x="8070850" y="6076950"/>
          <p14:tracePt t="73783" x="8096250" y="6121400"/>
          <p14:tracePt t="73798" x="8115300" y="6184900"/>
          <p14:tracePt t="73816" x="8121650" y="6229350"/>
          <p14:tracePt t="73833" x="8121650" y="6280150"/>
          <p14:tracePt t="73849" x="8121650" y="6324600"/>
          <p14:tracePt t="73865" x="8102600" y="6362700"/>
          <p14:tracePt t="73881" x="8077200" y="6388100"/>
          <p14:tracePt t="73899" x="8032750" y="6400800"/>
          <p14:tracePt t="73916" x="7969250" y="6407150"/>
          <p14:tracePt t="73931" x="7886700" y="6407150"/>
          <p14:tracePt t="73949" x="7734300" y="6369050"/>
          <p14:tracePt t="73964" x="7689850" y="6343650"/>
          <p14:tracePt t="73982" x="7575550" y="6267450"/>
          <p14:tracePt t="73998" x="7518400" y="6197600"/>
          <p14:tracePt t="74015" x="7486650" y="6121400"/>
          <p14:tracePt t="74032" x="7486650" y="6051550"/>
          <p14:tracePt t="74049" x="7486650" y="5981700"/>
          <p14:tracePt t="74066" x="7512050" y="5918200"/>
          <p14:tracePt t="74082" x="7550150" y="5848350"/>
          <p14:tracePt t="74099" x="7600950" y="5797550"/>
          <p14:tracePt t="74115" x="7677150" y="5746750"/>
          <p14:tracePt t="74131" x="7759700" y="5721350"/>
          <p14:tracePt t="74148" x="7848600" y="5708650"/>
          <p14:tracePt t="74164" x="7931150" y="5708650"/>
          <p14:tracePt t="74182" x="8058150" y="5727700"/>
          <p14:tracePt t="74199" x="8108950" y="5765800"/>
          <p14:tracePt t="74215" x="8166100" y="5829300"/>
          <p14:tracePt t="74232" x="8197850" y="5892800"/>
          <p14:tracePt t="74248" x="8210550" y="5969000"/>
          <p14:tracePt t="74265" x="8216900" y="6045200"/>
          <p14:tracePt t="74281" x="8216900" y="6115050"/>
          <p14:tracePt t="74298" x="8185150" y="6191250"/>
          <p14:tracePt t="74315" x="8128000" y="6261100"/>
          <p14:tracePt t="74332" x="8039100" y="6311900"/>
          <p14:tracePt t="74348" x="7924800" y="6343650"/>
          <p14:tracePt t="74364" x="7797800" y="6350000"/>
          <p14:tracePt t="74380" x="7664450" y="6343650"/>
          <p14:tracePt t="74399" x="7435850" y="6280150"/>
          <p14:tracePt t="74415" x="7321550" y="6223000"/>
          <p14:tracePt t="74432" x="7251700" y="6165850"/>
          <p14:tracePt t="74449" x="7219950" y="6102350"/>
          <p14:tracePt t="74465" x="7219950" y="6051550"/>
          <p14:tracePt t="74482" x="7226300" y="5981700"/>
          <p14:tracePt t="74499" x="7251700" y="5924550"/>
          <p14:tracePt t="74515" x="7308850" y="5854700"/>
          <p14:tracePt t="74532" x="7391400" y="5803900"/>
          <p14:tracePt t="74546" x="7499350" y="5759450"/>
          <p14:tracePt t="74565" x="7702550" y="5746750"/>
          <p14:tracePt t="74582" x="7867650" y="5772150"/>
          <p14:tracePt t="74599" x="8001000" y="5822950"/>
          <p14:tracePt t="74615" x="8115300" y="5892800"/>
          <p14:tracePt t="74630" x="8178800" y="5981700"/>
          <p14:tracePt t="74648" x="8210550" y="6064250"/>
          <p14:tracePt t="74665" x="8216900" y="6134100"/>
          <p14:tracePt t="74681" x="8191500" y="6197600"/>
          <p14:tracePt t="74698" x="8140700" y="6254750"/>
          <p14:tracePt t="74715" x="8058150" y="6299200"/>
          <p14:tracePt t="74731" x="7962900" y="6330950"/>
          <p14:tracePt t="74746" x="7848600" y="6343650"/>
          <p14:tracePt t="74765" x="7645400" y="6343650"/>
          <p14:tracePt t="74781" x="7505700" y="6299200"/>
          <p14:tracePt t="74798" x="7397750" y="6248400"/>
          <p14:tracePt t="74814" x="7321550" y="6191250"/>
          <p14:tracePt t="74831" x="7283450" y="6146800"/>
          <p14:tracePt t="74847" x="7283450" y="6083300"/>
          <p14:tracePt t="74864" x="7289800" y="6019800"/>
          <p14:tracePt t="74880" x="7346950" y="5930900"/>
          <p14:tracePt t="74897" x="7416800" y="5861050"/>
          <p14:tracePt t="74913" x="7518400" y="5803900"/>
          <p14:tracePt t="74929" x="7645400" y="5778500"/>
          <p14:tracePt t="74946" x="7791450" y="5778500"/>
          <p14:tracePt t="74964" x="7924800" y="5791200"/>
          <p14:tracePt t="74980" x="8058150" y="5848350"/>
          <p14:tracePt t="74997" x="8172450" y="5937250"/>
          <p14:tracePt t="75012" x="8185150" y="5975350"/>
          <p14:tracePt t="75029" x="8197850" y="6007100"/>
          <p14:tracePt t="75046" x="8172450" y="6083300"/>
          <p14:tracePt t="75062" x="8128000" y="6115050"/>
          <p14:tracePt t="75080" x="8058150" y="6134100"/>
          <p14:tracePt t="75097" x="7981950" y="6140450"/>
          <p14:tracePt t="75113" x="7874000" y="6140450"/>
          <p14:tracePt t="75130" x="7778750" y="6127750"/>
          <p14:tracePt t="75145" x="7689850" y="6102350"/>
          <p14:tracePt t="75163" x="7620000" y="6076950"/>
          <p14:tracePt t="75178" x="7581900" y="6057900"/>
          <p14:tracePt t="75196" x="7569200" y="6038850"/>
          <p14:tracePt t="75212" x="7562850" y="6026150"/>
          <p14:tracePt t="75228" x="7562850" y="6007100"/>
          <p14:tracePt t="75246" x="7588250" y="5949950"/>
          <p14:tracePt t="75263" x="7613650" y="5918200"/>
          <p14:tracePt t="75279" x="7658100" y="5873750"/>
          <p14:tracePt t="75295" x="7689850" y="5854700"/>
          <p14:tracePt t="75312" x="7727950" y="5848350"/>
          <p14:tracePt t="75329" x="7753350" y="5842000"/>
          <p14:tracePt t="75344" x="7766050" y="5848350"/>
          <p14:tracePt t="75363" x="7791450" y="5861050"/>
          <p14:tracePt t="75378" x="7791450" y="5873750"/>
          <p14:tracePt t="75412" x="7785100" y="5892800"/>
          <p14:tracePt t="75438" x="7785100" y="5899150"/>
          <p14:tracePt t="75534" x="7785100" y="5911850"/>
          <p14:tracePt t="75566" x="7785100" y="5918200"/>
          <p14:tracePt t="75662" x="7797800" y="5918200"/>
          <p14:tracePt t="75670" x="7816850" y="5918200"/>
          <p14:tracePt t="75686" x="7823200" y="5918200"/>
          <p14:tracePt t="75696" x="7829550" y="5911850"/>
          <p14:tracePt t="75782" x="7835900" y="5911850"/>
          <p14:tracePt t="75822" x="7842250" y="5911850"/>
          <p14:tracePt t="75846" x="7842250" y="5918200"/>
          <p14:tracePt t="75854" x="7842250" y="5924550"/>
          <p14:tracePt t="75862" x="7842250" y="5937250"/>
          <p14:tracePt t="75878" x="7842250" y="5975350"/>
          <p14:tracePt t="75894" x="7823200" y="6019800"/>
          <p14:tracePt t="75911" x="7766050" y="6083300"/>
          <p14:tracePt t="75927" x="7677150" y="6134100"/>
          <p14:tracePt t="75944" x="7543800" y="6159500"/>
          <p14:tracePt t="75961" x="7423150" y="6159500"/>
          <p14:tracePt t="75978" x="7289800" y="6146800"/>
          <p14:tracePt t="75994" x="7188200" y="6096000"/>
          <p14:tracePt t="76011" x="7118350" y="6019800"/>
          <p14:tracePt t="76027" x="7092950" y="5930900"/>
          <p14:tracePt t="76044" x="7086600" y="5822950"/>
          <p14:tracePt t="76061" x="7099300" y="5689600"/>
          <p14:tracePt t="76078" x="7181850" y="5505450"/>
          <p14:tracePt t="76094" x="7270750" y="5391150"/>
          <p14:tracePt t="76111" x="7340600" y="5302250"/>
          <p14:tracePt t="76126" x="7397750" y="5245100"/>
          <p14:tracePt t="76144" x="7429500" y="5219700"/>
          <p14:tracePt t="76159" x="7442200" y="5213350"/>
          <p14:tracePt t="76177" x="7448550" y="5207000"/>
          <p14:tracePt t="76270" x="7448550" y="5213350"/>
          <p14:tracePt t="76278" x="7442200" y="5219700"/>
          <p14:tracePt t="76286" x="7435850" y="5226050"/>
          <p14:tracePt t="76294" x="7429500" y="5226050"/>
          <p14:tracePt t="76311" x="7429500" y="5232400"/>
          <p14:tracePt t="76327" x="7416800" y="5245100"/>
          <p14:tracePt t="76342" x="7410450" y="5251450"/>
          <p14:tracePt t="76361" x="7410450" y="5257800"/>
          <p14:tracePt t="76430" x="7410450" y="5251450"/>
          <p14:tracePt t="76454" x="7410450" y="5245100"/>
          <p14:tracePt t="76470" x="7416800" y="5238750"/>
          <p14:tracePt t="76478" x="7416800" y="5232400"/>
          <p14:tracePt t="76534" x="7423150" y="5232400"/>
          <p14:tracePt t="76598" x="7416800" y="5245100"/>
          <p14:tracePt t="76606" x="7410450" y="5251450"/>
          <p14:tracePt t="76614" x="7404100" y="5264150"/>
          <p14:tracePt t="76626" x="7391400" y="5270500"/>
          <p14:tracePt t="76643" x="7366000" y="5289550"/>
          <p14:tracePt t="76658" x="7327900" y="5302250"/>
          <p14:tracePt t="76677" x="7245350" y="5308600"/>
          <p14:tracePt t="76693" x="7175500" y="5314950"/>
          <p14:tracePt t="76708" x="7143750" y="5314950"/>
          <p14:tracePt t="76724" x="7067550" y="5308600"/>
          <p14:tracePt t="76743" x="6997700" y="5270500"/>
          <p14:tracePt t="76758" x="6978650" y="5245100"/>
          <p14:tracePt t="76776" x="6972300" y="5207000"/>
          <p14:tracePt t="76791" x="6972300" y="5156200"/>
          <p14:tracePt t="76810" x="6972300" y="5105400"/>
          <p14:tracePt t="76826" x="6997700" y="5054600"/>
          <p14:tracePt t="76843" x="7042150" y="4984750"/>
          <p14:tracePt t="76859" x="7099300" y="4927600"/>
          <p14:tracePt t="76875" x="7156450" y="4895850"/>
          <p14:tracePt t="76892" x="7226300" y="4870450"/>
          <p14:tracePt t="76907" x="7296150" y="4857750"/>
          <p14:tracePt t="76925" x="7378700" y="4857750"/>
          <p14:tracePt t="76942" x="7429500" y="4889500"/>
          <p14:tracePt t="76958" x="7467600" y="4933950"/>
          <p14:tracePt t="76975" x="7493000" y="5003800"/>
          <p14:tracePt t="76990" x="7512050" y="5124450"/>
          <p14:tracePt t="77009" x="7505700" y="5245100"/>
          <p14:tracePt t="77025" x="7473950" y="5340350"/>
          <p14:tracePt t="77042" x="7410450" y="5429250"/>
          <p14:tracePt t="77058" x="7385050" y="5448300"/>
          <p14:tracePt t="77075" x="7327900" y="5486400"/>
          <p14:tracePt t="77091" x="7258050" y="5499100"/>
          <p14:tracePt t="77107" x="7188200" y="5499100"/>
          <p14:tracePt t="77125" x="7112000" y="5480050"/>
          <p14:tracePt t="77142" x="6997700" y="5397500"/>
          <p14:tracePt t="77157" x="6972300" y="5365750"/>
          <p14:tracePt t="77174" x="6921500" y="5251450"/>
          <p14:tracePt t="77191" x="6915150" y="5181600"/>
          <p14:tracePt t="77208" x="6915150" y="5111750"/>
          <p14:tracePt t="77223" x="6940550" y="5048250"/>
          <p14:tracePt t="77241" x="6997700" y="4984750"/>
          <p14:tracePt t="77258" x="7067550" y="4940300"/>
          <p14:tracePt t="77275" x="7175500" y="4902200"/>
          <p14:tracePt t="77291" x="7270750" y="4895850"/>
          <p14:tracePt t="77308" x="7378700" y="4908550"/>
          <p14:tracePt t="77324" x="7486650" y="4965700"/>
          <p14:tracePt t="77340" x="7575550" y="5048250"/>
          <p14:tracePt t="77358" x="7626350" y="5149850"/>
          <p14:tracePt t="77373" x="7626350" y="5226050"/>
          <p14:tracePt t="77391" x="7588250" y="5314950"/>
          <p14:tracePt t="77408" x="7537450" y="5378450"/>
          <p14:tracePt t="77423" x="7454900" y="5429250"/>
          <p14:tracePt t="77441" x="7353300" y="5454650"/>
          <p14:tracePt t="77457" x="7277100" y="5461000"/>
          <p14:tracePt t="77474" x="7181850" y="5461000"/>
          <p14:tracePt t="77490" x="7112000" y="5448300"/>
          <p14:tracePt t="77507" x="7061200" y="5416550"/>
          <p14:tracePt t="77524" x="7029450" y="5384800"/>
          <p14:tracePt t="77539" x="7016750" y="5340350"/>
          <p14:tracePt t="77556" x="7016750" y="5276850"/>
          <p14:tracePt t="77574" x="7061200" y="5156200"/>
          <p14:tracePt t="77590" x="7137400" y="5080000"/>
          <p14:tracePt t="77606" x="7226300" y="5022850"/>
          <p14:tracePt t="77623" x="7327900" y="4978400"/>
          <p14:tracePt t="77640" x="7410450" y="4972050"/>
          <p14:tracePt t="77657" x="7486650" y="4997450"/>
          <p14:tracePt t="77674" x="7537450" y="5048250"/>
          <p14:tracePt t="77690" x="7543800" y="5092700"/>
          <p14:tracePt t="77705" x="7543800" y="5130800"/>
          <p14:tracePt t="77723" x="7518400" y="5181600"/>
          <p14:tracePt t="77740" x="7486650" y="5207000"/>
          <p14:tracePt t="77757" x="7448550" y="5219700"/>
          <p14:tracePt t="77774" x="7397750" y="5219700"/>
          <p14:tracePt t="77790" x="7372350" y="5219700"/>
          <p14:tracePt t="77807" x="7359650" y="5213350"/>
          <p14:tracePt t="77823" x="7346950" y="5181600"/>
          <p14:tracePt t="77840" x="7340600" y="5143500"/>
          <p14:tracePt t="77856" x="7340600" y="5099050"/>
          <p14:tracePt t="77873" x="7340600" y="5048250"/>
          <p14:tracePt t="77889" x="7366000" y="4978400"/>
          <p14:tracePt t="77906" x="7410450" y="4914900"/>
          <p14:tracePt t="77923" x="7467600" y="4845050"/>
          <p14:tracePt t="77940" x="7518400" y="4781550"/>
          <p14:tracePt t="77956" x="7588250" y="4724400"/>
          <p14:tracePt t="77971" x="7645400" y="4686300"/>
          <p14:tracePt t="77989" x="7708900" y="4648200"/>
          <p14:tracePt t="78006" x="7734300" y="4629150"/>
          <p14:tracePt t="78022" x="7766050" y="4610100"/>
          <p14:tracePt t="78039" x="7778750" y="4603750"/>
          <p14:tracePt t="78056" x="7791450" y="4597400"/>
          <p14:tracePt t="78073" x="7797800" y="4597400"/>
          <p14:tracePt t="78118" x="7797800" y="4591050"/>
          <p14:tracePt t="78126" x="7797800" y="4578350"/>
          <p14:tracePt t="78139" x="7785100" y="4546600"/>
          <p14:tracePt t="78154" x="7721600" y="4464050"/>
          <p14:tracePt t="78172" x="7632700" y="4362450"/>
          <p14:tracePt t="78189" x="7556500" y="4248150"/>
          <p14:tracePt t="78222" x="7480300" y="4044950"/>
          <p14:tracePt t="78239" x="7480300" y="3981450"/>
          <p14:tracePt t="78256" x="7493000" y="3937000"/>
          <p14:tracePt t="78272" x="7524750" y="3892550"/>
          <p14:tracePt t="78289" x="7543800" y="3867150"/>
          <p14:tracePt t="78304" x="7556500" y="3860800"/>
          <p14:tracePt t="78338" x="7562850" y="3860800"/>
          <p14:tracePt t="78355" x="7550150" y="3860800"/>
          <p14:tracePt t="78370" x="7518400" y="3860800"/>
          <p14:tracePt t="78389" x="7467600" y="3860800"/>
          <p14:tracePt t="78405" x="7404100" y="3860800"/>
          <p14:tracePt t="78422" x="7353300" y="3860800"/>
          <p14:tracePt t="78438" x="7302500" y="3841750"/>
          <p14:tracePt t="78455" x="7270750" y="3822700"/>
          <p14:tracePt t="78470" x="7251700" y="3797300"/>
          <p14:tracePt t="78488" x="7232650" y="3765550"/>
          <p14:tracePt t="78505" x="7226300" y="3727450"/>
          <p14:tracePt t="78520" x="7219950" y="3695700"/>
          <p14:tracePt t="78538" x="7213600" y="3663950"/>
          <p14:tracePt t="78555" x="7213600" y="3644900"/>
          <p14:tracePt t="78571" x="7213600" y="3619500"/>
          <p14:tracePt t="78588" x="7213600" y="3600450"/>
          <p14:tracePt t="78604" x="7219950" y="3581400"/>
          <p14:tracePt t="78622" x="7226300" y="3562350"/>
          <p14:tracePt t="78638" x="7226300" y="3556000"/>
          <p14:tracePt t="78671" x="7232650" y="3556000"/>
          <p14:tracePt t="78686" x="7232650" y="3562350"/>
          <p14:tracePt t="78704" x="7226300" y="3632200"/>
          <p14:tracePt t="78721" x="7207250" y="3702050"/>
          <p14:tracePt t="78737" x="7194550" y="3746500"/>
          <p14:tracePt t="78753" x="7181850" y="3784600"/>
          <p14:tracePt t="78771" x="7156450" y="3810000"/>
          <p14:tracePt t="78788" x="7137400" y="3822700"/>
          <p14:tracePt t="78804" x="7112000" y="3822700"/>
          <p14:tracePt t="78819" x="7086600" y="3822700"/>
          <p14:tracePt t="78837" x="7035800" y="3790950"/>
          <p14:tracePt t="78855" x="6978650" y="3727450"/>
          <p14:tracePt t="78870" x="6934200" y="3638550"/>
          <p14:tracePt t="78888" x="6908800" y="3549650"/>
          <p14:tracePt t="78902" x="6902450" y="3479800"/>
          <p14:tracePt t="78919" x="6902450" y="3409950"/>
          <p14:tracePt t="78937" x="6921500" y="3346450"/>
          <p14:tracePt t="78954" x="6953250" y="3282950"/>
          <p14:tracePt t="78969" x="6985000" y="3244850"/>
          <p14:tracePt t="78987" x="7042150" y="3200400"/>
          <p14:tracePt t="79003" x="7080250" y="3187700"/>
          <p14:tracePt t="79019" x="7143750" y="3181350"/>
          <p14:tracePt t="79037" x="7213600" y="3181350"/>
          <p14:tracePt t="79054" x="7334250" y="3244850"/>
          <p14:tracePt t="79070" x="7410450" y="3308350"/>
          <p14:tracePt t="79087" x="7467600" y="3390900"/>
          <p14:tracePt t="79102" x="7512050" y="3460750"/>
          <p14:tracePt t="79119" x="7537450" y="3543300"/>
          <p14:tracePt t="79136" x="7550150" y="3606800"/>
          <p14:tracePt t="79154" x="7550150" y="3670300"/>
          <p14:tracePt t="79170" x="7537450" y="3708400"/>
          <p14:tracePt t="79187" x="7524750" y="3746500"/>
          <p14:tracePt t="79202" x="7505700" y="3765550"/>
          <p14:tracePt t="79220" x="7480300" y="3797300"/>
          <p14:tracePt t="79235" x="7435850" y="3822700"/>
          <p14:tracePt t="79254" x="7327900" y="3841750"/>
          <p14:tracePt t="79269" x="7296150" y="3841750"/>
          <p14:tracePt t="79287" x="7207250" y="3835400"/>
          <p14:tracePt t="79303" x="7143750" y="3803650"/>
          <p14:tracePt t="79318" x="7073900" y="3765550"/>
          <p14:tracePt t="79336" x="7029450" y="3727450"/>
          <p14:tracePt t="79352" x="6997700" y="3676650"/>
          <p14:tracePt t="79369" x="6997700" y="3638550"/>
          <p14:tracePt t="79386" x="6997700" y="3581400"/>
          <p14:tracePt t="79402" x="6997700" y="3524250"/>
          <p14:tracePt t="79419" x="7042150" y="3454400"/>
          <p14:tracePt t="79436" x="7099300" y="3378200"/>
          <p14:tracePt t="79453" x="7239000" y="3302000"/>
          <p14:tracePt t="79468" x="7283450" y="3289300"/>
          <p14:tracePt t="79484" x="7397750" y="3282950"/>
          <p14:tracePt t="79502" x="7531100" y="3327400"/>
          <p14:tracePt t="79519" x="7594600" y="3403600"/>
          <p14:tracePt t="79535" x="7620000" y="3492500"/>
          <p14:tracePt t="79553" x="7626350" y="3594100"/>
          <p14:tracePt t="79569" x="7600950" y="3683000"/>
          <p14:tracePt t="79586" x="7556500" y="3746500"/>
          <p14:tracePt t="79602" x="7512050" y="3771900"/>
          <p14:tracePt t="79619" x="7429500" y="3784600"/>
          <p14:tracePt t="79634" x="7308850" y="3790950"/>
          <p14:tracePt t="79652" x="7162800" y="3765550"/>
          <p14:tracePt t="79668" x="7042150" y="3708400"/>
          <p14:tracePt t="79684" x="6927850" y="3638550"/>
          <p14:tracePt t="79702" x="6838950" y="3524250"/>
          <p14:tracePt t="79717" x="6819900" y="3467100"/>
          <p14:tracePt t="79735" x="6813550" y="3409950"/>
          <p14:tracePt t="79752" x="6832600" y="3346450"/>
          <p14:tracePt t="79768" x="6870700" y="3289300"/>
          <p14:tracePt t="79784" x="6965950" y="3206750"/>
          <p14:tracePt t="79800" x="7092950" y="3149600"/>
          <p14:tracePt t="79819" x="7239000" y="3124200"/>
          <p14:tracePt t="79835" x="7378700" y="3124200"/>
          <p14:tracePt t="79852" x="7537450" y="3168650"/>
          <p14:tracePt t="79868" x="7651750" y="3232150"/>
          <p14:tracePt t="79885" x="7740650" y="3365500"/>
          <p14:tracePt t="79901" x="7740650" y="3460750"/>
          <p14:tracePt t="79918" x="7708900" y="3581400"/>
          <p14:tracePt t="79934" x="7645400" y="3676650"/>
          <p14:tracePt t="79951" x="7569200" y="3727450"/>
          <p14:tracePt t="79966" x="7480300" y="3752850"/>
          <p14:tracePt t="79983" x="7372350" y="3759200"/>
          <p14:tracePt t="80000" x="7289800" y="3752850"/>
          <p14:tracePt t="80017" x="7188200" y="3714750"/>
          <p14:tracePt t="80034" x="7118350" y="3651250"/>
          <p14:tracePt t="80050" x="7073900" y="3575050"/>
          <p14:tracePt t="80067" x="7048500" y="3505200"/>
          <p14:tracePt t="80085" x="7042150" y="3429000"/>
          <p14:tracePt t="80100" x="7054850" y="3365500"/>
          <p14:tracePt t="80116" x="7105650" y="3289300"/>
          <p14:tracePt t="80134" x="7194550" y="3225800"/>
          <p14:tracePt t="80151" x="7277100" y="3219450"/>
          <p14:tracePt t="80167" x="7366000" y="3244850"/>
          <p14:tracePt t="80184" x="7448550" y="3302000"/>
          <p14:tracePt t="80199" x="7537450" y="3378200"/>
          <p14:tracePt t="80216" x="7588250" y="3498850"/>
          <p14:tracePt t="80234" x="7620000" y="3587750"/>
          <p14:tracePt t="80249" x="7626350" y="3670300"/>
          <p14:tracePt t="80267" x="7626350" y="3714750"/>
          <p14:tracePt t="80284" x="7620000" y="3733800"/>
          <p14:tracePt t="80300" x="7620000" y="3746500"/>
          <p14:tracePt t="80574" x="7626350" y="3746500"/>
          <p14:tracePt t="80582" x="7639050" y="3740150"/>
          <p14:tracePt t="80590" x="7651750" y="3733800"/>
          <p14:tracePt t="80598" x="7651750" y="3727450"/>
          <p14:tracePt t="80617" x="7658100" y="3727450"/>
          <p14:tracePt t="80638" x="7664450" y="3727450"/>
          <p14:tracePt t="80678" x="7664450" y="3721100"/>
          <p14:tracePt t="80702" x="7670800" y="3714750"/>
          <p14:tracePt t="80718" x="7670800" y="3708400"/>
          <p14:tracePt t="80750" x="7670800" y="3702050"/>
          <p14:tracePt t="80766" x="7670800" y="3695700"/>
          <p14:tracePt t="80774" x="7677150" y="3695700"/>
          <p14:tracePt t="80798" x="7677150" y="3689350"/>
          <p14:tracePt t="80806" x="7677150" y="3683000"/>
          <p14:tracePt t="81222" x="7683500" y="3676650"/>
          <p14:tracePt t="81230" x="7689850" y="3670300"/>
          <p14:tracePt t="81238" x="7689850" y="3663950"/>
          <p14:tracePt t="81249" x="7696200" y="3663950"/>
          <p14:tracePt t="81265" x="7696200" y="3657600"/>
          <p14:tracePt t="81282" x="7696200" y="3644900"/>
          <p14:tracePt t="81298" x="7702550" y="3644900"/>
          <p14:tracePt t="81315" x="7708900" y="3625850"/>
          <p14:tracePt t="81332" x="7721600" y="3613150"/>
          <p14:tracePt t="81349" x="7721600" y="3594100"/>
          <p14:tracePt t="81365" x="7727950" y="3562350"/>
          <p14:tracePt t="81382" x="7734300" y="3543300"/>
          <p14:tracePt t="81398" x="7734300" y="3536950"/>
          <p14:tracePt t="81415" x="7734300" y="3517900"/>
          <p14:tracePt t="81431" x="7734300" y="3511550"/>
          <p14:tracePt t="81448" x="7734300" y="3498850"/>
          <p14:tracePt t="81465" x="7734300" y="3492500"/>
          <p14:tracePt t="81550" x="7721600" y="3517900"/>
          <p14:tracePt t="81566" x="7696200" y="3575050"/>
          <p14:tracePt t="81574" x="7651750" y="3651250"/>
          <p14:tracePt t="81581" x="7575550" y="3784600"/>
          <p14:tracePt t="81596" x="7461250" y="3930650"/>
          <p14:tracePt t="81615" x="6692900" y="4730750"/>
          <p14:tracePt t="81629" x="6019800" y="5219700"/>
          <p14:tracePt t="81646" x="5137150" y="5721350"/>
          <p14:tracePt t="81664" x="4324350" y="6038850"/>
          <p14:tracePt t="81681" x="3600450" y="6248400"/>
          <p14:tracePt t="81698" x="3124200" y="6305550"/>
          <p14:tracePt t="81715" x="2908300" y="6305550"/>
          <p14:tracePt t="81731" x="2838450" y="6273800"/>
          <p14:tracePt t="81748" x="2832100" y="6235700"/>
          <p14:tracePt t="81764" x="2838450" y="6165850"/>
          <p14:tracePt t="81781" x="2870200" y="6051550"/>
          <p14:tracePt t="81797" x="2882900" y="5994400"/>
          <p14:tracePt t="81815" x="2882900" y="5943600"/>
          <p14:tracePt t="81831" x="2889250" y="5905500"/>
          <p14:tracePt t="81848" x="2895600" y="5873750"/>
          <p14:tracePt t="81863" x="2901950" y="5854700"/>
          <p14:tracePt t="81880" x="2908300" y="5842000"/>
          <p14:tracePt t="81896" x="2908300" y="5835650"/>
          <p14:tracePt t="81913" x="2921000" y="5835650"/>
          <p14:tracePt t="81929" x="2921000" y="5829300"/>
          <p14:tracePt t="81947" x="2933700" y="5829300"/>
          <p14:tracePt t="81963" x="2940050" y="5829300"/>
          <p14:tracePt t="81980" x="2965450" y="5829300"/>
          <p14:tracePt t="81996" x="3003550" y="5829300"/>
          <p14:tracePt t="82013" x="3079750" y="5829300"/>
          <p14:tracePt t="82029" x="3111500" y="5829300"/>
          <p14:tracePt t="82062" x="3117850" y="5816600"/>
          <p14:tracePt t="82080" x="3111500" y="5810250"/>
          <p14:tracePt t="82096" x="3054350" y="5797550"/>
          <p14:tracePt t="82113" x="3009900" y="5797550"/>
          <p14:tracePt t="82129" x="2876550" y="5791200"/>
          <p14:tracePt t="82146" x="2692400" y="5791200"/>
          <p14:tracePt t="82162" x="2444750" y="5791200"/>
          <p14:tracePt t="82179" x="2216150" y="5778500"/>
          <p14:tracePt t="82196" x="2044700" y="5759450"/>
          <p14:tracePt t="82213" x="1854200" y="5721350"/>
          <p14:tracePt t="82228" x="1828800" y="5708650"/>
          <p14:tracePt t="82246" x="1778000" y="5664200"/>
          <p14:tracePt t="82262" x="1771650" y="5645150"/>
          <p14:tracePt t="82278" x="1771650" y="5619750"/>
          <p14:tracePt t="82295" x="1771650" y="5588000"/>
          <p14:tracePt t="82313" x="1778000" y="5556250"/>
          <p14:tracePt t="82329" x="1797050" y="5530850"/>
          <p14:tracePt t="82344" x="1828800" y="5505450"/>
          <p14:tracePt t="82362" x="1885950" y="5486400"/>
          <p14:tracePt t="82377" x="1943100" y="5486400"/>
          <p14:tracePt t="82395" x="2006600" y="5486400"/>
          <p14:tracePt t="82412" x="2057400" y="5530850"/>
          <p14:tracePt t="82428" x="2108200" y="5613400"/>
          <p14:tracePt t="82446" x="2127250" y="5746750"/>
          <p14:tracePt t="82462" x="2108200" y="5829300"/>
          <p14:tracePt t="82479" x="2051050" y="5911850"/>
          <p14:tracePt t="82495" x="1968500" y="5994400"/>
          <p14:tracePt t="82512" x="1866900" y="6032500"/>
          <p14:tracePt t="82527" x="1720850" y="6038850"/>
          <p14:tracePt t="82544" x="1568450" y="6013450"/>
          <p14:tracePt t="82561" x="1390650" y="5949950"/>
          <p14:tracePt t="82577" x="1219200" y="5842000"/>
          <p14:tracePt t="82595" x="1098550" y="5721350"/>
          <p14:tracePt t="82612" x="1022350" y="5588000"/>
          <p14:tracePt t="82627" x="971550" y="5441950"/>
          <p14:tracePt t="82643" x="958850" y="5308600"/>
          <p14:tracePt t="82660" x="958850" y="5175250"/>
          <p14:tracePt t="82678" x="1060450" y="4953000"/>
          <p14:tracePt t="82694" x="1174750" y="4794250"/>
          <p14:tracePt t="82710" x="1384300" y="4629150"/>
          <p14:tracePt t="82728" x="1612900" y="4527550"/>
          <p14:tracePt t="82743" x="1885950" y="4451350"/>
          <p14:tracePt t="82761" x="2108200" y="4425950"/>
          <p14:tracePt t="82778" x="2305050" y="4425950"/>
          <p14:tracePt t="82794" x="2438400" y="4483100"/>
          <p14:tracePt t="82811" x="2527300" y="4578350"/>
          <p14:tracePt t="82828" x="2571750" y="4705350"/>
          <p14:tracePt t="82845" x="2590800" y="4876800"/>
          <p14:tracePt t="82859" x="2571750" y="5092700"/>
          <p14:tracePt t="82878" x="2432050" y="5480050"/>
          <p14:tracePt t="82894" x="2311400" y="5695950"/>
          <p14:tracePt t="82911" x="2165350" y="5867400"/>
          <p14:tracePt t="82926" x="2057400" y="5949950"/>
          <p14:tracePt t="82944" x="1943100" y="6007100"/>
          <p14:tracePt t="82961" x="1835150" y="6032500"/>
          <p14:tracePt t="82978" x="1727200" y="6038850"/>
          <p14:tracePt t="82993" x="1638300" y="6032500"/>
          <p14:tracePt t="83009" x="1555750" y="6000750"/>
          <p14:tracePt t="83027" x="1498600" y="5962650"/>
          <p14:tracePt t="83044" x="1460500" y="5930900"/>
          <p14:tracePt t="83059" x="1454150" y="5899150"/>
          <p14:tracePt t="83077" x="1447800" y="5854700"/>
          <p14:tracePt t="83094" x="1447800" y="5816600"/>
          <p14:tracePt t="83111" x="1473200" y="5778500"/>
          <p14:tracePt t="83127" x="1492250" y="5759450"/>
          <p14:tracePt t="83144" x="1536700" y="5734050"/>
          <p14:tracePt t="83160" x="1600200" y="5734050"/>
          <p14:tracePt t="83177" x="1676400" y="5734050"/>
          <p14:tracePt t="83193" x="1758950" y="5765800"/>
          <p14:tracePt t="83210" x="1924050" y="5886450"/>
          <p14:tracePt t="83454" x="1943100" y="5892800"/>
          <p14:tracePt t="83462" x="1943100" y="5949950"/>
          <p14:tracePt t="83486" x="1943100" y="5956300"/>
          <p14:tracePt t="83534" x="1943100" y="5949950"/>
          <p14:tracePt t="83542" x="1943100" y="5943600"/>
          <p14:tracePt t="83550" x="1943100" y="5937250"/>
          <p14:tracePt t="83560" x="1943100" y="5930900"/>
          <p14:tracePt t="83576" x="1943100" y="5892800"/>
          <p14:tracePt t="83593" x="1949450" y="5861050"/>
          <p14:tracePt t="83610" x="1949450" y="5848350"/>
          <p14:tracePt t="83627" x="1955800" y="5842000"/>
          <p14:tracePt t="83643" x="1962150" y="5829300"/>
          <p14:tracePt t="83660" x="1968500" y="5822950"/>
          <p14:tracePt t="83676" x="1974850" y="5822950"/>
          <p14:tracePt t="83691" x="1974850" y="5810250"/>
          <p14:tracePt t="83709" x="1981200" y="5810250"/>
          <p14:tracePt t="83814" x="1981200" y="5803900"/>
          <p14:tracePt t="83830" x="1987550" y="5803900"/>
          <p14:tracePt t="83838" x="1987550" y="5797550"/>
          <p14:tracePt t="83846" x="1993900" y="5797550"/>
          <p14:tracePt t="83862" x="2000250" y="5791200"/>
          <p14:tracePt t="83874" x="2000250" y="5784850"/>
          <p14:tracePt t="83892" x="2006600" y="5784850"/>
          <p14:tracePt t="83909" x="2012950" y="5765800"/>
          <p14:tracePt t="83926" x="2019300" y="5759450"/>
          <p14:tracePt t="83942" x="2025650" y="5753100"/>
          <p14:tracePt t="83959" x="2032000" y="5740400"/>
          <p14:tracePt t="83975" x="2038350" y="5734050"/>
          <p14:tracePt t="83990" x="2044700" y="5727700"/>
          <p14:tracePt t="84009" x="2051050" y="5721350"/>
          <p14:tracePt t="84025" x="2057400" y="5715000"/>
          <p14:tracePt t="84045" x="2063750" y="5708650"/>
          <p14:tracePt t="84062" x="2070100" y="5708650"/>
          <p14:tracePt t="84094" x="2070100" y="5702300"/>
          <p14:tracePt t="84118" x="2070100" y="5695950"/>
          <p14:tracePt t="84126" x="2076450" y="5695950"/>
          <p14:tracePt t="84174" x="2076450" y="5689600"/>
          <p14:tracePt t="84222" x="2076450" y="5683250"/>
          <p14:tracePt t="84286" x="2082800" y="5683250"/>
          <p14:tracePt t="84342" x="2082800" y="5676900"/>
          <p14:tracePt t="84350" x="2082800" y="5670550"/>
          <p14:tracePt t="84382" x="2082800" y="5664200"/>
          <p14:tracePt t="84390" x="2089150" y="5664200"/>
          <p14:tracePt t="84406" x="2089150" y="5657850"/>
          <p14:tracePt t="84414" x="2095500" y="5657850"/>
          <p14:tracePt t="84430" x="2095500" y="5651500"/>
          <p14:tracePt t="84446" x="2095500" y="5645150"/>
          <p14:tracePt t="84470" x="2101850" y="5645150"/>
          <p14:tracePt t="84478" x="2101850" y="5638800"/>
          <p14:tracePt t="84502" x="2108200" y="5632450"/>
          <p14:tracePt t="84510" x="2108200" y="5626100"/>
          <p14:tracePt t="84522" x="2114550" y="5619750"/>
          <p14:tracePt t="84540" x="2139950" y="5607050"/>
          <p14:tracePt t="84555" x="2171700" y="5607050"/>
          <p14:tracePt t="84574" x="2273300" y="5626100"/>
          <p14:tracePt t="84590" x="2374900" y="5664200"/>
          <p14:tracePt t="84605" x="2425700" y="5695950"/>
          <p14:tracePt t="84623" x="2393950" y="5746750"/>
          <p14:tracePt t="84656" x="2387600" y="5746750"/>
          <p14:tracePt t="84734" x="2387600" y="5759450"/>
          <p14:tracePt t="84758" x="2374900" y="5759450"/>
          <p14:tracePt t="84766" x="2349500" y="5753100"/>
          <p14:tracePt t="84774" x="2305050" y="5753100"/>
          <p14:tracePt t="84791" x="2165350" y="5753100"/>
          <p14:tracePt t="84807" x="1962150" y="5670550"/>
          <p14:tracePt t="84823" x="1676400" y="5518150"/>
          <p14:tracePt t="84840" x="1479550" y="5359400"/>
          <p14:tracePt t="84857" x="1428750" y="5264150"/>
          <p14:tracePt t="84871" x="1409700" y="5137150"/>
          <p14:tracePt t="84890" x="1409700" y="5016500"/>
          <p14:tracePt t="84907" x="1447800" y="4826000"/>
          <p14:tracePt t="84923" x="1549400" y="4578350"/>
          <p14:tracePt t="84938" x="1708150" y="4229100"/>
          <p14:tracePt t="84957" x="1955800" y="3746500"/>
          <p14:tracePt t="84973" x="2622550" y="2952750"/>
          <p14:tracePt t="84990" x="3238500" y="2419350"/>
          <p14:tracePt t="85006" x="3911600" y="1943100"/>
          <p14:tracePt t="85023" x="4521200" y="1587500"/>
          <p14:tracePt t="85040" x="5073650" y="1327150"/>
          <p14:tracePt t="85056" x="5448300" y="1168400"/>
          <p14:tracePt t="85072" x="5613400" y="1098550"/>
          <p14:tracePt t="85089" x="5689600" y="1060450"/>
          <p14:tracePt t="85105" x="5715000" y="1047750"/>
          <p14:tracePt t="85139" x="5721350" y="1047750"/>
          <p14:tracePt t="85155" x="5727700" y="1047750"/>
          <p14:tracePt t="85172" x="5734050" y="1047750"/>
          <p14:tracePt t="85205" x="5740400" y="1047750"/>
          <p14:tracePt t="85238" x="5746750" y="1047750"/>
          <p14:tracePt t="85246" x="5753100" y="1047750"/>
          <p14:tracePt t="85272" x="5759450" y="1041400"/>
          <p14:tracePt t="85289" x="5784850" y="1035050"/>
          <p14:tracePt t="85320" x="5842000" y="1009650"/>
          <p14:tracePt t="85339" x="5873750" y="990600"/>
          <p14:tracePt t="85372" x="5956300" y="927100"/>
          <p14:tracePt t="85387" x="6000750" y="876300"/>
          <p14:tracePt t="85420" x="6083300" y="825500"/>
          <p14:tracePt t="85439" x="6184900" y="781050"/>
          <p14:tracePt t="85472" x="6515100" y="698500"/>
          <p14:tracePt t="85489" x="6807200" y="673100"/>
          <p14:tracePt t="85520" x="7467600" y="660400"/>
          <p14:tracePt t="85539" x="7696200" y="666750"/>
          <p14:tracePt t="85572" x="7981950" y="698500"/>
          <p14:tracePt t="85588" x="8064500" y="723900"/>
          <p14:tracePt t="85621" x="8178800" y="819150"/>
          <p14:tracePt t="85636" x="8210550" y="844550"/>
          <p14:tracePt t="85654" x="8293100" y="920750"/>
          <p14:tracePt t="85671" x="8356600" y="958850"/>
          <p14:tracePt t="85687" x="8413750" y="996950"/>
          <p14:tracePt t="85704" x="8477250" y="1016000"/>
          <p14:tracePt t="85720" x="8534400" y="1016000"/>
          <p14:tracePt t="85738" x="8578850" y="1028700"/>
          <p14:tracePt t="85754" x="8623300" y="1028700"/>
          <p14:tracePt t="85771" x="8680450" y="1041400"/>
          <p14:tracePt t="85787" x="8750300" y="1047750"/>
          <p14:tracePt t="85804" x="8832850" y="1060450"/>
          <p14:tracePt t="85819" x="8915400" y="1073150"/>
          <p14:tracePt t="85837" x="8991600" y="1079500"/>
          <p14:tracePt t="85854" x="9010650" y="1092200"/>
          <p14:tracePt t="85869" x="9017000" y="1092200"/>
          <p14:tracePt t="85887" x="9017000" y="1111250"/>
          <p14:tracePt t="85904" x="9004300" y="1136650"/>
          <p14:tracePt t="85919" x="8991600" y="1168400"/>
          <p14:tracePt t="85937" x="8959850" y="1225550"/>
          <p14:tracePt t="85952" x="8909050" y="1301750"/>
          <p14:tracePt t="85969" x="8883650" y="1358900"/>
          <p14:tracePt t="85985" x="8858250" y="1397000"/>
          <p14:tracePt t="86002" x="8851900" y="1422400"/>
          <p14:tracePt t="86020" x="8845550" y="1441450"/>
          <p14:tracePt t="86037" x="8845550" y="1447800"/>
          <p14:tracePt t="86102" x="8845550" y="1441450"/>
          <p14:tracePt t="86118" x="8845550" y="1428750"/>
          <p14:tracePt t="86126" x="8845550" y="1416050"/>
          <p14:tracePt t="86137" x="8845550" y="1403350"/>
          <p14:tracePt t="86169" x="8845550" y="1384300"/>
          <p14:tracePt t="86186" x="8851900" y="1371600"/>
          <p14:tracePt t="86203" x="8851900" y="1365250"/>
          <p14:tracePt t="86220" x="8851900" y="1352550"/>
          <p14:tracePt t="86317" x="8858250" y="1352550"/>
          <p14:tracePt t="86325" x="8890000" y="1352550"/>
          <p14:tracePt t="86342" x="8953500" y="1365250"/>
          <p14:tracePt t="86353" x="9048750" y="1377950"/>
          <p14:tracePt t="86368" x="9283700" y="1428750"/>
          <p14:tracePt t="86386" x="9683750" y="1492250"/>
          <p14:tracePt t="86403" x="10096500" y="1555750"/>
          <p14:tracePt t="86419" x="10496550" y="1606550"/>
          <p14:tracePt t="86437" x="10744200" y="1606550"/>
          <p14:tracePt t="86453" x="10928350" y="1606550"/>
          <p14:tracePt t="86470" x="10960100" y="1593850"/>
          <p14:tracePt t="86486" x="10966450" y="1593850"/>
          <p14:tracePt t="86503" x="10966450" y="1574800"/>
          <p14:tracePt t="86519" x="10947400" y="1555750"/>
          <p14:tracePt t="86536" x="10934700" y="1549400"/>
          <p14:tracePt t="86552" x="10902950" y="1536700"/>
          <p14:tracePt t="86567" x="10871200" y="1530350"/>
          <p14:tracePt t="86586" x="10839450" y="1517650"/>
          <p14:tracePt t="86603" x="10820400" y="1517650"/>
          <p14:tracePt t="86619" x="10801350" y="1511300"/>
          <p14:tracePt t="86636" x="10775950" y="1511300"/>
          <p14:tracePt t="86652" x="10769600" y="1511300"/>
          <p14:tracePt t="86702" x="10763250" y="1504950"/>
          <p14:tracePt t="86726" x="10769600" y="1504950"/>
          <p14:tracePt t="86734" x="10782300" y="1504950"/>
          <p14:tracePt t="86742" x="10801350" y="1504950"/>
          <p14:tracePt t="86750" x="10820400" y="1504950"/>
          <p14:tracePt t="86769" x="10883900" y="1504950"/>
          <p14:tracePt t="86785" x="10953750" y="1504950"/>
          <p14:tracePt t="86802" x="11004550" y="1498600"/>
          <p14:tracePt t="86819" x="11042650" y="1498600"/>
          <p14:tracePt t="86836" x="11055350" y="1498600"/>
          <p14:tracePt t="86852" x="11061700" y="1498600"/>
          <p14:tracePt t="86918" x="11055350" y="1498600"/>
          <p14:tracePt t="86926" x="11049000" y="1498600"/>
          <p14:tracePt t="86933" x="11036300" y="1498600"/>
          <p14:tracePt t="86951" x="11017250" y="1511300"/>
          <p14:tracePt t="86968" x="10991850" y="1511300"/>
          <p14:tracePt t="86985" x="10991850" y="1517650"/>
          <p14:tracePt t="87002" x="10972800" y="1524000"/>
          <p14:tracePt t="87018" x="10966450" y="1530350"/>
          <p14:tracePt t="87033" x="10953750" y="1536700"/>
          <p14:tracePt t="87050" x="10928350" y="1555750"/>
          <p14:tracePt t="87068" x="10896600" y="1568450"/>
          <p14:tracePt t="87085" x="10864850" y="1600200"/>
          <p14:tracePt t="87101" x="10801350" y="1676400"/>
          <p14:tracePt t="87117" x="10744200" y="1784350"/>
          <p14:tracePt t="87134" x="10661650" y="1943100"/>
          <p14:tracePt t="87150" x="10553700" y="2184400"/>
          <p14:tracePt t="87167" x="10414000" y="2495550"/>
          <p14:tracePt t="87184" x="10280650" y="2832100"/>
          <p14:tracePt t="87201" x="10153650" y="3200400"/>
          <p14:tracePt t="87217" x="10058400" y="3517900"/>
          <p14:tracePt t="87234" x="9988550" y="3759200"/>
          <p14:tracePt t="87250" x="9956800" y="3892550"/>
          <p14:tracePt t="87267" x="9931400" y="3968750"/>
          <p14:tracePt t="87283" x="9912350" y="4000500"/>
          <p14:tracePt t="87300" x="9893300" y="4019550"/>
          <p14:tracePt t="87315" x="9867900" y="4025900"/>
          <p14:tracePt t="87334" x="9804400" y="4038600"/>
          <p14:tracePt t="87349" x="9734550" y="4057650"/>
          <p14:tracePt t="87365" x="9645650" y="4089400"/>
          <p14:tracePt t="87383" x="9544050" y="4121150"/>
          <p14:tracePt t="87400" x="9423400" y="4178300"/>
          <p14:tracePt t="87416" x="9309100" y="4229100"/>
          <p14:tracePt t="87432" x="9245600" y="4267200"/>
          <p14:tracePt t="87450" x="9118600" y="4362450"/>
          <p14:tracePt t="87467" x="9023350" y="4464050"/>
          <p14:tracePt t="87482" x="8934450" y="4565650"/>
          <p14:tracePt t="87500" x="8890000" y="4641850"/>
          <p14:tracePt t="87501" x="8883650" y="4660900"/>
          <p14:tracePt t="87515" x="8883650" y="4673600"/>
          <p14:tracePt t="87534" x="8883650" y="4679950"/>
          <p14:tracePt t="87550" x="8915400" y="4679950"/>
          <p14:tracePt t="87566" x="8928100" y="4679950"/>
          <p14:tracePt t="87582" x="8947150" y="4673600"/>
          <p14:tracePt t="87600" x="8953500" y="4667250"/>
          <p14:tracePt t="87638" x="8959850" y="4667250"/>
          <p14:tracePt t="87648" x="8966200" y="4667250"/>
          <p14:tracePt t="87665" x="8972550" y="4667250"/>
          <p14:tracePt t="87682" x="8997950" y="4686300"/>
          <p14:tracePt t="87699" x="9029700" y="4730750"/>
          <p14:tracePt t="87714" x="9055100" y="4781550"/>
          <p14:tracePt t="87733" x="9055100" y="4838700"/>
          <p14:tracePt t="87749" x="9029700" y="4876800"/>
          <p14:tracePt t="87766" x="8972550" y="4876800"/>
          <p14:tracePt t="87782" x="8883650" y="4813300"/>
          <p14:tracePt t="87798" x="8782050" y="4686300"/>
          <p14:tracePt t="87814" x="8718550" y="4527550"/>
          <p14:tracePt t="87831" x="8712200" y="4394200"/>
          <p14:tracePt t="87847" x="8724900" y="4248150"/>
          <p14:tracePt t="87866" x="8794750" y="4127500"/>
          <p14:tracePt t="87882" x="8909050" y="4051300"/>
          <p14:tracePt t="87897" x="9061450" y="4019550"/>
          <p14:tracePt t="87915" x="9220200" y="4013200"/>
          <p14:tracePt t="87931" x="9347200" y="4089400"/>
          <p14:tracePt t="87948" x="9423400" y="4203700"/>
          <p14:tracePt t="87964" x="9448800" y="4349750"/>
          <p14:tracePt t="87980" x="9448800" y="4495800"/>
          <p14:tracePt t="87999" x="9328150" y="4654550"/>
          <p14:tracePt t="88014" x="9194800" y="4699000"/>
          <p14:tracePt t="88030" x="9048750" y="4699000"/>
          <p14:tracePt t="88048" x="8902700" y="4610100"/>
          <p14:tracePt t="88065" x="8788400" y="4483100"/>
          <p14:tracePt t="88080" x="8724900" y="4330700"/>
          <p14:tracePt t="88099" x="8712200" y="4197350"/>
          <p14:tracePt t="88115" x="8807450" y="4070350"/>
          <p14:tracePt t="88132" x="8978900" y="3994150"/>
          <p14:tracePt t="88148" x="9277350" y="3987800"/>
          <p14:tracePt t="88163" x="9677400" y="4108450"/>
          <p14:tracePt t="88181" x="9899650" y="4279900"/>
          <p14:tracePt t="88197" x="9963150" y="4425950"/>
          <p14:tracePt t="88214" x="9912350" y="4578350"/>
          <p14:tracePt t="88230" x="9728200" y="4711700"/>
          <p14:tracePt t="88248" x="9493250" y="4800600"/>
          <p14:tracePt t="88265" x="9353550" y="4813300"/>
          <p14:tracePt t="88280" x="9340850" y="4813300"/>
          <p14:tracePt t="88314" x="9385300" y="4787900"/>
          <p14:tracePt t="88330" x="9436100" y="4756150"/>
          <p14:tracePt t="88346" x="9461500" y="4737100"/>
          <p14:tracePt t="88363" x="9474200" y="4730750"/>
          <p14:tracePt t="88470" x="9467850" y="4730750"/>
          <p14:tracePt t="88694" x="9467850" y="4737100"/>
          <p14:tracePt t="88710" x="9467850" y="4743450"/>
          <p14:tracePt t="88718" x="9467850" y="4749800"/>
          <p14:tracePt t="88731" x="9467850" y="4762500"/>
          <p14:tracePt t="88747" x="9461500" y="4781550"/>
          <p14:tracePt t="88764" x="9455150" y="4806950"/>
          <p14:tracePt t="88780" x="9448800" y="4832350"/>
          <p14:tracePt t="88795" x="9436100" y="4851400"/>
          <p14:tracePt t="88814" x="9385300" y="4857750"/>
          <p14:tracePt t="88831" x="9315450" y="4857750"/>
          <p14:tracePt t="88847" x="9207500" y="4794250"/>
          <p14:tracePt t="88864" x="9080500" y="4679950"/>
          <p14:tracePt t="88880" x="8915400" y="4425950"/>
          <p14:tracePt t="88895" x="8750300" y="4051300"/>
          <p14:tracePt t="88912" x="8642350" y="3492500"/>
          <p14:tracePt t="88929" x="8636000" y="2889250"/>
          <p14:tracePt t="88947" x="8712200" y="2355850"/>
          <p14:tracePt t="88964" x="8858250" y="1854200"/>
          <p14:tracePt t="88980" x="9017000" y="1524000"/>
          <p14:tracePt t="88997" x="9201150" y="1289050"/>
          <p14:tracePt t="89011" x="9251950" y="1257300"/>
          <p14:tracePt t="89030" x="9315450" y="1225550"/>
          <p14:tracePt t="89047" x="9321800" y="1225550"/>
          <p14:tracePt t="89064" x="9328150" y="1231900"/>
          <p14:tracePt t="89080" x="9340850" y="1250950"/>
          <p14:tracePt t="89097" x="9340850" y="1263650"/>
          <p14:tracePt t="89113" x="9347200" y="1270000"/>
          <p14:tracePt t="89130" x="9353550" y="1276350"/>
          <p14:tracePt t="89190" x="9359900" y="1276350"/>
          <p14:tracePt t="89206" x="9366250" y="1270000"/>
          <p14:tracePt t="89213" x="9372600" y="1257300"/>
          <p14:tracePt t="89228" x="9378950" y="1244600"/>
          <p14:tracePt t="89244" x="9398000" y="1219200"/>
          <p14:tracePt t="89261" x="9448800" y="1155700"/>
          <p14:tracePt t="89277" x="9474200" y="1130300"/>
          <p14:tracePt t="89294" x="9505950" y="1098550"/>
          <p14:tracePt t="89312" x="9518650" y="1092200"/>
          <p14:tracePt t="89329" x="9518650" y="1085850"/>
          <p14:tracePt t="89366" x="9525000" y="1085850"/>
          <p14:tracePt t="89390" x="9531350" y="1104900"/>
          <p14:tracePt t="89398" x="9537700" y="1123950"/>
          <p14:tracePt t="89410" x="9537700" y="1136650"/>
          <p14:tracePt t="89429" x="9544050" y="1174750"/>
          <p14:tracePt t="89446" x="9550400" y="1187450"/>
          <p14:tracePt t="89462" x="9550400" y="1200150"/>
          <p14:tracePt t="89526" x="9550400" y="1206500"/>
          <p14:tracePt t="90110" x="9550400" y="1200150"/>
          <p14:tracePt t="90118" x="9550400" y="1187450"/>
          <p14:tracePt t="90127" x="9556750" y="1174750"/>
          <p14:tracePt t="90144" x="9569450" y="1168400"/>
          <p14:tracePt t="90159" x="9588500" y="1130300"/>
          <p14:tracePt t="90175" x="9626600" y="1085850"/>
          <p14:tracePt t="90192" x="9671050" y="1054100"/>
          <p14:tracePt t="90211" x="9715500" y="1028700"/>
          <p14:tracePt t="90227" x="9740900" y="1022350"/>
          <p14:tracePt t="90244" x="9753600" y="1022350"/>
          <p14:tracePt t="90260" x="9772650" y="1028700"/>
          <p14:tracePt t="90275" x="9791700" y="1060450"/>
          <p14:tracePt t="90293" x="9817100" y="1123950"/>
          <p14:tracePt t="90309" x="9829800" y="1193800"/>
          <p14:tracePt t="90326" x="9829800" y="1250950"/>
          <p14:tracePt t="90343" x="9829800" y="1270000"/>
          <p14:tracePt t="90360" x="9829800" y="1276350"/>
          <p14:tracePt t="90376" x="9829800" y="1282700"/>
          <p14:tracePt t="90393" x="9810750" y="1289050"/>
          <p14:tracePt t="90408" x="9779000" y="1276350"/>
          <p14:tracePt t="90426" x="9721850" y="1244600"/>
          <p14:tracePt t="90441" x="9671050" y="1187450"/>
          <p14:tracePt t="90459" x="9639300" y="1130300"/>
          <p14:tracePt t="90476" x="9626600" y="1060450"/>
          <p14:tracePt t="90491" x="9626600" y="996950"/>
          <p14:tracePt t="90509" x="9639300" y="895350"/>
          <p14:tracePt t="90526" x="9677400" y="850900"/>
          <p14:tracePt t="90542" x="9696450" y="838200"/>
          <p14:tracePt t="90558" x="9728200" y="819150"/>
          <p14:tracePt t="90575" x="9759950" y="806450"/>
          <p14:tracePt t="90591" x="9791700" y="806450"/>
          <p14:tracePt t="90609" x="9823450" y="825500"/>
          <p14:tracePt t="90624" x="9855200" y="876300"/>
          <p14:tracePt t="90642" x="9867900" y="933450"/>
          <p14:tracePt t="90659" x="9867900" y="1028700"/>
          <p14:tracePt t="90674" x="9848850" y="1123950"/>
          <p14:tracePt t="90692" x="9810750" y="1187450"/>
          <p14:tracePt t="90707" x="9766300" y="1219200"/>
          <p14:tracePt t="90725" x="9696450" y="1231900"/>
          <p14:tracePt t="90742" x="9652000" y="1231900"/>
          <p14:tracePt t="90759" x="9601200" y="1187450"/>
          <p14:tracePt t="90775" x="9563100" y="1136650"/>
          <p14:tracePt t="90792" x="9550400" y="1079500"/>
          <p14:tracePt t="90808" x="9550400" y="1022350"/>
          <p14:tracePt t="90825" x="9550400" y="965200"/>
          <p14:tracePt t="90841" x="9569450" y="933450"/>
          <p14:tracePt t="90858" x="9588500" y="908050"/>
          <p14:tracePt t="90875" x="9620250" y="895350"/>
          <p14:tracePt t="90892" x="9652000" y="895350"/>
          <p14:tracePt t="90908" x="9702800" y="914400"/>
          <p14:tracePt t="90925" x="9798050" y="1009650"/>
          <p14:tracePt t="90941" x="9848850" y="1104900"/>
          <p14:tracePt t="90958" x="9861550" y="1155700"/>
          <p14:tracePt t="90974" x="9867900" y="1231900"/>
          <p14:tracePt t="90991" x="9867900" y="1282700"/>
          <p14:tracePt t="91008" x="9848850" y="1308100"/>
          <p14:tracePt t="91025" x="9817100" y="1327150"/>
          <p14:tracePt t="91040" x="9772650" y="1327150"/>
          <p14:tracePt t="91059" x="9709150" y="1327150"/>
          <p14:tracePt t="91075" x="9652000" y="1314450"/>
          <p14:tracePt t="91092" x="9601200" y="1282700"/>
          <p14:tracePt t="91108" x="9550400" y="1250950"/>
          <p14:tracePt t="91125" x="9505950" y="1206500"/>
          <p14:tracePt t="91141" x="9493250" y="1174750"/>
          <p14:tracePt t="91158" x="9493250" y="1143000"/>
          <p14:tracePt t="91175" x="9499600" y="1104900"/>
          <p14:tracePt t="91191" x="9544050" y="1060450"/>
          <p14:tracePt t="91208" x="9613900" y="1016000"/>
          <p14:tracePt t="91223" x="9690100" y="984250"/>
          <p14:tracePt t="91241" x="9785350" y="971550"/>
          <p14:tracePt t="91258" x="9855200" y="965200"/>
          <p14:tracePt t="91273" x="9899650" y="965200"/>
          <p14:tracePt t="91290" x="9918700" y="971550"/>
          <p14:tracePt t="91306" x="9931400" y="984250"/>
          <p14:tracePt t="91324" x="9931400" y="996950"/>
          <p14:tracePt t="91339" x="9931400" y="1016000"/>
          <p14:tracePt t="91357" x="9931400" y="1035050"/>
          <p14:tracePt t="91373" x="9931400" y="1041400"/>
          <p14:tracePt t="91390" x="9925050" y="1047750"/>
          <p14:tracePt t="91406" x="9925050" y="1054100"/>
          <p14:tracePt t="91424" x="9918700" y="1054100"/>
          <p14:tracePt t="91461" x="9912350" y="1054100"/>
          <p14:tracePt t="91558" x="9906000" y="1054100"/>
          <p14:tracePt t="91574" x="9899650" y="1054100"/>
          <p14:tracePt t="91598" x="9893300" y="1054100"/>
          <p14:tracePt t="91646" x="9886950" y="1047750"/>
          <p14:tracePt t="91670" x="9886950" y="1041400"/>
          <p14:tracePt t="91798" x="9880600" y="1041400"/>
          <p14:tracePt t="91806" x="9874250" y="1041400"/>
          <p14:tracePt t="91830" x="9867900" y="1041400"/>
          <p14:tracePt t="91894" x="9861550" y="1041400"/>
          <p14:tracePt t="92078" x="9855200" y="1041400"/>
          <p14:tracePt t="92094" x="9848850" y="1041400"/>
          <p14:tracePt t="92102" x="9848850" y="1035050"/>
          <p14:tracePt t="92118" x="9848850" y="1028700"/>
          <p14:tracePt t="92126" x="9842500" y="1022350"/>
          <p14:tracePt t="92142" x="9842500" y="1016000"/>
          <p14:tracePt t="92156" x="9836150" y="1009650"/>
          <p14:tracePt t="92172" x="9829800" y="1003300"/>
          <p14:tracePt t="92206" x="9829800" y="977900"/>
          <p14:tracePt t="92222" x="9823450" y="977900"/>
          <p14:tracePt t="92272" x="9817100" y="971550"/>
          <p14:tracePt t="92289" x="9810750" y="971550"/>
          <p14:tracePt t="92320" x="9785350" y="971550"/>
          <p14:tracePt t="92338" x="9772650" y="977900"/>
          <p14:tracePt t="92354" x="9766300" y="977900"/>
          <p14:tracePt t="92406" x="9759950" y="977900"/>
          <p14:tracePt t="93830" x="9759950" y="971550"/>
          <p14:tracePt t="93838" x="9759950" y="965200"/>
          <p14:tracePt t="93850" x="9766300" y="952500"/>
          <p14:tracePt t="93866" x="9779000" y="939800"/>
          <p14:tracePt t="93884" x="9785350" y="933450"/>
          <p14:tracePt t="93901" x="9785350" y="927100"/>
          <p14:tracePt t="94086" x="9798050" y="914400"/>
          <p14:tracePt t="94118" x="9804400" y="914400"/>
          <p14:tracePt t="94150" x="9804400" y="920750"/>
          <p14:tracePt t="94158" x="9798050" y="927100"/>
          <p14:tracePt t="94174" x="9798050" y="933450"/>
          <p14:tracePt t="94190" x="9798050" y="939800"/>
          <p14:tracePt t="94200" x="9791700" y="939800"/>
          <p14:tracePt t="94238" x="9791700" y="946150"/>
          <p14:tracePt t="94374" x="9798050" y="946150"/>
          <p14:tracePt t="94406" x="9804400" y="946150"/>
          <p14:tracePt t="94414" x="9804400" y="939800"/>
          <p14:tracePt t="94438" x="9810750" y="939800"/>
          <p14:tracePt t="94494" x="9817100" y="939800"/>
          <p14:tracePt t="94502" x="9823450" y="933450"/>
          <p14:tracePt t="94515" x="9829800" y="927100"/>
          <p14:tracePt t="94531" x="9842500" y="927100"/>
          <p14:tracePt t="94550" x="9886950" y="920750"/>
          <p14:tracePt t="94567" x="9918700" y="920750"/>
          <p14:tracePt t="94582" x="9950450" y="920750"/>
          <p14:tracePt t="94599" x="9994900" y="914400"/>
          <p14:tracePt t="94615" x="10039350" y="908050"/>
          <p14:tracePt t="94633" x="10083800" y="908050"/>
          <p14:tracePt t="94649" x="10115550" y="908050"/>
          <p14:tracePt t="94666" x="10128250" y="908050"/>
          <p14:tracePt t="94682" x="10134600" y="908050"/>
          <p14:tracePt t="94699" x="10140950" y="920750"/>
          <p14:tracePt t="94715" x="10140950" y="939800"/>
          <p14:tracePt t="94732" x="10140950" y="971550"/>
          <p14:tracePt t="94748" x="10140950" y="1009650"/>
          <p14:tracePt t="94766" x="10128250" y="1085850"/>
          <p14:tracePt t="94782" x="10109200" y="1123950"/>
          <p14:tracePt t="94799" x="10090150" y="1168400"/>
          <p14:tracePt t="94815" x="10071100" y="1193800"/>
          <p14:tracePt t="94832" x="10033000" y="1225550"/>
          <p14:tracePt t="94848" x="10007600" y="1244600"/>
          <p14:tracePt t="94865" x="9975850" y="1257300"/>
          <p14:tracePt t="94880" x="9944100" y="1263650"/>
          <p14:tracePt t="94897" x="9912350" y="1282700"/>
          <p14:tracePt t="94915" x="9880600" y="1301750"/>
          <p14:tracePt t="94932" x="9861550" y="1308100"/>
          <p14:tracePt t="94947" x="9842500" y="1320800"/>
          <p14:tracePt t="94965" x="9817100" y="1333500"/>
          <p14:tracePt t="94980" x="9817100" y="1339850"/>
          <p14:tracePt t="95038" x="9810750" y="1339850"/>
          <p14:tracePt t="95118" x="9804400" y="1346200"/>
          <p14:tracePt t="95126" x="9804400" y="1352550"/>
          <p14:tracePt t="95134" x="9804400" y="1358900"/>
          <p14:tracePt t="95148" x="9791700" y="1371600"/>
          <p14:tracePt t="95165" x="9785350" y="1384300"/>
          <p14:tracePt t="95182" x="9753600" y="1416050"/>
          <p14:tracePt t="95199" x="9721850" y="1441450"/>
          <p14:tracePt t="95215" x="9690100" y="1466850"/>
          <p14:tracePt t="95230" x="9652000" y="1485900"/>
          <p14:tracePt t="95246" x="9613900" y="1492250"/>
          <p14:tracePt t="95263" x="9575800" y="1492250"/>
          <p14:tracePt t="95281" x="9531350" y="1466850"/>
          <p14:tracePt t="95298" x="9499600" y="1403350"/>
          <p14:tracePt t="95314" x="9467850" y="1327150"/>
          <p14:tracePt t="95331" x="9461500" y="1219200"/>
          <p14:tracePt t="95346" x="9461500" y="1104900"/>
          <p14:tracePt t="95365" x="9512300" y="952500"/>
          <p14:tracePt t="95381" x="9575800" y="869950"/>
          <p14:tracePt t="95398" x="9652000" y="819150"/>
          <p14:tracePt t="95415" x="9728200" y="800100"/>
          <p14:tracePt t="95429" x="9798050" y="800100"/>
          <p14:tracePt t="95447" x="9848850" y="800100"/>
          <p14:tracePt t="95464" x="9906000" y="844550"/>
          <p14:tracePt t="95480" x="9944100" y="895350"/>
          <p14:tracePt t="95496" x="9975850" y="971550"/>
          <p14:tracePt t="95513" x="9988550" y="1022350"/>
          <p14:tracePt t="95530" x="9994900" y="1104900"/>
          <p14:tracePt t="95547" x="9994900" y="1155700"/>
          <p14:tracePt t="95564" x="9982200" y="1187450"/>
          <p14:tracePt t="95580" x="9982200" y="1212850"/>
          <p14:tracePt t="95597" x="9975850" y="1219200"/>
          <p14:tracePt t="95694" x="9975850" y="1212850"/>
          <p14:tracePt t="95702" x="9975850" y="1206500"/>
          <p14:tracePt t="95718" x="9975850" y="1193800"/>
          <p14:tracePt t="95730" x="9975850" y="1174750"/>
          <p14:tracePt t="95747" x="9982200" y="1143000"/>
          <p14:tracePt t="95764" x="9988550" y="1104900"/>
          <p14:tracePt t="95780" x="10001250" y="1066800"/>
          <p14:tracePt t="95797" x="10001250" y="1022350"/>
          <p14:tracePt t="95814" x="10001250" y="1009650"/>
          <p14:tracePt t="95830" x="10001250" y="1003300"/>
          <p14:tracePt t="95886" x="10001250" y="1028700"/>
          <p14:tracePt t="95902" x="10001250" y="1060450"/>
          <p14:tracePt t="95910" x="9988550" y="1098550"/>
          <p14:tracePt t="95918" x="9982200" y="1130300"/>
          <p14:tracePt t="95928" x="9969500" y="1174750"/>
          <p14:tracePt t="95946" x="9944100" y="1257300"/>
          <p14:tracePt t="95963" x="9912350" y="1333500"/>
          <p14:tracePt t="95978" x="9861550" y="1409700"/>
          <p14:tracePt t="95994" x="9791700" y="1454150"/>
          <p14:tracePt t="96012" x="9702800" y="1466850"/>
          <p14:tracePt t="96028" x="9594850" y="1454150"/>
          <p14:tracePt t="96044" x="9461500" y="1384300"/>
          <p14:tracePt t="96063" x="9302750" y="1225550"/>
          <p14:tracePt t="96079" x="9251950" y="1117600"/>
          <p14:tracePt t="96094" x="9245600" y="1022350"/>
          <p14:tracePt t="96112" x="9258300" y="952500"/>
          <p14:tracePt t="96128" x="9309100" y="901700"/>
          <p14:tracePt t="96145" x="9410700" y="869950"/>
          <p14:tracePt t="96162" x="9512300" y="863600"/>
          <p14:tracePt t="96178" x="9626600" y="889000"/>
          <p14:tracePt t="96196" x="9715500" y="952500"/>
          <p14:tracePt t="96212" x="9772650" y="1028700"/>
          <p14:tracePt t="96229" x="9817100" y="1149350"/>
          <p14:tracePt t="96244" x="9817100" y="1187450"/>
          <p14:tracePt t="96262" x="9810750" y="1295400"/>
          <p14:tracePt t="96278" x="9785350" y="1377950"/>
          <p14:tracePt t="96294" x="9766300" y="1473200"/>
          <p14:tracePt t="96310" x="9747250" y="1568450"/>
          <p14:tracePt t="96328" x="9715500" y="1714500"/>
          <p14:tracePt t="96345" x="9671050" y="1885950"/>
          <p14:tracePt t="96362" x="9613900" y="2133600"/>
          <p14:tracePt t="96378" x="9575800" y="2413000"/>
          <p14:tracePt t="96394" x="9537700" y="2768600"/>
          <p14:tracePt t="96411" x="9525000" y="3105150"/>
          <p14:tracePt t="96428" x="9525000" y="3467100"/>
          <p14:tracePt t="96444" x="9518650" y="3733800"/>
          <p14:tracePt t="96462" x="9505950" y="4025900"/>
          <p14:tracePt t="96478" x="9499600" y="4146550"/>
          <p14:tracePt t="96493" x="9480550" y="4229100"/>
          <p14:tracePt t="96511" x="9467850" y="4273550"/>
          <p14:tracePt t="96527" x="9455150" y="4305300"/>
          <p14:tracePt t="96544" x="9448800" y="4318000"/>
          <p14:tracePt t="96577" x="9448800" y="4324350"/>
          <p14:tracePt t="96622" x="9442450" y="4324350"/>
          <p14:tracePt t="96629" x="9442450" y="4318000"/>
          <p14:tracePt t="96637" x="9436100" y="4311650"/>
          <p14:tracePt t="96645" x="9436100" y="4298950"/>
          <p14:tracePt t="96662" x="9436100" y="4292600"/>
          <p14:tracePt t="96677" x="9436100" y="4273550"/>
          <p14:tracePt t="96695" x="9442450" y="4260850"/>
          <p14:tracePt t="96711" x="9448800" y="4254500"/>
          <p14:tracePt t="96728" x="9461500" y="4241800"/>
          <p14:tracePt t="96744" x="9486900" y="4241800"/>
          <p14:tracePt t="96761" x="9518650" y="4241800"/>
          <p14:tracePt t="96777" x="9556750" y="4273550"/>
          <p14:tracePt t="96795" x="9594850" y="4318000"/>
          <p14:tracePt t="96811" x="9613900" y="4368800"/>
          <p14:tracePt t="96827" x="9639300" y="4432300"/>
          <p14:tracePt t="96843" x="9645650" y="4470400"/>
          <p14:tracePt t="96859" x="9652000" y="4527550"/>
          <p14:tracePt t="96877" x="9601200" y="4603750"/>
          <p14:tracePt t="96894" x="9512300" y="4648200"/>
          <p14:tracePt t="96909" x="9429750" y="4660900"/>
          <p14:tracePt t="96927" x="9334500" y="4660900"/>
          <p14:tracePt t="96943" x="9245600" y="4629150"/>
          <p14:tracePt t="96960" x="9182100" y="4565650"/>
          <p14:tracePt t="96976" x="9144000" y="4483100"/>
          <p14:tracePt t="96994" x="9144000" y="4387850"/>
          <p14:tracePt t="97010" x="9175750" y="4267200"/>
          <p14:tracePt t="97027" x="9258300" y="4152900"/>
          <p14:tracePt t="97043" x="9391650" y="4057650"/>
          <p14:tracePt t="97060" x="9544050" y="4000500"/>
          <p14:tracePt t="97076" x="9702800" y="4000500"/>
          <p14:tracePt t="97094" x="9861550" y="4044950"/>
          <p14:tracePt t="97109" x="9906000" y="4089400"/>
          <p14:tracePt t="97126" x="9918700" y="4140200"/>
          <p14:tracePt t="97143" x="9925050" y="4191000"/>
          <p14:tracePt t="97160" x="9912350" y="4248150"/>
          <p14:tracePt t="97175" x="9880600" y="4298950"/>
          <p14:tracePt t="97192" x="9836150" y="4356100"/>
          <p14:tracePt t="97209" x="9785350" y="4394200"/>
          <p14:tracePt t="97226" x="9734550" y="4413250"/>
          <p14:tracePt t="97242" x="9696450" y="4419600"/>
          <p14:tracePt t="97258" x="9677400" y="4419600"/>
          <p14:tracePt t="97276" x="9671050" y="4419600"/>
          <p14:tracePt t="97293" x="9664700" y="4400550"/>
          <p14:tracePt t="97309" x="9664700" y="4375150"/>
          <p14:tracePt t="97326" x="9664700" y="4356100"/>
          <p14:tracePt t="97342" x="9664700" y="4337050"/>
          <p14:tracePt t="97359" x="9664700" y="4324350"/>
          <p14:tracePt t="97375" x="9664700" y="4318000"/>
          <p14:tracePt t="97393" x="9671050" y="4292600"/>
          <p14:tracePt t="97408" x="9677400" y="4267200"/>
          <p14:tracePt t="97425" x="9677400" y="4229100"/>
          <p14:tracePt t="97442" x="9664700" y="4165600"/>
          <p14:tracePt t="97459" x="9645650" y="4076700"/>
          <p14:tracePt t="97475" x="9639300" y="4000500"/>
          <p14:tracePt t="97622" x="9639300" y="3987800"/>
          <p14:tracePt t="97630" x="9575800" y="3987800"/>
          <p14:tracePt t="97654" x="9575800" y="3994150"/>
          <p14:tracePt t="97669" x="9582150" y="3994150"/>
          <p14:tracePt t="97678" x="9582150" y="4000500"/>
          <p14:tracePt t="97690" x="9588500" y="4000500"/>
          <p14:tracePt t="97708" x="9620250" y="4013200"/>
          <p14:tracePt t="97724" x="9626600" y="4032250"/>
          <p14:tracePt t="97741" x="9639300" y="4044950"/>
          <p14:tracePt t="97758" x="9639300" y="4051300"/>
          <p14:tracePt t="97902" x="9645650" y="4051300"/>
          <p14:tracePt t="97918" x="9645650" y="4044950"/>
          <p14:tracePt t="97934" x="9645650" y="4038600"/>
          <p14:tracePt t="97942" x="9645650" y="4032250"/>
          <p14:tracePt t="97950" x="9652000" y="4032250"/>
          <p14:tracePt t="97958" x="9652000" y="4025900"/>
          <p14:tracePt t="97982" x="9652000" y="4019550"/>
          <p14:tracePt t="98086" x="9652000" y="4013200"/>
          <p14:tracePt t="98214" x="9652000" y="4006850"/>
          <p14:tracePt t="98230" x="9652000" y="4000500"/>
          <p14:tracePt t="98254" x="9652000" y="3994150"/>
          <p14:tracePt t="98270" x="9652000" y="3987800"/>
          <p14:tracePt t="98278" x="9652000" y="3981450"/>
          <p14:tracePt t="98294" x="9652000" y="3975100"/>
          <p14:tracePt t="98308" x="9652000" y="3968750"/>
          <p14:tracePt t="98324" x="9652000" y="3962400"/>
          <p14:tracePt t="98341" x="9652000" y="3956050"/>
          <p14:tracePt t="98357" x="9652000" y="3949700"/>
          <p14:tracePt t="98374" x="9652000" y="3943350"/>
          <p14:tracePt t="98390" x="9652000" y="3937000"/>
          <p14:tracePt t="98414" x="9652000" y="3930650"/>
          <p14:tracePt t="98423" x="9658350" y="3930650"/>
          <p14:tracePt t="98454" x="9658350" y="3924300"/>
          <p14:tracePt t="98486" x="9658350" y="3917950"/>
          <p14:tracePt t="98493" x="9658350" y="3911600"/>
          <p14:tracePt t="98726" x="9658350" y="3905250"/>
          <p14:tracePt t="99006" x="9645650" y="3911600"/>
          <p14:tracePt t="99022" x="9632950" y="3917950"/>
          <p14:tracePt t="99030" x="9626600" y="3917950"/>
          <p14:tracePt t="99054" x="9620250" y="3917950"/>
          <p14:tracePt t="99062" x="9620250" y="3924300"/>
          <p14:tracePt t="99174" x="9613900" y="3924300"/>
          <p14:tracePt t="99438" x="9613900" y="3917950"/>
          <p14:tracePt t="99446" x="9620250" y="3917950"/>
          <p14:tracePt t="99470" x="9626600" y="3911600"/>
          <p14:tracePt t="99477" x="9626600" y="3905250"/>
          <p14:tracePt t="99488" x="9632950" y="3905250"/>
          <p14:tracePt t="99521" x="9632950" y="3898900"/>
          <p14:tracePt t="99537" x="9639300" y="3892550"/>
          <p14:tracePt t="99552" x="9645650" y="3892550"/>
          <p14:tracePt t="99571" x="9664700" y="3892550"/>
          <p14:tracePt t="99604" x="9677400" y="3886200"/>
          <p14:tracePt t="102622" x="9836150" y="3810000"/>
          <p14:tracePt t="102630" x="9848850" y="3803650"/>
          <p14:tracePt t="102638" x="9886950" y="3790950"/>
          <p14:tracePt t="102645" x="9912350" y="3778250"/>
          <p14:tracePt t="102664" x="9925050" y="3771900"/>
          <p14:tracePt t="102717" x="9925050" y="3784600"/>
          <p14:tracePt t="102726" x="9918700" y="3790950"/>
          <p14:tracePt t="102734" x="9912350" y="3803650"/>
          <p14:tracePt t="102750" x="9906000" y="3816350"/>
          <p14:tracePt t="102761" x="9899650" y="3829050"/>
          <p14:tracePt t="102779" x="9880600" y="3860800"/>
          <p14:tracePt t="102796" x="9855200" y="3892550"/>
          <p14:tracePt t="102812" x="9823450" y="3937000"/>
          <p14:tracePt t="102828" x="9779000" y="4006850"/>
          <p14:tracePt t="102846" x="9715500" y="4095750"/>
          <p14:tracePt t="102861" x="9664700" y="4159250"/>
          <p14:tracePt t="102879" x="9626600" y="4197350"/>
          <p14:tracePt t="102896" x="9588500" y="4229100"/>
          <p14:tracePt t="102912" x="9556750" y="4254500"/>
          <p14:tracePt t="102929" x="9537700" y="4273550"/>
          <p14:tracePt t="102945" x="9525000" y="4279900"/>
          <p14:tracePt t="102962" x="9518650" y="4286250"/>
          <p14:tracePt t="103334" x="9512300" y="4286250"/>
          <p14:tracePt t="103350" x="9499600" y="4286250"/>
          <p14:tracePt t="103358" x="9480550" y="4292600"/>
          <p14:tracePt t="103366" x="9461500" y="4298950"/>
          <p14:tracePt t="103379" x="9429750" y="4311650"/>
          <p14:tracePt t="103395" x="9366250" y="4324350"/>
          <p14:tracePt t="103412" x="9251950" y="4362450"/>
          <p14:tracePt t="103428" x="9067800" y="4438650"/>
          <p14:tracePt t="103445" x="8604250" y="4679950"/>
          <p14:tracePt t="103462" x="8191500" y="4870450"/>
          <p14:tracePt t="103479" x="7753350" y="5086350"/>
          <p14:tracePt t="103495" x="7410450" y="5257800"/>
          <p14:tracePt t="103512" x="7124700" y="5422900"/>
          <p14:tracePt t="103528" x="6927850" y="5556250"/>
          <p14:tracePt t="103543" x="6800850" y="5657850"/>
          <p14:tracePt t="103559" x="6724650" y="5715000"/>
          <p14:tracePt t="103578" x="6699250" y="5740400"/>
          <p14:tracePt t="103614" x="6718300" y="5715000"/>
          <p14:tracePt t="103630" x="6750050" y="5683250"/>
          <p14:tracePt t="103644" x="6788150" y="5645150"/>
          <p14:tracePt t="103659" x="6851650" y="5543550"/>
          <p14:tracePt t="103677" x="6908800" y="5441950"/>
          <p14:tracePt t="103814" x="6915150" y="5435600"/>
          <p14:tracePt t="103822" x="6927850" y="5429250"/>
          <p14:tracePt t="103838" x="6959600" y="5410200"/>
          <p14:tracePt t="103846" x="6985000" y="5391150"/>
          <p14:tracePt t="103861" x="7004050" y="5378450"/>
          <p14:tracePt t="103877" x="7035800" y="5359400"/>
          <p14:tracePt t="103892" x="7048500" y="5353050"/>
          <p14:tracePt t="103911" x="7080250" y="5334000"/>
          <p14:tracePt t="103949" x="7086600" y="5334000"/>
          <p14:tracePt t="106958" x="7162800" y="5334000"/>
          <p14:tracePt t="106966" x="7175500" y="5334000"/>
          <p14:tracePt t="106974" x="7219950" y="5334000"/>
          <p14:tracePt t="106986" x="7258050" y="5334000"/>
          <p14:tracePt t="107020" x="7346950" y="5340350"/>
          <p14:tracePt t="107070" x="7321550" y="5359400"/>
          <p14:tracePt t="107087" x="7283450" y="5378450"/>
          <p14:tracePt t="107119" x="7073900" y="5448300"/>
          <p14:tracePt t="107136" x="6921500" y="5492750"/>
          <p14:tracePt t="107169" x="6311900" y="5651500"/>
          <p14:tracePt t="107186" x="5918200" y="5746750"/>
          <p14:tracePt t="107219" x="5302250" y="5873750"/>
          <p14:tracePt t="107236" x="5143500" y="5899150"/>
          <p14:tracePt t="107269" x="5067300" y="5911850"/>
          <p14:tracePt t="107319" x="5060950" y="5911850"/>
          <p14:tracePt t="107398" x="5060950" y="5918200"/>
          <p14:tracePt t="107558" x="5054600" y="5918200"/>
          <p14:tracePt t="107606" x="5041900" y="5918200"/>
          <p14:tracePt t="107614" x="5010150" y="5918200"/>
          <p14:tracePt t="107622" x="4953000" y="5918200"/>
          <p14:tracePt t="107638" x="4895850" y="5899150"/>
          <p14:tracePt t="107652" x="4806950" y="5886450"/>
          <p14:tracePt t="107668" x="4622800" y="5873750"/>
          <p14:tracePt t="107684" x="4387850" y="5854700"/>
          <p14:tracePt t="107699" x="4165600" y="5842000"/>
          <p14:tracePt t="107718" x="3854450" y="5816600"/>
          <p14:tracePt t="107734" x="3708400" y="5816600"/>
          <p14:tracePt t="107751" x="3625850" y="5816600"/>
          <p14:tracePt t="107767" x="3606800" y="5816600"/>
          <p14:tracePt t="107784" x="3600450" y="5816600"/>
          <p14:tracePt t="107853" x="3594100" y="5816600"/>
          <p14:tracePt t="107870" x="3587750" y="5822950"/>
          <p14:tracePt t="107885" x="3581400" y="5822950"/>
          <p14:tracePt t="107893" x="3581400" y="5829300"/>
          <p14:tracePt t="107909" x="3575050" y="5829300"/>
          <p14:tracePt t="107917" x="3568700" y="5835650"/>
          <p14:tracePt t="107934" x="3562350" y="5835650"/>
          <p14:tracePt t="107950" x="3556000" y="5842000"/>
          <p14:tracePt t="107965" x="3536950" y="5842000"/>
          <p14:tracePt t="107983" x="3517900" y="5842000"/>
          <p14:tracePt t="108000" x="3498850" y="5842000"/>
          <p14:tracePt t="108016" x="3486150" y="5848350"/>
          <p14:tracePt t="108033" x="3473450" y="5854700"/>
          <p14:tracePt t="108049" x="3460750" y="5854700"/>
          <p14:tracePt t="108067" x="3454400" y="5854700"/>
          <p14:tracePt t="108454" x="3448050" y="5854700"/>
          <p14:tracePt t="108462" x="3448050" y="5861050"/>
          <p14:tracePt t="108478" x="3441700" y="5861050"/>
          <p14:tracePt t="108486" x="3435350" y="5867400"/>
          <p14:tracePt t="108534" x="3429000" y="5867400"/>
          <p14:tracePt t="108542" x="3429000" y="5873750"/>
          <p14:tracePt t="108589" x="3422650" y="5880100"/>
          <p14:tracePt t="108662" x="3416300" y="5880100"/>
          <p14:tracePt t="108670" x="3409950" y="5880100"/>
          <p14:tracePt t="108680" x="3409950" y="5886450"/>
          <p14:tracePt t="108699" x="3403600" y="5886450"/>
          <p14:tracePt t="108726" x="3397250" y="5886450"/>
          <p14:tracePt t="108750" x="3390900" y="5892800"/>
          <p14:tracePt t="108757" x="3384550" y="5892800"/>
          <p14:tracePt t="108774" x="3378200" y="5892800"/>
          <p14:tracePt t="108783" x="3371850" y="5892800"/>
          <p14:tracePt t="108799" x="3352800" y="5899150"/>
          <p14:tracePt t="108815" x="3333750" y="5905500"/>
          <p14:tracePt t="108832" x="3314700" y="5905500"/>
          <p14:tracePt t="108849" x="3282950" y="5911850"/>
          <p14:tracePt t="108865" x="3251200" y="5911850"/>
          <p14:tracePt t="108882" x="3219450" y="5911850"/>
          <p14:tracePt t="108898" x="3187700" y="5918200"/>
          <p14:tracePt t="108915" x="3162300" y="5918200"/>
          <p14:tracePt t="108932" x="3143250" y="5918200"/>
          <p14:tracePt t="108948" x="3136900" y="5918200"/>
          <p14:tracePt t="108963" x="3130550" y="5918200"/>
          <p14:tracePt t="108981" x="3124200" y="5918200"/>
          <p14:tracePt t="109261" x="3124200" y="5911850"/>
          <p14:tracePt t="109278" x="3117850" y="5911850"/>
          <p14:tracePt t="109294" x="3117850" y="5905500"/>
          <p14:tracePt t="109302" x="3111500" y="5905500"/>
          <p14:tracePt t="109566" x="3098800" y="5905500"/>
          <p14:tracePt t="109574" x="3092450" y="5905500"/>
          <p14:tracePt t="109582" x="3086100" y="5905500"/>
          <p14:tracePt t="109597" x="3079750" y="5905500"/>
          <p14:tracePt t="109613" x="3067050" y="5905500"/>
          <p14:tracePt t="109630" x="3048000" y="5905500"/>
          <p14:tracePt t="109647" x="3028950" y="5905500"/>
          <p14:tracePt t="109662" x="3016250" y="5911850"/>
          <p14:tracePt t="109680" x="2997200" y="5911850"/>
          <p14:tracePt t="109697" x="2984500" y="5911850"/>
          <p14:tracePt t="109713" x="2978150" y="5911850"/>
          <p14:tracePt t="109730" x="2971800" y="5911850"/>
          <p14:tracePt t="109746" x="2965450" y="5918200"/>
          <p14:tracePt t="109763" x="2959100" y="5918200"/>
          <p14:tracePt t="109780" x="2952750" y="5918200"/>
          <p14:tracePt t="109806" x="2946400" y="5918200"/>
          <p14:tracePt t="109830" x="2940050" y="5918200"/>
          <p14:tracePt t="109838" x="2933700" y="5918200"/>
          <p14:tracePt t="109870" x="2927350" y="5918200"/>
          <p14:tracePt t="109894" x="2921000" y="5918200"/>
          <p14:tracePt t="109901" x="2914650" y="5918200"/>
          <p14:tracePt t="109913" x="2908300" y="5918200"/>
          <p14:tracePt t="109929" x="2895600" y="5918200"/>
          <p14:tracePt t="109946" x="2876550" y="5918200"/>
          <p14:tracePt t="109963" x="2863850" y="5924550"/>
          <p14:tracePt t="109977" x="2851150" y="5924550"/>
          <p14:tracePt t="109995" x="2838450" y="5924550"/>
          <p14:tracePt t="110012" x="2825750" y="5924550"/>
          <p14:tracePt t="110028" x="2819400" y="5924550"/>
          <p14:tracePt t="110045" x="2806700" y="5924550"/>
          <p14:tracePt t="110061" x="2800350" y="5924550"/>
          <p14:tracePt t="110078" x="2787650" y="5924550"/>
          <p14:tracePt t="110095" x="2781300" y="5924550"/>
          <p14:tracePt t="110112" x="2762250" y="5924550"/>
          <p14:tracePt t="110128" x="2749550" y="5924550"/>
          <p14:tracePt t="110145" x="2736850" y="5924550"/>
          <p14:tracePt t="110161" x="2717800" y="5924550"/>
          <p14:tracePt t="110178" x="2698750" y="5924550"/>
          <p14:tracePt t="110193" x="2686050" y="5924550"/>
          <p14:tracePt t="110212" x="2673350" y="5924550"/>
          <p14:tracePt t="110228" x="2660650" y="5924550"/>
          <p14:tracePt t="110243" x="2647950" y="5924550"/>
          <p14:tracePt t="110260" x="2641600" y="5924550"/>
          <p14:tracePt t="110278" x="2628900" y="5924550"/>
          <p14:tracePt t="110294" x="2616200" y="5924550"/>
          <p14:tracePt t="110311" x="2609850" y="5924550"/>
          <p14:tracePt t="110327" x="2597150" y="5924550"/>
          <p14:tracePt t="110344" x="2590800" y="5924550"/>
          <p14:tracePt t="110406" x="2584450" y="5924550"/>
          <p14:tracePt t="110710" x="2584450" y="5918200"/>
          <p14:tracePt t="110718" x="2584450" y="5911850"/>
          <p14:tracePt t="110750" x="2584450" y="5905500"/>
          <p14:tracePt t="110766" x="2584450" y="5899150"/>
          <p14:tracePt t="110782" x="2584450" y="5892800"/>
          <p14:tracePt t="110790" x="2590800" y="5892800"/>
          <p14:tracePt t="110805" x="2590800" y="5886450"/>
          <p14:tracePt t="110813" x="2597150" y="5880100"/>
          <p14:tracePt t="110838" x="2597150" y="5873750"/>
          <p14:tracePt t="110845" x="2603500" y="5861050"/>
          <p14:tracePt t="110861" x="2609850" y="5848350"/>
          <p14:tracePt t="110875" x="2609850" y="5842000"/>
          <p14:tracePt t="110893" x="2616200" y="5822950"/>
          <p14:tracePt t="110910" x="2622550" y="5791200"/>
          <p14:tracePt t="110926" x="2628900" y="5765800"/>
          <p14:tracePt t="110943" x="2628900" y="5740400"/>
          <p14:tracePt t="110959" x="2628900" y="5708650"/>
          <p14:tracePt t="110976" x="2628900" y="5695950"/>
          <p14:tracePt t="110993" x="2628900" y="5676900"/>
          <p14:tracePt t="111010" x="2628900" y="5657850"/>
          <p14:tracePt t="111026" x="2628900" y="5645150"/>
          <p14:tracePt t="111043" x="2628900" y="5632450"/>
          <p14:tracePt t="111059" x="2635250" y="5626100"/>
          <p14:tracePt t="111076" x="2635250" y="5613400"/>
          <p14:tracePt t="111093" x="2647950" y="5588000"/>
          <p14:tracePt t="111110" x="2660650" y="5575300"/>
          <p14:tracePt t="111142" x="2673350" y="5568950"/>
          <p14:tracePt t="111176" x="2686050" y="5568950"/>
          <p14:tracePt t="111191" x="2705100" y="5594350"/>
          <p14:tracePt t="111209" x="2717800" y="5626100"/>
          <p14:tracePt t="111225" x="2730500" y="5664200"/>
          <p14:tracePt t="111242" x="2743200" y="5676900"/>
          <p14:tracePt t="111259" x="2743200" y="5721350"/>
          <p14:tracePt t="111276" x="2743200" y="5759450"/>
          <p14:tracePt t="111292" x="2743200" y="5791200"/>
          <p14:tracePt t="111307" x="2724150" y="5816600"/>
          <p14:tracePt t="111325" x="2686050" y="5835650"/>
          <p14:tracePt t="111342" x="2647950" y="5835650"/>
          <p14:tracePt t="111358" x="2603500" y="5829300"/>
          <p14:tracePt t="111376" x="2533650" y="5778500"/>
          <p14:tracePt t="111392" x="2476500" y="5702300"/>
          <p14:tracePt t="111407" x="2425700" y="5613400"/>
          <p14:tracePt t="111425" x="2393950" y="5530850"/>
          <p14:tracePt t="111442" x="2368550" y="5473700"/>
          <p14:tracePt t="111457" x="2362200" y="5422900"/>
          <p14:tracePt t="111475" x="2362200" y="5384800"/>
          <p14:tracePt t="111491" x="2374900" y="5334000"/>
          <p14:tracePt t="111509" x="2432050" y="5251450"/>
          <p14:tracePt t="111523" x="2470150" y="5226050"/>
          <p14:tracePt t="111542" x="2584450" y="5149850"/>
          <p14:tracePt t="111557" x="2692400" y="5118100"/>
          <p14:tracePt t="111575" x="2794000" y="5099050"/>
          <p14:tracePt t="111591" x="2870200" y="5099050"/>
          <p14:tracePt t="111608" x="2933700" y="5111750"/>
          <p14:tracePt t="111625" x="2984500" y="5143500"/>
          <p14:tracePt t="111642" x="3054350" y="5200650"/>
          <p14:tracePt t="111658" x="3117850" y="5270500"/>
          <p14:tracePt t="111673" x="3175000" y="5334000"/>
          <p14:tracePt t="111691" x="3225800" y="5403850"/>
          <p14:tracePt t="111708" x="3257550" y="5467350"/>
          <p14:tracePt t="111723" x="3282950" y="5543550"/>
          <p14:tracePt t="111741" x="3282950" y="5651500"/>
          <p14:tracePt t="111758" x="3263900" y="5734050"/>
          <p14:tracePt t="111775" x="3219450" y="5810250"/>
          <p14:tracePt t="111791" x="3175000" y="5861050"/>
          <p14:tracePt t="111808" x="3117850" y="5899150"/>
          <p14:tracePt t="111824" x="3028950" y="5930900"/>
          <p14:tracePt t="111841" x="2901950" y="5937250"/>
          <p14:tracePt t="111857" x="2736850" y="5911850"/>
          <p14:tracePt t="111874" x="2571750" y="5848350"/>
          <p14:tracePt t="111889" x="2444750" y="5765800"/>
          <p14:tracePt t="111908" x="2343150" y="5670550"/>
          <p14:tracePt t="111922" x="2273300" y="5549900"/>
          <p14:tracePt t="111941" x="2241550" y="5378450"/>
          <p14:tracePt t="111957" x="2241550" y="5276850"/>
          <p14:tracePt t="111974" x="2292350" y="5187950"/>
          <p14:tracePt t="111990" x="2362200" y="5092700"/>
          <p14:tracePt t="112006" x="2463800" y="5022850"/>
          <p14:tracePt t="112024" x="2590800" y="4984750"/>
          <p14:tracePt t="112041" x="2730500" y="4959350"/>
          <p14:tracePt t="112057" x="2882900" y="4965700"/>
          <p14:tracePt t="112074" x="3016250" y="4997450"/>
          <p14:tracePt t="112089" x="3124200" y="5035550"/>
          <p14:tracePt t="112107" x="3213100" y="5105400"/>
          <p14:tracePt t="112123" x="3282950" y="5181600"/>
          <p14:tracePt t="112140" x="3333750" y="5289550"/>
          <p14:tracePt t="112157" x="3390900" y="5467350"/>
          <p14:tracePt t="112172" x="3397250" y="5530850"/>
          <p14:tracePt t="112190" x="3397250" y="5689600"/>
          <p14:tracePt t="112207" x="3365500" y="5772150"/>
          <p14:tracePt t="112222" x="3321050" y="5829300"/>
          <p14:tracePt t="112239" x="3276600" y="5867400"/>
          <p14:tracePt t="112256" x="3213100" y="5899150"/>
          <p14:tracePt t="112273" x="3124200" y="5918200"/>
          <p14:tracePt t="112290" x="3035300" y="5918200"/>
          <p14:tracePt t="112307" x="2940050" y="5892800"/>
          <p14:tracePt t="112323" x="2889250" y="5861050"/>
          <p14:tracePt t="112340" x="2876550" y="5848350"/>
          <p14:tracePt t="112355" x="2863850" y="5810250"/>
          <p14:tracePt t="112373" x="2863850" y="5740400"/>
          <p14:tracePt t="112389" x="2901950" y="5664200"/>
          <p14:tracePt t="112406" x="2971800" y="5600700"/>
          <p14:tracePt t="112421" x="3079750" y="5543550"/>
          <p14:tracePt t="112438" x="3200400" y="5511800"/>
          <p14:tracePt t="112456" x="3321050" y="5505450"/>
          <p14:tracePt t="112473" x="3422650" y="5524500"/>
          <p14:tracePt t="112488" x="3505200" y="5568950"/>
          <p14:tracePt t="112506" x="3543300" y="5613400"/>
          <p14:tracePt t="112522" x="3543300" y="5676900"/>
          <p14:tracePt t="112539" x="3530600" y="5753100"/>
          <p14:tracePt t="112556" x="3479800" y="5842000"/>
          <p14:tracePt t="112572" x="3397250" y="5899150"/>
          <p14:tracePt t="112588" x="3270250" y="5943600"/>
          <p14:tracePt t="112604" x="3111500" y="5969000"/>
          <p14:tracePt t="112622" x="2806700" y="5937250"/>
          <p14:tracePt t="112639" x="2635250" y="5867400"/>
          <p14:tracePt t="112655" x="2533650" y="5778500"/>
          <p14:tracePt t="112671" x="2470150" y="5670550"/>
          <p14:tracePt t="112687" x="2457450" y="5568950"/>
          <p14:tracePt t="112704" x="2463800" y="5454650"/>
          <p14:tracePt t="112721" x="2527300" y="5346700"/>
          <p14:tracePt t="112737" x="2641600" y="5226050"/>
          <p14:tracePt t="112755" x="2794000" y="5130800"/>
          <p14:tracePt t="112772" x="2997200" y="5080000"/>
          <p14:tracePt t="112788" x="3219450" y="5060950"/>
          <p14:tracePt t="112804" x="3492500" y="5124450"/>
          <p14:tracePt t="112822" x="3733800" y="5276850"/>
          <p14:tracePt t="112839" x="3822700" y="5403850"/>
          <p14:tracePt t="112855" x="3848100" y="5530850"/>
          <p14:tracePt t="112870" x="3841750" y="5651500"/>
          <p14:tracePt t="112888" x="3784600" y="5772150"/>
          <p14:tracePt t="112905" x="3683000" y="5899150"/>
          <p14:tracePt t="112921" x="3581400" y="5981700"/>
          <p14:tracePt t="112938" x="3473450" y="6045200"/>
          <p14:tracePt t="112953" x="3384550" y="6083300"/>
          <p14:tracePt t="112970" x="3314700" y="6096000"/>
          <p14:tracePt t="112987" x="3289300" y="6096000"/>
          <p14:tracePt t="113005" x="3282950" y="6096000"/>
          <p14:tracePt t="113021" x="3276600" y="6096000"/>
          <p14:tracePt t="113038" x="3276600" y="6083300"/>
          <p14:tracePt t="113053" x="3276600" y="6076950"/>
          <p14:tracePt t="113071" x="3276600" y="6057900"/>
          <p14:tracePt t="113087" x="3276600" y="6045200"/>
          <p14:tracePt t="113105" x="3276600" y="6032500"/>
          <p14:tracePt t="113121" x="3289300" y="6013450"/>
          <p14:tracePt t="113155" x="3308350" y="5994400"/>
          <p14:tracePt t="113171" x="3321050" y="5981700"/>
          <p14:tracePt t="113186" x="3327400" y="5975350"/>
          <p14:tracePt t="113221" x="3333750" y="5975350"/>
          <p14:tracePt t="113261" x="3333750" y="5969000"/>
          <p14:tracePt t="113686" x="3340100" y="5969000"/>
          <p14:tracePt t="113710" x="3346450" y="5962650"/>
          <p14:tracePt t="113717" x="3346450" y="5956300"/>
          <p14:tracePt t="113725" x="3352800" y="5956300"/>
          <p14:tracePt t="113766" x="3352800" y="5949950"/>
          <p14:tracePt t="113773" x="3359150" y="5949950"/>
          <p14:tracePt t="113934" x="3352800" y="5956300"/>
          <p14:tracePt t="113942" x="3340100" y="5956300"/>
          <p14:tracePt t="113953" x="3333750" y="5969000"/>
          <p14:tracePt t="113969" x="3321050" y="5969000"/>
          <p14:tracePt t="113987" x="3314700" y="5969000"/>
          <p14:tracePt t="114019" x="3314700" y="5975350"/>
          <p14:tracePt t="114134" x="3314700" y="5962650"/>
          <p14:tracePt t="114150" x="3314700" y="5956300"/>
          <p14:tracePt t="114165" x="3314700" y="5949950"/>
          <p14:tracePt t="114174" x="3321050" y="5949950"/>
          <p14:tracePt t="114190" x="3327400" y="5943600"/>
          <p14:tracePt t="114217" x="3327400" y="59309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271588" y="0"/>
            <a:ext cx="10515600" cy="981075"/>
          </a:xfrm>
        </p:spPr>
        <p:txBody>
          <a:bodyPr/>
          <a:lstStyle/>
          <a:p>
            <a:pPr eaLnBrk="1" hangingPunct="1"/>
            <a:r>
              <a:rPr lang="ja-JP" altLang="en-US" dirty="0"/>
              <a:t>皮下注射 </a:t>
            </a:r>
            <a:r>
              <a:rPr lang="ja-JP" altLang="en-US" sz="1600" dirty="0"/>
              <a:t>（</a:t>
            </a:r>
            <a:r>
              <a:rPr lang="en-US" altLang="ja-JP" sz="1600" dirty="0"/>
              <a:t>p23</a:t>
            </a:r>
            <a:r>
              <a:rPr lang="ja-JP" altLang="en-US" sz="1600" dirty="0"/>
              <a:t>）</a:t>
            </a:r>
          </a:p>
        </p:txBody>
      </p:sp>
      <p:sp>
        <p:nvSpPr>
          <p:cNvPr id="23555" name="Rectangle 3"/>
          <p:cNvSpPr>
            <a:spLocks noGrp="1" noChangeArrowheads="1"/>
          </p:cNvSpPr>
          <p:nvPr>
            <p:ph type="body" idx="1"/>
          </p:nvPr>
        </p:nvSpPr>
        <p:spPr>
          <a:xfrm>
            <a:off x="1271588" y="1290638"/>
            <a:ext cx="10515600" cy="4908550"/>
          </a:xfrm>
        </p:spPr>
        <p:txBody>
          <a:bodyPr/>
          <a:lstStyle/>
          <a:p>
            <a:pPr eaLnBrk="1" hangingPunct="1">
              <a:defRPr/>
            </a:pPr>
            <a:endParaRPr lang="en-US" altLang="ja-JP" dirty="0"/>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0"/>
            <a:ext cx="403860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238" y="3200400"/>
            <a:ext cx="3433762"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78138"/>
            <a:ext cx="5951538" cy="397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53634"/>
  <p:extLst>
    <p:ext uri="{3A86A75C-4F4B-4683-9AE1-C65F6400EC91}">
      <p14:laserTraceLst xmlns:p14="http://schemas.microsoft.com/office/powerpoint/2010/main">
        <p14:tracePtLst>
          <p14:tracePt t="81" x="3340100" y="5911850"/>
          <p14:tracePt t="183" x="3346450" y="5905500"/>
          <p14:tracePt t="496" x="3340100" y="5905500"/>
          <p14:tracePt t="512" x="3321050" y="5905500"/>
          <p14:tracePt t="520" x="3314700" y="5905500"/>
          <p14:tracePt t="529" x="3308350" y="5905500"/>
          <p14:tracePt t="546" x="3282950" y="5905500"/>
          <p14:tracePt t="563" x="3257550" y="5905500"/>
          <p14:tracePt t="579" x="3238500" y="5892800"/>
          <p14:tracePt t="596" x="3225800" y="5873750"/>
          <p14:tracePt t="613" x="3219450" y="5854700"/>
          <p14:tracePt t="629" x="3206750" y="5816600"/>
          <p14:tracePt t="646" x="3206750" y="5765800"/>
          <p14:tracePt t="663" x="3219450" y="5708650"/>
          <p14:tracePt t="679" x="3289300" y="5619750"/>
          <p14:tracePt t="696" x="3359150" y="5562600"/>
          <p14:tracePt t="713" x="3460750" y="5499100"/>
          <p14:tracePt t="729" x="3517900" y="5499100"/>
          <p14:tracePt t="896" x="3530600" y="5486400"/>
          <p14:tracePt t="904" x="3524250" y="5486400"/>
          <p14:tracePt t="912" x="3505200" y="5486400"/>
          <p14:tracePt t="929" x="3429000" y="5486400"/>
          <p14:tracePt t="944" x="3295650" y="5505450"/>
          <p14:tracePt t="961" x="3168650" y="5537200"/>
          <p14:tracePt t="978" x="3105150" y="5499100"/>
          <p14:tracePt t="993" x="3009900" y="5486400"/>
          <p14:tracePt t="1011" x="2914650" y="5473700"/>
          <p14:tracePt t="1026" x="2832100" y="5441950"/>
          <p14:tracePt t="1044" x="2755900" y="5384800"/>
          <p14:tracePt t="1060" x="2679700" y="5302250"/>
          <p14:tracePt t="1077" x="2609850" y="5181600"/>
          <p14:tracePt t="1094" x="2571750" y="5029200"/>
          <p14:tracePt t="1111" x="2546350" y="4864100"/>
          <p14:tracePt t="1126" x="2559050" y="4679950"/>
          <p14:tracePt t="1144" x="2692400" y="4349750"/>
          <p14:tracePt t="1161" x="2895600" y="4070350"/>
          <p14:tracePt t="1176" x="3225800" y="3759200"/>
          <p14:tracePt t="1194" x="3708400" y="3422650"/>
          <p14:tracePt t="1210" x="4337050" y="3092450"/>
          <p14:tracePt t="1228" x="5016500" y="2825750"/>
          <p14:tracePt t="1244" x="5676900" y="2660650"/>
          <p14:tracePt t="1261" x="6248400" y="2578100"/>
          <p14:tracePt t="1277" x="6654800" y="2552700"/>
          <p14:tracePt t="1294" x="6877050" y="2578100"/>
          <p14:tracePt t="1309" x="6972300" y="2635250"/>
          <p14:tracePt t="1327" x="6991350" y="2724150"/>
          <p14:tracePt t="1342" x="6991350" y="2762250"/>
          <p14:tracePt t="1359" x="6972300" y="2857500"/>
          <p14:tracePt t="1377" x="6915150" y="2984500"/>
          <p14:tracePt t="1392" x="6883400" y="3035300"/>
          <p14:tracePt t="1410" x="6858000" y="3073400"/>
          <p14:tracePt t="1427" x="6845300" y="3092450"/>
          <p14:tracePt t="1480" x="6838950" y="3092450"/>
          <p14:tracePt t="1744" x="6838950" y="3086100"/>
          <p14:tracePt t="1752" x="6838950" y="3079750"/>
          <p14:tracePt t="1760" x="6838950" y="3073400"/>
          <p14:tracePt t="1777" x="6838950" y="3067050"/>
          <p14:tracePt t="1800" x="6838950" y="3060700"/>
          <p14:tracePt t="1810" x="6832600" y="3054350"/>
          <p14:tracePt t="1826" x="6832600" y="3048000"/>
          <p14:tracePt t="1865" x="6832600" y="3041650"/>
          <p14:tracePt t="1928" x="6838950" y="3048000"/>
          <p14:tracePt t="1944" x="6845300" y="3067050"/>
          <p14:tracePt t="1952" x="6858000" y="3105150"/>
          <p14:tracePt t="1960" x="6883400" y="3155950"/>
          <p14:tracePt t="1975" x="6921500" y="3321050"/>
          <p14:tracePt t="1992" x="6965950" y="3562350"/>
          <p14:tracePt t="2009" x="6985000" y="3917950"/>
          <p14:tracePt t="2025" x="6959600" y="4375150"/>
          <p14:tracePt t="2040" x="6845300" y="4832350"/>
          <p14:tracePt t="2059" x="6654800" y="5232400"/>
          <p14:tracePt t="2075" x="6381750" y="5626100"/>
          <p14:tracePt t="2092" x="5956300" y="5994400"/>
          <p14:tracePt t="2108" x="5448300" y="6299200"/>
          <p14:tracePt t="2125" x="4870450" y="6521450"/>
          <p14:tracePt t="2141" x="4241800" y="6654800"/>
          <p14:tracePt t="2159" x="3581400" y="6705600"/>
          <p14:tracePt t="2175" x="3048000" y="6654800"/>
          <p14:tracePt t="2192" x="2635250" y="6457950"/>
          <p14:tracePt t="2208" x="2597150" y="6343650"/>
          <p14:tracePt t="2224" x="2616200" y="6235700"/>
          <p14:tracePt t="2240" x="2711450" y="6108700"/>
          <p14:tracePt t="2257" x="2844800" y="5988050"/>
          <p14:tracePt t="2273" x="2978150" y="5899150"/>
          <p14:tracePt t="2292" x="3117850" y="5842000"/>
          <p14:tracePt t="2306" x="3213100" y="5822950"/>
          <p14:tracePt t="2325" x="3276600" y="5829300"/>
          <p14:tracePt t="2341" x="3295650" y="5848350"/>
          <p14:tracePt t="2358" x="3295650" y="5867400"/>
          <p14:tracePt t="2373" x="3295650" y="5873750"/>
          <p14:tracePt t="2390" x="3276600" y="5892800"/>
          <p14:tracePt t="2408" x="3263900" y="5918200"/>
          <p14:tracePt t="2425" x="3244850" y="5924550"/>
          <p14:tracePt t="2439" x="3219450" y="5943600"/>
          <p14:tracePt t="2458" x="3187700" y="5969000"/>
          <p14:tracePt t="2473" x="3130550" y="6007100"/>
          <p14:tracePt t="2489" x="3054350" y="6057900"/>
          <p14:tracePt t="2507" x="2990850" y="6108700"/>
          <p14:tracePt t="2523" x="2889250" y="6184900"/>
          <p14:tracePt t="2541" x="2762250" y="6273800"/>
          <p14:tracePt t="2558" x="2597150" y="6375400"/>
          <p14:tracePt t="2574" x="2432050" y="6451600"/>
          <p14:tracePt t="2589" x="2336800" y="6502400"/>
          <p14:tracePt t="2607" x="2051050" y="6604000"/>
          <p14:tracePt t="2624" x="1879600" y="6648450"/>
          <p14:tracePt t="2640" x="1727200" y="6667500"/>
          <p14:tracePt t="2656" x="1581150" y="6667500"/>
          <p14:tracePt t="2757" x="1022350" y="6546850"/>
          <p14:tracePt t="2773" x="1022350" y="6534150"/>
          <p14:tracePt t="2790" x="1022350" y="6515100"/>
          <p14:tracePt t="2792" x="1022350" y="6508750"/>
          <p14:tracePt t="2805" x="1022350" y="6502400"/>
          <p14:tracePt t="2822" x="1022350" y="6489700"/>
          <p14:tracePt t="2840" x="1022350" y="6477000"/>
          <p14:tracePt t="2857" x="1022350" y="6464300"/>
          <p14:tracePt t="2873" x="1022350" y="6457950"/>
          <p14:tracePt t="2890" x="1022350" y="6451600"/>
          <p14:tracePt t="2906" x="1022350" y="6445250"/>
          <p14:tracePt t="2923" x="1016000" y="6445250"/>
          <p14:tracePt t="2956" x="1009650" y="6438900"/>
          <p14:tracePt t="2973" x="1003300" y="6438900"/>
          <p14:tracePt t="2990" x="984250" y="6432550"/>
          <p14:tracePt t="3006" x="965200" y="6426200"/>
          <p14:tracePt t="3021" x="952500" y="6426200"/>
          <p14:tracePt t="3039" x="914400" y="6407150"/>
          <p14:tracePt t="3056" x="876300" y="6394450"/>
          <p14:tracePt t="3073" x="844550" y="6375400"/>
          <p14:tracePt t="3090" x="787400" y="6337300"/>
          <p14:tracePt t="3105" x="717550" y="6273800"/>
          <p14:tracePt t="3123" x="660400" y="6203950"/>
          <p14:tracePt t="3139" x="603250" y="6121400"/>
          <p14:tracePt t="3154" x="571500" y="6038850"/>
          <p14:tracePt t="3172" x="533400" y="5956300"/>
          <p14:tracePt t="3189" x="501650" y="5880100"/>
          <p14:tracePt t="3205" x="476250" y="5816600"/>
          <p14:tracePt t="3223" x="457200" y="5772150"/>
          <p14:tracePt t="3237" x="450850" y="5740400"/>
          <p14:tracePt t="3256" x="444500" y="5708650"/>
          <p14:tracePt t="3272" x="444500" y="5702300"/>
          <p14:tracePt t="3289" x="444500" y="5695950"/>
          <p14:tracePt t="3305" x="444500" y="5689600"/>
          <p14:tracePt t="3321" x="444500" y="5683250"/>
          <p14:tracePt t="3344" x="444500" y="5676900"/>
          <p14:tracePt t="4264" x="444500" y="5670550"/>
          <p14:tracePt t="4288" x="444500" y="5664200"/>
          <p14:tracePt t="4296" x="444500" y="5657850"/>
          <p14:tracePt t="4808" x="431800" y="5657850"/>
          <p14:tracePt t="4816" x="431800" y="5651500"/>
          <p14:tracePt t="4832" x="425450" y="5651500"/>
          <p14:tracePt t="4848" x="419100" y="5651500"/>
          <p14:tracePt t="4864" x="412750" y="5651500"/>
          <p14:tracePt t="4872" x="406400" y="5651500"/>
          <p14:tracePt t="4896" x="400050" y="5645150"/>
          <p14:tracePt t="4920" x="393700" y="5638800"/>
          <p14:tracePt t="4936" x="387350" y="5638800"/>
          <p14:tracePt t="4976" x="381000" y="5638800"/>
          <p14:tracePt t="5040" x="381000" y="5632450"/>
          <p14:tracePt t="5136" x="374650" y="5632450"/>
          <p14:tracePt t="5160" x="368300" y="5632450"/>
          <p14:tracePt t="5184" x="361950" y="5632450"/>
          <p14:tracePt t="5208" x="355600" y="5632450"/>
          <p14:tracePt t="5296" x="349250" y="5632450"/>
          <p14:tracePt t="5712" x="349250" y="5626100"/>
          <p14:tracePt t="5720" x="349250" y="5619750"/>
          <p14:tracePt t="5733" x="349250" y="5613400"/>
          <p14:tracePt t="5750" x="349250" y="5600700"/>
          <p14:tracePt t="5767" x="355600" y="5581650"/>
          <p14:tracePt t="5783" x="361950" y="5568950"/>
          <p14:tracePt t="5800" x="368300" y="5556250"/>
          <p14:tracePt t="5817" x="374650" y="5543550"/>
          <p14:tracePt t="5833" x="374650" y="5537200"/>
          <p14:tracePt t="5850" x="374650" y="5530850"/>
          <p14:tracePt t="5867" x="381000" y="5518150"/>
          <p14:tracePt t="5883" x="387350" y="5499100"/>
          <p14:tracePt t="5917" x="406400" y="5448300"/>
          <p14:tracePt t="5933" x="412750" y="5422900"/>
          <p14:tracePt t="5950" x="425450" y="5397500"/>
          <p14:tracePt t="5983" x="444500" y="5308600"/>
          <p14:tracePt t="5998" x="457200" y="5251450"/>
          <p14:tracePt t="6033" x="520700" y="5080000"/>
          <p14:tracePt t="6049" x="552450" y="4997450"/>
          <p14:tracePt t="6083" x="628650" y="4838700"/>
          <p14:tracePt t="6099" x="660400" y="4775200"/>
          <p14:tracePt t="6132" x="704850" y="4686300"/>
          <p14:tracePt t="6149" x="723900" y="4660900"/>
          <p14:tracePt t="6164" x="736600" y="4629150"/>
          <p14:tracePt t="6182" x="755650" y="4603750"/>
          <p14:tracePt t="6199" x="768350" y="4572000"/>
          <p14:tracePt t="6216" x="774700" y="4559300"/>
          <p14:tracePt t="6249" x="781050" y="4546600"/>
          <p14:tracePt t="6432" x="774700" y="4559300"/>
          <p14:tracePt t="6440" x="774700" y="4565650"/>
          <p14:tracePt t="6449" x="768350" y="4565650"/>
          <p14:tracePt t="6465" x="762000" y="4578350"/>
          <p14:tracePt t="6498" x="755650" y="4597400"/>
          <p14:tracePt t="6515" x="749300" y="4603750"/>
          <p14:tracePt t="6548" x="742950" y="4616450"/>
          <p14:tracePt t="6565" x="742950" y="4622800"/>
          <p14:tracePt t="6598" x="730250" y="4629150"/>
          <p14:tracePt t="6760" x="736600" y="4622800"/>
          <p14:tracePt t="6777" x="742950" y="4610100"/>
          <p14:tracePt t="6784" x="749300" y="4603750"/>
          <p14:tracePt t="6797" x="755650" y="4597400"/>
          <p14:tracePt t="6831" x="793750" y="4552950"/>
          <p14:tracePt t="6846" x="800100" y="4540250"/>
          <p14:tracePt t="6881" x="876300" y="4476750"/>
          <p14:tracePt t="6897" x="939800" y="4438650"/>
          <p14:tracePt t="6931" x="1104900" y="4343400"/>
          <p14:tracePt t="6947" x="1212850" y="4286250"/>
          <p14:tracePt t="6980" x="1447800" y="4165600"/>
          <p14:tracePt t="6997" x="1581150" y="4102100"/>
          <p14:tracePt t="7029" x="1803400" y="3994150"/>
          <p14:tracePt t="7047" x="1955800" y="3911600"/>
          <p14:tracePt t="7064" x="2038350" y="3867150"/>
          <p14:tracePt t="7078" x="2076450" y="3848100"/>
          <p14:tracePt t="7112" x="2184400" y="3790950"/>
          <p14:tracePt t="7130" x="2209800" y="3784600"/>
          <p14:tracePt t="7163" x="2209800" y="3778250"/>
          <p14:tracePt t="7288" x="2203450" y="3778250"/>
          <p14:tracePt t="7296" x="2197100" y="3784600"/>
          <p14:tracePt t="7304" x="2184400" y="3797300"/>
          <p14:tracePt t="7313" x="2171700" y="3797300"/>
          <p14:tracePt t="7330" x="2146300" y="3803650"/>
          <p14:tracePt t="7344" x="2101850" y="3822700"/>
          <p14:tracePt t="7363" x="2044700" y="3841750"/>
          <p14:tracePt t="7380" x="2000250" y="3854450"/>
          <p14:tracePt t="7396" x="1943100" y="3867150"/>
          <p14:tracePt t="7413" x="1885950" y="3879850"/>
          <p14:tracePt t="7427" x="1822450" y="3898900"/>
          <p14:tracePt t="7446" x="1771650" y="3905250"/>
          <p14:tracePt t="7463" x="1714500" y="3905250"/>
          <p14:tracePt t="7480" x="1644650" y="3911600"/>
          <p14:tracePt t="7496" x="1612900" y="3911600"/>
          <p14:tracePt t="7513" x="1581150" y="3898900"/>
          <p14:tracePt t="7529" x="1562100" y="3879850"/>
          <p14:tracePt t="7546" x="1555750" y="3854450"/>
          <p14:tracePt t="7562" x="1549400" y="3816350"/>
          <p14:tracePt t="7579" x="1543050" y="3771900"/>
          <p14:tracePt t="7596" x="1543050" y="3708400"/>
          <p14:tracePt t="7613" x="1562100" y="3638550"/>
          <p14:tracePt t="7629" x="1600200" y="3556000"/>
          <p14:tracePt t="7646" x="1644650" y="3460750"/>
          <p14:tracePt t="7660" x="1708150" y="3371850"/>
          <p14:tracePt t="7679" x="1803400" y="3244850"/>
          <p14:tracePt t="7694" x="1847850" y="3200400"/>
          <p14:tracePt t="7713" x="1943100" y="3098800"/>
          <p14:tracePt t="7728" x="2000250" y="3041650"/>
          <p14:tracePt t="7745" x="2044700" y="3009900"/>
          <p14:tracePt t="7761" x="2070100" y="2990850"/>
          <p14:tracePt t="7792" x="2076450" y="2990850"/>
          <p14:tracePt t="7912" x="2076450" y="2997200"/>
          <p14:tracePt t="7920" x="2057400" y="3016250"/>
          <p14:tracePt t="7928" x="2044700" y="3028950"/>
          <p14:tracePt t="7943" x="1993900" y="3073400"/>
          <p14:tracePt t="7960" x="1873250" y="3149600"/>
          <p14:tracePt t="7978" x="1778000" y="3213100"/>
          <p14:tracePt t="7994" x="1524000" y="3314700"/>
          <p14:tracePt t="8011" x="1403350" y="3359150"/>
          <p14:tracePt t="8056" x="1244600" y="3403600"/>
          <p14:tracePt t="8144" x="1238250" y="3409950"/>
          <p14:tracePt t="8168" x="1238250" y="3416300"/>
          <p14:tracePt t="8176" x="1206500" y="3416300"/>
          <p14:tracePt t="8184" x="1187450" y="3422650"/>
          <p14:tracePt t="8194" x="1174750" y="3429000"/>
          <p14:tracePt t="8209" x="1136650" y="3429000"/>
          <p14:tracePt t="8243" x="1136650" y="3422650"/>
          <p14:tracePt t="8264" x="1130300" y="3422650"/>
          <p14:tracePt t="8277" x="1123950" y="3422650"/>
          <p14:tracePt t="8296" x="1117600" y="3422650"/>
          <p14:tracePt t="8336" x="1117600" y="3409950"/>
          <p14:tracePt t="8344" x="1117600" y="3397250"/>
          <p14:tracePt t="8352" x="1117600" y="3378200"/>
          <p14:tracePt t="8360" x="1130300" y="3346450"/>
          <p14:tracePt t="8375" x="1174750" y="3257550"/>
          <p14:tracePt t="8393" x="1250950" y="3124200"/>
          <p14:tracePt t="8408" x="1308100" y="3054350"/>
          <p14:tracePt t="8425" x="1498600" y="2819400"/>
          <p14:tracePt t="8443" x="1765300" y="2508250"/>
          <p14:tracePt t="8459" x="2146300" y="2165350"/>
          <p14:tracePt t="8476" x="2552700" y="1828800"/>
          <p14:tracePt t="8493" x="2984500" y="1524000"/>
          <p14:tracePt t="8510" x="3371850" y="1289050"/>
          <p14:tracePt t="8526" x="3689350" y="1136650"/>
          <p14:tracePt t="8544" x="3981450" y="1003300"/>
          <p14:tracePt t="8560" x="4076700" y="971550"/>
          <p14:tracePt t="8577" x="4114800" y="965200"/>
          <p14:tracePt t="8632" x="4114800" y="971550"/>
          <p14:tracePt t="8640" x="4108450" y="990600"/>
          <p14:tracePt t="8648" x="4102100" y="1003300"/>
          <p14:tracePt t="8658" x="4095750" y="1016000"/>
          <p14:tracePt t="8675" x="4076700" y="1041400"/>
          <p14:tracePt t="8691" x="4064000" y="1054100"/>
          <p14:tracePt t="8710" x="4051300" y="1073150"/>
          <p14:tracePt t="8726" x="4044950" y="1085850"/>
          <p14:tracePt t="8741" x="4032250" y="1117600"/>
          <p14:tracePt t="8760" x="3975100" y="1225550"/>
          <p14:tracePt t="8776" x="3924300" y="1238250"/>
          <p14:tracePt t="8792" x="3930650" y="1231900"/>
          <p14:tracePt t="8952" x="3949700" y="1225550"/>
          <p14:tracePt t="8960" x="3968750" y="1225550"/>
          <p14:tracePt t="8976" x="3987800" y="1174750"/>
          <p14:tracePt t="8993" x="3987800" y="1162050"/>
          <p14:tracePt t="9010" x="3987800" y="1123950"/>
          <p14:tracePt t="9026" x="3987800" y="1079500"/>
          <p14:tracePt t="9042" x="4006850" y="1041400"/>
          <p14:tracePt t="9059" x="4038600" y="990600"/>
          <p14:tracePt t="9075" x="4089400" y="914400"/>
          <p14:tracePt t="9090" x="4140200" y="889000"/>
          <p14:tracePt t="9109" x="4248150" y="857250"/>
          <p14:tracePt t="9125" x="4432300" y="819150"/>
          <p14:tracePt t="9141" x="4781550" y="768350"/>
          <p14:tracePt t="9158" x="5245100" y="704850"/>
          <p14:tracePt t="9174" x="5772150" y="666750"/>
          <p14:tracePt t="9191" x="6394450" y="673100"/>
          <p14:tracePt t="9208" x="6667500" y="730250"/>
          <p14:tracePt t="9225" x="6794500" y="800100"/>
          <p14:tracePt t="9241" x="6845300" y="850900"/>
          <p14:tracePt t="9256" x="6858000" y="889000"/>
          <p14:tracePt t="9274" x="6858000" y="939800"/>
          <p14:tracePt t="9291" x="6845300" y="996950"/>
          <p14:tracePt t="9307" x="6826250" y="1041400"/>
          <p14:tracePt t="9324" x="6807200" y="1079500"/>
          <p14:tracePt t="9339" x="6788150" y="1123950"/>
          <p14:tracePt t="9358" x="6756400" y="1168400"/>
          <p14:tracePt t="9373" x="6731000" y="1200150"/>
          <p14:tracePt t="9389" x="6705600" y="1219200"/>
          <p14:tracePt t="9407" x="6692900" y="1225550"/>
          <p14:tracePt t="9544" x="6699250" y="1225550"/>
          <p14:tracePt t="9552" x="6705600" y="1225550"/>
          <p14:tracePt t="9568" x="6711950" y="1225550"/>
          <p14:tracePt t="9616" x="6718300" y="1225550"/>
          <p14:tracePt t="9624" x="6724650" y="1225550"/>
          <p14:tracePt t="9632" x="6737350" y="1219200"/>
          <p14:tracePt t="9648" x="6762750" y="1200150"/>
          <p14:tracePt t="9655" x="6781800" y="1193800"/>
          <p14:tracePt t="9672" x="6819900" y="1174750"/>
          <p14:tracePt t="9689" x="6902450" y="1155700"/>
          <p14:tracePt t="9705" x="7004050" y="1143000"/>
          <p14:tracePt t="9724" x="7143750" y="1155700"/>
          <p14:tracePt t="9738" x="7264400" y="1200150"/>
          <p14:tracePt t="9755" x="7378700" y="1276350"/>
          <p14:tracePt t="9773" x="7467600" y="1377950"/>
          <p14:tracePt t="9788" x="7531100" y="1498600"/>
          <p14:tracePt t="9806" x="7569200" y="1619250"/>
          <p14:tracePt t="9823" x="7575550" y="1765300"/>
          <p14:tracePt t="9838" x="7575550" y="1816100"/>
          <p14:tracePt t="9857" x="7543800" y="1943100"/>
          <p14:tracePt t="9873" x="7505700" y="2006600"/>
          <p14:tracePt t="9888" x="7486650" y="2032000"/>
          <p14:tracePt t="9906" x="7467600" y="2051050"/>
          <p14:tracePt t="9923" x="7461250" y="2057400"/>
          <p14:tracePt t="9939" x="7435850" y="2063750"/>
          <p14:tracePt t="9956" x="7423150" y="2063750"/>
          <p14:tracePt t="9972" x="7416800" y="2063750"/>
          <p14:tracePt t="9990" x="7410450" y="2044700"/>
          <p14:tracePt t="10006" x="7410450" y="2025650"/>
          <p14:tracePt t="10023" x="7416800" y="1974850"/>
          <p14:tracePt t="10039" x="7442200" y="1943100"/>
          <p14:tracePt t="10056" x="7493000" y="1892300"/>
          <p14:tracePt t="10072" x="7543800" y="1860550"/>
          <p14:tracePt t="10088" x="7620000" y="1841500"/>
          <p14:tracePt t="10105" x="7645400" y="1835150"/>
          <p14:tracePt t="10121" x="7708900" y="1828800"/>
          <p14:tracePt t="10139" x="7759700" y="1828800"/>
          <p14:tracePt t="10156" x="7810500" y="1841500"/>
          <p14:tracePt t="10171" x="7848600" y="1860550"/>
          <p14:tracePt t="10189" x="7867650" y="1873250"/>
          <p14:tracePt t="10205" x="7880350" y="1879600"/>
          <p14:tracePt t="10222" x="7886700" y="1885950"/>
          <p14:tracePt t="10238" x="7886700" y="1892300"/>
          <p14:tracePt t="10256" x="7880350" y="1911350"/>
          <p14:tracePt t="10272" x="7854950" y="1917700"/>
          <p14:tracePt t="10287" x="7835900" y="1924050"/>
          <p14:tracePt t="10305" x="7804150" y="1924050"/>
          <p14:tracePt t="10322" x="7772400" y="1924050"/>
          <p14:tracePt t="10338" x="7747000" y="1905000"/>
          <p14:tracePt t="10355" x="7727950" y="1885950"/>
          <p14:tracePt t="10370" x="7715250" y="1866900"/>
          <p14:tracePt t="10387" x="7715250" y="1847850"/>
          <p14:tracePt t="10405" x="7708900" y="1828800"/>
          <p14:tracePt t="10421" x="7708900" y="1809750"/>
          <p14:tracePt t="10438" x="7727950" y="1790700"/>
          <p14:tracePt t="10455" x="7772400" y="1765300"/>
          <p14:tracePt t="10471" x="7804150" y="1758950"/>
          <p14:tracePt t="10487" x="7823200" y="1758950"/>
          <p14:tracePt t="10505" x="7874000" y="1758950"/>
          <p14:tracePt t="10521" x="7893050" y="1758950"/>
          <p14:tracePt t="10538" x="7899400" y="1765300"/>
          <p14:tracePt t="10555" x="7905750" y="1778000"/>
          <p14:tracePt t="10571" x="7905750" y="1816100"/>
          <p14:tracePt t="10588" x="7905750" y="1847850"/>
          <p14:tracePt t="10604" x="7893050" y="1879600"/>
          <p14:tracePt t="10620" x="7861300" y="1911350"/>
          <p14:tracePt t="10637" x="7823200" y="1943100"/>
          <p14:tracePt t="10655" x="7785100" y="1968500"/>
          <p14:tracePt t="10669" x="7740650" y="1987550"/>
          <p14:tracePt t="10688" x="7645400" y="2000250"/>
          <p14:tracePt t="10704" x="7581900" y="2000250"/>
          <p14:tracePt t="10721" x="7524750" y="1987550"/>
          <p14:tracePt t="10736" x="7473950" y="1949450"/>
          <p14:tracePt t="10753" x="7435850" y="1898650"/>
          <p14:tracePt t="10771" x="7423150" y="1841500"/>
          <p14:tracePt t="10786" x="7416800" y="1778000"/>
          <p14:tracePt t="10804" x="7416800" y="1714500"/>
          <p14:tracePt t="10821" x="7429500" y="1670050"/>
          <p14:tracePt t="10837" x="7454900" y="1625600"/>
          <p14:tracePt t="10854" x="7499350" y="1587500"/>
          <p14:tracePt t="10870" x="7550150" y="1562100"/>
          <p14:tracePt t="10887" x="7651750" y="1543050"/>
          <p14:tracePt t="10904" x="7734300" y="1543050"/>
          <p14:tracePt t="10921" x="7791450" y="1543050"/>
          <p14:tracePt t="10937" x="7842250" y="1562100"/>
          <p14:tracePt t="10952" x="7867650" y="1587500"/>
          <p14:tracePt t="10970" x="7880350" y="1612900"/>
          <p14:tracePt t="10985" x="7886700" y="1657350"/>
          <p14:tracePt t="11003" x="7886700" y="1720850"/>
          <p14:tracePt t="11021" x="7886700" y="1778000"/>
          <p14:tracePt t="11036" x="7886700" y="1841500"/>
          <p14:tracePt t="11054" x="7874000" y="1885950"/>
          <p14:tracePt t="11070" x="7842250" y="1930400"/>
          <p14:tracePt t="11087" x="7791450" y="1987550"/>
          <p14:tracePt t="11103" x="7740650" y="2019300"/>
          <p14:tracePt t="11120" x="7683500" y="2038350"/>
          <p14:tracePt t="11135" x="7620000" y="2038350"/>
          <p14:tracePt t="11153" x="7562850" y="2038350"/>
          <p14:tracePt t="11169" x="7486650" y="2006600"/>
          <p14:tracePt t="11187" x="7423150" y="1962150"/>
          <p14:tracePt t="11202" x="7372350" y="1898650"/>
          <p14:tracePt t="11218" x="7346950" y="1835150"/>
          <p14:tracePt t="11236" x="7340600" y="1765300"/>
          <p14:tracePt t="11252" x="7346950" y="1689100"/>
          <p14:tracePt t="11269" x="7391400" y="1612900"/>
          <p14:tracePt t="11285" x="7461250" y="1549400"/>
          <p14:tracePt t="11303" x="7550150" y="1498600"/>
          <p14:tracePt t="11318" x="7664450" y="1460500"/>
          <p14:tracePt t="11336" x="7835900" y="1447800"/>
          <p14:tracePt t="11351" x="7918450" y="1460500"/>
          <p14:tracePt t="11369" x="7969250" y="1511300"/>
          <p14:tracePt t="11385" x="7988300" y="1562100"/>
          <p14:tracePt t="11401" x="7994650" y="1631950"/>
          <p14:tracePt t="11418" x="7994650" y="1714500"/>
          <p14:tracePt t="11436" x="7975600" y="1797050"/>
          <p14:tracePt t="11451" x="7950200" y="1854200"/>
          <p14:tracePt t="11469" x="7912100" y="1898650"/>
          <p14:tracePt t="11485" x="7880350" y="1930400"/>
          <p14:tracePt t="11502" x="7842250" y="1943100"/>
          <p14:tracePt t="11519" x="7797800" y="1943100"/>
          <p14:tracePt t="11535" x="7766050" y="1943100"/>
          <p14:tracePt t="11552" x="7708900" y="1936750"/>
          <p14:tracePt t="11568" x="7639050" y="1924050"/>
          <p14:tracePt t="11584" x="7562850" y="1905000"/>
          <p14:tracePt t="11602" x="7518400" y="1879600"/>
          <p14:tracePt t="11619" x="7512050" y="1873250"/>
          <p14:tracePt t="11634" x="7505700" y="1847850"/>
          <p14:tracePt t="11651" x="7505700" y="1841500"/>
          <p14:tracePt t="11752" x="7512050" y="1828800"/>
          <p14:tracePt t="11760" x="7518400" y="1828800"/>
          <p14:tracePt t="11776" x="7512050" y="1816100"/>
          <p14:tracePt t="11792" x="7505700" y="1797050"/>
          <p14:tracePt t="11802" x="7505700" y="1790700"/>
          <p14:tracePt t="11824" x="7505700" y="1784350"/>
          <p14:tracePt t="11896" x="7524750" y="1765300"/>
          <p14:tracePt t="12008" x="7531100" y="1765300"/>
          <p14:tracePt t="12032" x="7537450" y="1765300"/>
          <p14:tracePt t="12040" x="7543800" y="1765300"/>
          <p14:tracePt t="12051" x="7556500" y="1765300"/>
          <p14:tracePt t="12068" x="7581900" y="1758950"/>
          <p14:tracePt t="12085" x="7607300" y="1758950"/>
          <p14:tracePt t="12101" x="7620000" y="1758950"/>
          <p14:tracePt t="12117" x="7651750" y="1758950"/>
          <p14:tracePt t="12134" x="7677150" y="1765300"/>
          <p14:tracePt t="12151" x="7702550" y="1797050"/>
          <p14:tracePt t="12166" x="7721600" y="1816100"/>
          <p14:tracePt t="12185" x="7734300" y="1873250"/>
          <p14:tracePt t="12199" x="7734300" y="1917700"/>
          <p14:tracePt t="12218" x="7727950" y="1936750"/>
          <p14:tracePt t="12234" x="7708900" y="1949450"/>
          <p14:tracePt t="12249" x="7677150" y="1955800"/>
          <p14:tracePt t="12266" x="7645400" y="1949450"/>
          <p14:tracePt t="12284" x="7594600" y="1905000"/>
          <p14:tracePt t="12301" x="7556500" y="1841500"/>
          <p14:tracePt t="12316" x="7537450" y="1758950"/>
          <p14:tracePt t="12334" x="7531100" y="1670050"/>
          <p14:tracePt t="12350" x="7556500" y="1587500"/>
          <p14:tracePt t="12365" x="7651750" y="1524000"/>
          <p14:tracePt t="12382" x="7810500" y="1479550"/>
          <p14:tracePt t="12399" x="7994650" y="1473200"/>
          <p14:tracePt t="12417" x="8255000" y="1485900"/>
          <p14:tracePt t="12433" x="8343900" y="1524000"/>
          <p14:tracePt t="12449" x="8362950" y="1562100"/>
          <p14:tracePt t="12466" x="8356600" y="1600200"/>
          <p14:tracePt t="12484" x="8305800" y="1644650"/>
          <p14:tracePt t="12498" x="8255000" y="1676400"/>
          <p14:tracePt t="12515" x="8204200" y="1695450"/>
          <p14:tracePt t="12533" x="8197850" y="1701800"/>
          <p14:tracePt t="12566" x="8185150" y="1701800"/>
          <p14:tracePt t="12583" x="8229600" y="1701800"/>
          <p14:tracePt t="12599" x="8324850" y="1701800"/>
          <p14:tracePt t="12617" x="8451850" y="1701800"/>
          <p14:tracePt t="12632" x="8591550" y="1708150"/>
          <p14:tracePt t="12648" x="8737600" y="1746250"/>
          <p14:tracePt t="12665" x="8845550" y="1797050"/>
          <p14:tracePt t="12683" x="8915400" y="1854200"/>
          <p14:tracePt t="12699" x="8940800" y="1905000"/>
          <p14:tracePt t="12716" x="8953500" y="1955800"/>
          <p14:tracePt t="12731" x="8959850" y="2000250"/>
          <p14:tracePt t="12748" x="8947150" y="2038350"/>
          <p14:tracePt t="12766" x="8915400" y="2076450"/>
          <p14:tracePt t="12781" x="8858250" y="2120900"/>
          <p14:tracePt t="12799" x="8693150" y="2184400"/>
          <p14:tracePt t="12814" x="8648700" y="2197100"/>
          <p14:tracePt t="12832" x="8540750" y="2228850"/>
          <p14:tracePt t="12848" x="8489950" y="2241550"/>
          <p14:tracePt t="12865" x="8451850" y="2247900"/>
          <p14:tracePt t="12899" x="8426450" y="2247900"/>
          <p14:tracePt t="12916" x="8413750" y="2235200"/>
          <p14:tracePt t="12933" x="8413750" y="2209800"/>
          <p14:tracePt t="12966" x="8413750" y="2127250"/>
          <p14:tracePt t="12983" x="8413750" y="2051050"/>
          <p14:tracePt t="13016" x="8401050" y="2012950"/>
          <p14:tracePt t="13033" x="8362950" y="2006600"/>
          <p14:tracePt t="13066" x="8185150" y="2006600"/>
          <p14:tracePt t="13083" x="8077200" y="2006600"/>
          <p14:tracePt t="13116" x="7943850" y="1987550"/>
          <p14:tracePt t="13133" x="7937500" y="1974850"/>
          <p14:tracePt t="13166" x="7937500" y="1955800"/>
          <p14:tracePt t="13180" x="7950200" y="1936750"/>
          <p14:tracePt t="13215" x="7969250" y="1924050"/>
          <p14:tracePt t="13264" x="7950200" y="1968500"/>
          <p14:tracePt t="13280" x="7905750" y="2000250"/>
          <p14:tracePt t="13296" x="7848600" y="2025650"/>
          <p14:tracePt t="13315" x="7810500" y="2032000"/>
          <p14:tracePt t="13330" x="7740650" y="2032000"/>
          <p14:tracePt t="13348" x="7639050" y="2000250"/>
          <p14:tracePt t="13364" x="7543800" y="1955800"/>
          <p14:tracePt t="13381" x="7448550" y="1885950"/>
          <p14:tracePt t="13397" x="7385050" y="1803400"/>
          <p14:tracePt t="13414" x="7359650" y="1714500"/>
          <p14:tracePt t="13431" x="7353300" y="1638300"/>
          <p14:tracePt t="13446" x="7397750" y="1568450"/>
          <p14:tracePt t="13463" x="7537450" y="1492250"/>
          <p14:tracePt t="13481" x="7664450" y="1460500"/>
          <p14:tracePt t="13497" x="7785100" y="1460500"/>
          <p14:tracePt t="13513" x="7854950" y="1473200"/>
          <p14:tracePt t="13530" x="7880350" y="1511300"/>
          <p14:tracePt t="13548" x="7893050" y="1555750"/>
          <p14:tracePt t="13564" x="7893050" y="1638300"/>
          <p14:tracePt t="13581" x="7874000" y="1746250"/>
          <p14:tracePt t="13596" x="7842250" y="1860550"/>
          <p14:tracePt t="13614" x="7791450" y="1987550"/>
          <p14:tracePt t="13629" x="7759700" y="2108200"/>
          <p14:tracePt t="13647" x="7747000" y="2298700"/>
          <p14:tracePt t="13662" x="7747000" y="2362200"/>
          <p14:tracePt t="13681" x="7753350" y="2533650"/>
          <p14:tracePt t="13695" x="7785100" y="2647950"/>
          <p14:tracePt t="13714" x="7823200" y="2724150"/>
          <p14:tracePt t="13730" x="7854950" y="2774950"/>
          <p14:tracePt t="13747" x="7880350" y="2794000"/>
          <p14:tracePt t="13762" x="7886700" y="2794000"/>
          <p14:tracePt t="13780" x="7893050" y="2800350"/>
          <p14:tracePt t="13795" x="7905750" y="2800350"/>
          <p14:tracePt t="13814" x="7924800" y="2800350"/>
          <p14:tracePt t="13830" x="7956550" y="2800350"/>
          <p14:tracePt t="13847" x="7975600" y="2800350"/>
          <p14:tracePt t="13863" x="8007350" y="2800350"/>
          <p14:tracePt t="13896" x="8013700" y="2800350"/>
          <p14:tracePt t="13913" x="8013700" y="2819400"/>
          <p14:tracePt t="13929" x="8013700" y="2838450"/>
          <p14:tracePt t="13946" x="8001000" y="2870200"/>
          <p14:tracePt t="13963" x="7975600" y="2901950"/>
          <p14:tracePt t="13980" x="7924800" y="2921000"/>
          <p14:tracePt t="13996" x="7861300" y="2921000"/>
          <p14:tracePt t="14013" x="7772400" y="2870200"/>
          <p14:tracePt t="14029" x="7702550" y="2787650"/>
          <p14:tracePt t="14046" x="7664450" y="2705100"/>
          <p14:tracePt t="14061" x="7651750" y="2616200"/>
          <p14:tracePt t="14078" x="7651750" y="2540000"/>
          <p14:tracePt t="14096" x="7721600" y="2419350"/>
          <p14:tracePt t="14113" x="7810500" y="2349500"/>
          <p14:tracePt t="14129" x="7918450" y="2298700"/>
          <p14:tracePt t="14145" x="8051800" y="2260600"/>
          <p14:tracePt t="14162" x="8159750" y="2254250"/>
          <p14:tracePt t="14178" x="8242300" y="2260600"/>
          <p14:tracePt t="14195" x="8286750" y="2298700"/>
          <p14:tracePt t="14213" x="8305800" y="2336800"/>
          <p14:tracePt t="14229" x="8331200" y="2406650"/>
          <p14:tracePt t="14244" x="8343900" y="2470150"/>
          <p14:tracePt t="14262" x="8343900" y="2533650"/>
          <p14:tracePt t="14263" x="8343900" y="2559050"/>
          <p14:tracePt t="14279" x="8305800" y="2641600"/>
          <p14:tracePt t="14295" x="8248650" y="2711450"/>
          <p14:tracePt t="14311" x="8216900" y="2743200"/>
          <p14:tracePt t="14328" x="8108950" y="2806700"/>
          <p14:tracePt t="14344" x="8039100" y="2825750"/>
          <p14:tracePt t="14362" x="7975600" y="2825750"/>
          <p14:tracePt t="14379" x="7912100" y="2813050"/>
          <p14:tracePt t="14395" x="7854950" y="2781300"/>
          <p14:tracePt t="14412" x="7816850" y="2743200"/>
          <p14:tracePt t="14428" x="7804150" y="2705100"/>
          <p14:tracePt t="14445" x="7791450" y="2654300"/>
          <p14:tracePt t="14460" x="7791450" y="2622550"/>
          <p14:tracePt t="14479" x="7791450" y="2590800"/>
          <p14:tracePt t="14495" x="7816850" y="2559050"/>
          <p14:tracePt t="14512" x="7886700" y="2514600"/>
          <p14:tracePt t="14528" x="7924800" y="2501900"/>
          <p14:tracePt t="14545" x="7956550" y="2495550"/>
          <p14:tracePt t="14561" x="7988300" y="2495550"/>
          <p14:tracePt t="14578" x="8007350" y="2495550"/>
          <p14:tracePt t="14593" x="8020050" y="2495550"/>
          <p14:tracePt t="15024" x="8032750" y="2495550"/>
          <p14:tracePt t="15032" x="8058150" y="2495550"/>
          <p14:tracePt t="15048" x="8102600" y="2501900"/>
          <p14:tracePt t="15061" x="8159750" y="2520950"/>
          <p14:tracePt t="15077" x="8293100" y="2552700"/>
          <p14:tracePt t="15240" x="8286750" y="2546350"/>
          <p14:tracePt t="15256" x="8267700" y="2514600"/>
          <p14:tracePt t="15264" x="8204200" y="2432050"/>
          <p14:tracePt t="15275" x="8128000" y="2336800"/>
          <p14:tracePt t="15294" x="7969250" y="2247900"/>
          <p14:tracePt t="15308" x="7886700" y="2178050"/>
          <p14:tracePt t="15325" x="7886700" y="2120900"/>
          <p14:tracePt t="15343" x="7886700" y="2108200"/>
          <p14:tracePt t="15359" x="7893050" y="2101850"/>
          <p14:tracePt t="15416" x="7893050" y="2095500"/>
          <p14:tracePt t="15423" x="7893050" y="2089150"/>
          <p14:tracePt t="15440" x="7893050" y="2076450"/>
          <p14:tracePt t="15448" x="7893050" y="2070100"/>
          <p14:tracePt t="15459" x="7893050" y="2063750"/>
          <p14:tracePt t="15476" x="7880350" y="2032000"/>
          <p14:tracePt t="15492" x="7874000" y="1993900"/>
          <p14:tracePt t="15508" x="7854950" y="1949450"/>
          <p14:tracePt t="15526" x="7842250" y="1892300"/>
          <p14:tracePt t="15541" x="7810500" y="1816100"/>
          <p14:tracePt t="15559" x="7785100" y="1714500"/>
          <p14:tracePt t="15574" x="7772400" y="1689100"/>
          <p14:tracePt t="15592" x="7766050" y="1625600"/>
          <p14:tracePt t="15608" x="7759700" y="1612900"/>
          <p14:tracePt t="15642" x="7753350" y="1606550"/>
          <p14:tracePt t="15928" x="7753350" y="1600200"/>
          <p14:tracePt t="15936" x="7766050" y="1593850"/>
          <p14:tracePt t="15944" x="7785100" y="1593850"/>
          <p14:tracePt t="15959" x="7823200" y="1581150"/>
          <p14:tracePt t="15974" x="7848600" y="1581150"/>
          <p14:tracePt t="15990" x="7905750" y="1568450"/>
          <p14:tracePt t="16009" x="7950200" y="1562100"/>
          <p14:tracePt t="16025" x="7988300" y="1555750"/>
          <p14:tracePt t="16043" x="8001000" y="1555750"/>
          <p14:tracePt t="16075" x="8001000" y="1562100"/>
          <p14:tracePt t="16092" x="8001000" y="1581150"/>
          <p14:tracePt t="16108" x="8001000" y="1619250"/>
          <p14:tracePt t="16125" x="7988300" y="1651000"/>
          <p14:tracePt t="16140" x="7975600" y="1682750"/>
          <p14:tracePt t="16158" x="7956550" y="1714500"/>
          <p14:tracePt t="16173" x="7931150" y="1733550"/>
          <p14:tracePt t="16190" x="7918450" y="1752600"/>
          <p14:tracePt t="16209" x="7899400" y="1758950"/>
          <p14:tracePt t="16225" x="7893050" y="1758950"/>
          <p14:tracePt t="16242" x="7886700" y="1758950"/>
          <p14:tracePt t="16258" x="7880350" y="1739900"/>
          <p14:tracePt t="16275" x="7880350" y="1733550"/>
          <p14:tracePt t="16291" x="7880350" y="1720850"/>
          <p14:tracePt t="16308" x="7880350" y="1714500"/>
          <p14:tracePt t="16424" x="7880350" y="1708150"/>
          <p14:tracePt t="16480" x="7886700" y="1708150"/>
          <p14:tracePt t="16544" x="7893050" y="1708150"/>
          <p14:tracePt t="16808" x="7893050" y="1701800"/>
          <p14:tracePt t="16824" x="7893050" y="1695450"/>
          <p14:tracePt t="16832" x="7893050" y="1689100"/>
          <p14:tracePt t="16840" x="7893050" y="1682750"/>
          <p14:tracePt t="16872" x="7893050" y="1676400"/>
          <p14:tracePt t="16880" x="7893050" y="1670050"/>
          <p14:tracePt t="16992" x="7893050" y="1676400"/>
          <p14:tracePt t="17008" x="7893050" y="1689100"/>
          <p14:tracePt t="17016" x="7886700" y="1695450"/>
          <p14:tracePt t="17032" x="7880350" y="1701800"/>
          <p14:tracePt t="17040" x="7874000" y="1708150"/>
          <p14:tracePt t="17056" x="7867650" y="1727200"/>
          <p14:tracePt t="17072" x="7848600" y="1739900"/>
          <p14:tracePt t="17089" x="7835900" y="1752600"/>
          <p14:tracePt t="17105" x="7816850" y="1771650"/>
          <p14:tracePt t="17121" x="7791450" y="1784350"/>
          <p14:tracePt t="17137" x="7753350" y="1803400"/>
          <p14:tracePt t="17155" x="7721600" y="1809750"/>
          <p14:tracePt t="17172" x="7683500" y="1816100"/>
          <p14:tracePt t="17187" x="7645400" y="1816100"/>
          <p14:tracePt t="17205" x="7613650" y="1816100"/>
          <p14:tracePt t="17222" x="7569200" y="1803400"/>
          <p14:tracePt t="17238" x="7543800" y="1784350"/>
          <p14:tracePt t="17254" x="7518400" y="1746250"/>
          <p14:tracePt t="17272" x="7499350" y="1670050"/>
          <p14:tracePt t="17287" x="7499350" y="1625600"/>
          <p14:tracePt t="17305" x="7505700" y="1587500"/>
          <p14:tracePt t="17320" x="7537450" y="1530350"/>
          <p14:tracePt t="17338" x="7562850" y="1485900"/>
          <p14:tracePt t="17355" x="7607300" y="1447800"/>
          <p14:tracePt t="17371" x="7658100" y="1416050"/>
          <p14:tracePt t="17387" x="7715250" y="1384300"/>
          <p14:tracePt t="17403" x="7772400" y="1377950"/>
          <p14:tracePt t="17422" x="7816850" y="1377950"/>
          <p14:tracePt t="17438" x="7854950" y="1384300"/>
          <p14:tracePt t="17454" x="7899400" y="1416050"/>
          <p14:tracePt t="17470" x="7924800" y="1460500"/>
          <p14:tracePt t="17488" x="7962900" y="1568450"/>
          <p14:tracePt t="17503" x="7969250" y="1651000"/>
          <p14:tracePt t="17521" x="7969250" y="1739900"/>
          <p14:tracePt t="17538" x="7956550" y="1822450"/>
          <p14:tracePt t="17555" x="7924800" y="1892300"/>
          <p14:tracePt t="17569" x="7893050" y="1943100"/>
          <p14:tracePt t="17588" x="7867650" y="1981200"/>
          <p14:tracePt t="17604" x="7848600" y="1987550"/>
          <p14:tracePt t="17621" x="7835900" y="1987550"/>
          <p14:tracePt t="17637" x="7829550" y="1987550"/>
          <p14:tracePt t="17654" x="7804150" y="1974850"/>
          <p14:tracePt t="17670" x="7772400" y="1911350"/>
          <p14:tracePt t="17686" x="7734300" y="1847850"/>
          <p14:tracePt t="17702" x="7708900" y="1771650"/>
          <p14:tracePt t="17721" x="7683500" y="1663700"/>
          <p14:tracePt t="17736" x="7683500" y="1612900"/>
          <p14:tracePt t="17754" x="7689850" y="1568450"/>
          <p14:tracePt t="17770" x="7721600" y="1536700"/>
          <p14:tracePt t="17786" x="7753350" y="1517650"/>
          <p14:tracePt t="17804" x="7804150" y="1511300"/>
          <p14:tracePt t="17820" x="7854950" y="1511300"/>
          <p14:tracePt t="17837" x="7931150" y="1549400"/>
          <p14:tracePt t="17854" x="8013700" y="1625600"/>
          <p14:tracePt t="17869" x="8089900" y="1739900"/>
          <p14:tracePt t="17887" x="8147050" y="1911350"/>
          <p14:tracePt t="17903" x="8153400" y="2032000"/>
          <p14:tracePt t="17920" x="8140700" y="2127250"/>
          <p14:tracePt t="17937" x="8108950" y="2228850"/>
          <p14:tracePt t="17953" x="8064500" y="2317750"/>
          <p14:tracePt t="17968" x="8013700" y="2400300"/>
          <p14:tracePt t="17987" x="7975600" y="2470150"/>
          <p14:tracePt t="18003" x="7943850" y="2527300"/>
          <p14:tracePt t="18018" x="7937500" y="2571750"/>
          <p14:tracePt t="18036" x="7931150" y="2590800"/>
          <p14:tracePt t="18053" x="7931150" y="2597150"/>
          <p14:tracePt t="18070" x="7931150" y="2603500"/>
          <p14:tracePt t="18086" x="7950200" y="2603500"/>
          <p14:tracePt t="18102" x="7975600" y="2609850"/>
          <p14:tracePt t="18120" x="8026400" y="2622550"/>
          <p14:tracePt t="18136" x="8064500" y="2641600"/>
          <p14:tracePt t="18151" x="8089900" y="2647950"/>
          <p14:tracePt t="18168" x="8115300" y="2660650"/>
          <p14:tracePt t="18185" x="8128000" y="2673350"/>
          <p14:tracePt t="18201" x="8134350" y="2673350"/>
          <p14:tracePt t="18220" x="8134350" y="2679700"/>
          <p14:tracePt t="18236" x="8134350" y="2692400"/>
          <p14:tracePt t="18253" x="8134350" y="2717800"/>
          <p14:tracePt t="18268" x="8134350" y="2736850"/>
          <p14:tracePt t="18286" x="8115300" y="2762250"/>
          <p14:tracePt t="18301" x="8089900" y="2800350"/>
          <p14:tracePt t="18319" x="8007350" y="2851150"/>
          <p14:tracePt t="18334" x="7981950" y="2851150"/>
          <p14:tracePt t="18353" x="7874000" y="2851150"/>
          <p14:tracePt t="18369" x="7810500" y="2838450"/>
          <p14:tracePt t="18386" x="7753350" y="2781300"/>
          <p14:tracePt t="18401" x="7727950" y="2724150"/>
          <p14:tracePt t="18419" x="7721600" y="2641600"/>
          <p14:tracePt t="18434" x="7721600" y="2565400"/>
          <p14:tracePt t="18452" x="7747000" y="2482850"/>
          <p14:tracePt t="18467" x="7791450" y="2425700"/>
          <p14:tracePt t="18486" x="7874000" y="2362200"/>
          <p14:tracePt t="18502" x="7962900" y="2311400"/>
          <p14:tracePt t="18517" x="8077200" y="2286000"/>
          <p14:tracePt t="18535" x="8223250" y="2292350"/>
          <p14:tracePt t="18552" x="8286750" y="2324100"/>
          <p14:tracePt t="18568" x="8324850" y="2368550"/>
          <p14:tracePt t="18584" x="8331200" y="2413000"/>
          <p14:tracePt t="18602" x="8331200" y="2457450"/>
          <p14:tracePt t="18619" x="8331200" y="2508250"/>
          <p14:tracePt t="18635" x="8312150" y="2546350"/>
          <p14:tracePt t="18652" x="8293100" y="2571750"/>
          <p14:tracePt t="18667" x="8274050" y="2584450"/>
          <p14:tracePt t="18685" x="8255000" y="2590800"/>
          <p14:tracePt t="18700" x="8248650" y="2597150"/>
          <p14:tracePt t="18736" x="8242300" y="2597150"/>
          <p14:tracePt t="18776" x="8235950" y="2597150"/>
          <p14:tracePt t="18784" x="8235950" y="2590800"/>
          <p14:tracePt t="18800" x="8235950" y="2584450"/>
          <p14:tracePt t="18816" x="8235950" y="2578100"/>
          <p14:tracePt t="18824" x="8235950" y="2571750"/>
          <p14:tracePt t="18840" x="8235950" y="2565400"/>
          <p14:tracePt t="18864" x="8235950" y="2559050"/>
          <p14:tracePt t="18887" x="8235950" y="2552700"/>
          <p14:tracePt t="18896" x="8242300" y="2552700"/>
          <p14:tracePt t="18904" x="8242300" y="2546350"/>
          <p14:tracePt t="18928" x="8242300" y="2540000"/>
          <p14:tracePt t="18935" x="8248650" y="2540000"/>
          <p14:tracePt t="18951" x="8255000" y="2533650"/>
          <p14:tracePt t="18976" x="8255000" y="2527300"/>
          <p14:tracePt t="18983" x="8261350" y="2527300"/>
          <p14:tracePt t="19000" x="8261350" y="2520950"/>
          <p14:tracePt t="19040" x="8261350" y="2514600"/>
          <p14:tracePt t="19072" x="8267700" y="2514600"/>
          <p14:tracePt t="19096" x="8267700" y="2508250"/>
          <p14:tracePt t="19112" x="8274050" y="2508250"/>
          <p14:tracePt t="19120" x="8274050" y="2501900"/>
          <p14:tracePt t="19135" x="8274050" y="2495550"/>
          <p14:tracePt t="19144" x="8280400" y="2495550"/>
          <p14:tracePt t="19167" x="8280400" y="2489200"/>
          <p14:tracePt t="19208" x="8286750" y="2489200"/>
          <p14:tracePt t="19216" x="8286750" y="2482850"/>
          <p14:tracePt t="19240" x="8293100" y="2476500"/>
          <p14:tracePt t="19248" x="8293100" y="2470150"/>
          <p14:tracePt t="19264" x="8299450" y="2463800"/>
          <p14:tracePt t="19280" x="8305800" y="2457450"/>
          <p14:tracePt t="19304" x="8312150" y="2451100"/>
          <p14:tracePt t="19312" x="8312150" y="2444750"/>
          <p14:tracePt t="19328" x="8318500" y="2438400"/>
          <p14:tracePt t="19344" x="8318500" y="2432050"/>
          <p14:tracePt t="19352" x="8324850" y="2432050"/>
          <p14:tracePt t="19365" x="8331200" y="2425700"/>
          <p14:tracePt t="19382" x="8331200" y="2419350"/>
          <p14:tracePt t="19400" x="8356600" y="2400300"/>
          <p14:tracePt t="19417" x="8369300" y="2393950"/>
          <p14:tracePt t="19433" x="8369300" y="2387600"/>
          <p14:tracePt t="19448" x="8375650" y="2387600"/>
          <p14:tracePt t="19864" x="8375650" y="2381250"/>
          <p14:tracePt t="19872" x="8375650" y="2374900"/>
          <p14:tracePt t="19912" x="8382000" y="2374900"/>
          <p14:tracePt t="19992" x="8394700" y="2374900"/>
          <p14:tracePt t="20008" x="8413750" y="2368550"/>
          <p14:tracePt t="20016" x="8432800" y="2349500"/>
          <p14:tracePt t="20032" x="8439150" y="2349500"/>
          <p14:tracePt t="20049" x="8439150" y="2343150"/>
          <p14:tracePt t="20344" x="8439150" y="2336800"/>
          <p14:tracePt t="20352" x="8432800" y="2336800"/>
          <p14:tracePt t="20376" x="8432800" y="2330450"/>
          <p14:tracePt t="20408" x="8439150" y="2330450"/>
          <p14:tracePt t="20424" x="8445500" y="2324100"/>
          <p14:tracePt t="20432" x="8451850" y="2317750"/>
          <p14:tracePt t="20446" x="8458200" y="2298700"/>
          <p14:tracePt t="20479" x="8470900" y="2273300"/>
          <p14:tracePt t="20531" x="8470900" y="2260600"/>
          <p14:tracePt t="20736" x="8470900" y="2254250"/>
          <p14:tracePt t="20808" x="8470900" y="2247900"/>
          <p14:tracePt t="20936" x="8477250" y="2247900"/>
          <p14:tracePt t="20944" x="8502650" y="2247900"/>
          <p14:tracePt t="20960" x="8534400" y="2247900"/>
          <p14:tracePt t="20968" x="8572500" y="2254250"/>
          <p14:tracePt t="20980" x="8642350" y="2279650"/>
          <p14:tracePt t="20995" x="8839200" y="2349500"/>
          <p14:tracePt t="21029" x="9378950" y="2717800"/>
          <p14:tracePt t="21045" x="9563100" y="2984500"/>
          <p14:tracePt t="21063" x="9721850" y="3378200"/>
          <p14:tracePt t="21080" x="9766300" y="3676650"/>
          <p14:tracePt t="21097" x="9766300" y="3873500"/>
          <p14:tracePt t="21113" x="9753600" y="4064000"/>
          <p14:tracePt t="21130" x="9728200" y="4235450"/>
          <p14:tracePt t="21147" x="9702800" y="4343400"/>
          <p14:tracePt t="21161" x="9696450" y="4406900"/>
          <p14:tracePt t="21179" x="9690100" y="4419600"/>
          <p14:tracePt t="21240" x="9690100" y="4413250"/>
          <p14:tracePt t="21248" x="9690100" y="4400550"/>
          <p14:tracePt t="21262" x="9690100" y="4387850"/>
          <p14:tracePt t="21279" x="9690100" y="4362450"/>
          <p14:tracePt t="21296" x="9696450" y="4362450"/>
          <p14:tracePt t="21329" x="9696450" y="4356100"/>
          <p14:tracePt t="21424" x="9696450" y="4368800"/>
          <p14:tracePt t="21448" x="9696450" y="4375150"/>
          <p14:tracePt t="21456" x="9696450" y="4381500"/>
          <p14:tracePt t="21480" x="9696450" y="4387850"/>
          <p14:tracePt t="21488" x="9696450" y="4394200"/>
          <p14:tracePt t="21496" x="9696450" y="4400550"/>
          <p14:tracePt t="21512" x="9696450" y="4406900"/>
          <p14:tracePt t="21527" x="9696450" y="4413250"/>
          <p14:tracePt t="21576" x="9696450" y="4419600"/>
          <p14:tracePt t="21608" x="9696450" y="4425950"/>
          <p14:tracePt t="21624" x="9690100" y="4438650"/>
          <p14:tracePt t="21632" x="9683750" y="4445000"/>
          <p14:tracePt t="21647" x="9683750" y="4457700"/>
          <p14:tracePt t="21662" x="9677400" y="4470400"/>
          <p14:tracePt t="21677" x="9664700" y="4521200"/>
          <p14:tracePt t="21695" x="9652000" y="4584700"/>
          <p14:tracePt t="21710" x="9632950" y="4654550"/>
          <p14:tracePt t="21726" x="9613900" y="4724400"/>
          <p14:tracePt t="21743" x="9582150" y="4857750"/>
          <p14:tracePt t="21759" x="9575800" y="4940300"/>
          <p14:tracePt t="21777" x="9556750" y="5010150"/>
          <p14:tracePt t="21794" x="9550400" y="5073650"/>
          <p14:tracePt t="21809" x="9544050" y="5118100"/>
          <p14:tracePt t="21826" x="9544050" y="5149850"/>
          <p14:tracePt t="21844" x="9544050" y="5187950"/>
          <p14:tracePt t="21861" x="9531350" y="5226050"/>
          <p14:tracePt t="21877" x="9525000" y="5264150"/>
          <p14:tracePt t="21894" x="9512300" y="5308600"/>
          <p14:tracePt t="21910" x="9493250" y="5359400"/>
          <p14:tracePt t="21927" x="9448800" y="5422900"/>
          <p14:tracePt t="21942" x="9417050" y="5448300"/>
          <p14:tracePt t="21959" x="9271000" y="5499100"/>
          <p14:tracePt t="21975" x="9150350" y="5505450"/>
          <p14:tracePt t="21994" x="9004300" y="5486400"/>
          <p14:tracePt t="22010" x="8864600" y="5416550"/>
          <p14:tracePt t="22027" x="8743950" y="5308600"/>
          <p14:tracePt t="22043" x="8686800" y="5168900"/>
          <p14:tracePt t="22059" x="8686800" y="4984750"/>
          <p14:tracePt t="22077" x="8724900" y="4794250"/>
          <p14:tracePt t="22093" x="8845550" y="4584700"/>
          <p14:tracePt t="22110" x="8991600" y="4425950"/>
          <p14:tracePt t="22127" x="9290050" y="4279900"/>
          <p14:tracePt t="22142" x="9359900" y="4267200"/>
          <p14:tracePt t="22160" x="9544050" y="4279900"/>
          <p14:tracePt t="22176" x="9594850" y="4330700"/>
          <p14:tracePt t="22193" x="9620250" y="4432300"/>
          <p14:tracePt t="22208" x="9632950" y="4533900"/>
          <p14:tracePt t="22227" x="9639300" y="4654550"/>
          <p14:tracePt t="22243" x="9632950" y="4775200"/>
          <p14:tracePt t="22260" x="9601200" y="4921250"/>
          <p14:tracePt t="22276" x="9569450" y="5041900"/>
          <p14:tracePt t="22293" x="9544050" y="5124450"/>
          <p14:tracePt t="22309" x="9525000" y="5168900"/>
          <p14:tracePt t="22326" x="9518650" y="5187950"/>
          <p14:tracePt t="22342" x="9518650" y="5194300"/>
          <p14:tracePt t="22376" x="9512300" y="5194300"/>
          <p14:tracePt t="22400" x="9505950" y="5187950"/>
          <p14:tracePt t="22408" x="9499600" y="5175250"/>
          <p14:tracePt t="22416" x="9493250" y="5168900"/>
          <p14:tracePt t="22424" x="9480550" y="5162550"/>
          <p14:tracePt t="22441" x="9467850" y="5137150"/>
          <p14:tracePt t="22459" x="9442450" y="5118100"/>
          <p14:tracePt t="22475" x="9410700" y="5099050"/>
          <p14:tracePt t="22491" x="9359900" y="5073650"/>
          <p14:tracePt t="22508" x="9302750" y="5048250"/>
          <p14:tracePt t="22526" x="9213850" y="5010150"/>
          <p14:tracePt t="22541" x="9124950" y="4965700"/>
          <p14:tracePt t="22559" x="8953500" y="4876800"/>
          <p14:tracePt t="22576" x="8813800" y="4775200"/>
          <p14:tracePt t="22591" x="8750300" y="4711700"/>
          <p14:tracePt t="22609" x="8553450" y="4413250"/>
          <p14:tracePt t="22624" x="8445500" y="4133850"/>
          <p14:tracePt t="22642" x="8362950" y="3759200"/>
          <p14:tracePt t="22659" x="8324850" y="3416300"/>
          <p14:tracePt t="22675" x="8324850" y="3067050"/>
          <p14:tracePt t="22692" x="8324850" y="2806700"/>
          <p14:tracePt t="22708" x="8356600" y="2603500"/>
          <p14:tracePt t="22725" x="8382000" y="2457450"/>
          <p14:tracePt t="22742" x="8407400" y="2362200"/>
          <p14:tracePt t="22757" x="8426450" y="2305050"/>
          <p14:tracePt t="22775" x="8439150" y="2266950"/>
          <p14:tracePt t="22792" x="8439150" y="2260600"/>
          <p14:tracePt t="22807" x="8445500" y="2247900"/>
          <p14:tracePt t="22825" x="8445500" y="2235200"/>
          <p14:tracePt t="22841" x="8445500" y="2222500"/>
          <p14:tracePt t="22858" x="8432800" y="2190750"/>
          <p14:tracePt t="22874" x="8413750" y="2165350"/>
          <p14:tracePt t="22890" x="8388350" y="2133600"/>
          <p14:tracePt t="22907" x="8356600" y="2082800"/>
          <p14:tracePt t="22923" x="8324850" y="2044700"/>
          <p14:tracePt t="22941" x="8299450" y="2006600"/>
          <p14:tracePt t="22958" x="8274050" y="1981200"/>
          <p14:tracePt t="22973" x="8248650" y="1962150"/>
          <p14:tracePt t="22992" x="8216900" y="1936750"/>
          <p14:tracePt t="23008" x="8191500" y="1930400"/>
          <p14:tracePt t="23025" x="8166100" y="1924050"/>
          <p14:tracePt t="23041" x="8140700" y="1917700"/>
          <p14:tracePt t="23058" x="8121650" y="1917700"/>
          <p14:tracePt t="23073" x="8108950" y="1917700"/>
          <p14:tracePt t="23091" x="8102600" y="1911350"/>
          <p14:tracePt t="23124" x="8102600" y="1905000"/>
          <p14:tracePt t="23141" x="8096250" y="1898650"/>
          <p14:tracePt t="23192" x="8083550" y="1898650"/>
          <p14:tracePt t="23200" x="8070850" y="1898650"/>
          <p14:tracePt t="23207" x="8051800" y="1905000"/>
          <p14:tracePt t="23224" x="7994650" y="1930400"/>
          <p14:tracePt t="23240" x="7956550" y="1949450"/>
          <p14:tracePt t="23256" x="7874000" y="1974850"/>
          <p14:tracePt t="23274" x="7804150" y="1987550"/>
          <p14:tracePt t="23289" x="7753350" y="1987550"/>
          <p14:tracePt t="23307" x="7721600" y="1981200"/>
          <p14:tracePt t="23324" x="7702550" y="1968500"/>
          <p14:tracePt t="23341" x="7702550" y="1930400"/>
          <p14:tracePt t="23358" x="7696200" y="1885950"/>
          <p14:tracePt t="23374" x="7696200" y="1835150"/>
          <p14:tracePt t="23391" x="7708900" y="1733550"/>
          <p14:tracePt t="23407" x="7734300" y="1663700"/>
          <p14:tracePt t="23424" x="7778750" y="1581150"/>
          <p14:tracePt t="23439" x="7816850" y="1511300"/>
          <p14:tracePt t="23458" x="7867650" y="1447800"/>
          <p14:tracePt t="23474" x="7899400" y="1428750"/>
          <p14:tracePt t="23489" x="7918450" y="1409700"/>
          <p14:tracePt t="23505" x="7924800" y="1403350"/>
          <p14:tracePt t="23522" x="7937500" y="1409700"/>
          <p14:tracePt t="23540" x="7950200" y="1441450"/>
          <p14:tracePt t="23557" x="7969250" y="1504950"/>
          <p14:tracePt t="23574" x="7975600" y="1536700"/>
          <p14:tracePt t="23590" x="7988300" y="1587500"/>
          <p14:tracePt t="23605" x="7994650" y="1644650"/>
          <p14:tracePt t="23623" x="8007350" y="1727200"/>
          <p14:tracePt t="23638" x="8007350" y="1746250"/>
          <p14:tracePt t="23656" x="8001000" y="1803400"/>
          <p14:tracePt t="23673" x="7988300" y="1835150"/>
          <p14:tracePt t="23690" x="7956550" y="1860550"/>
          <p14:tracePt t="23706" x="7937500" y="1873250"/>
          <p14:tracePt t="23721" x="7912100" y="1879600"/>
          <p14:tracePt t="23738" x="7880350" y="1885950"/>
          <p14:tracePt t="23756" x="7848600" y="1879600"/>
          <p14:tracePt t="23772" x="7810500" y="1854200"/>
          <p14:tracePt t="23789" x="7766050" y="1809750"/>
          <p14:tracePt t="23806" x="7747000" y="1771650"/>
          <p14:tracePt t="23823" x="7734300" y="1720850"/>
          <p14:tracePt t="23839" x="7734300" y="1701800"/>
          <p14:tracePt t="23854" x="7734300" y="1695450"/>
          <p14:tracePt t="23872" x="7753350" y="1670050"/>
          <p14:tracePt t="23889" x="7778750" y="1657350"/>
          <p14:tracePt t="23904" x="7835900" y="1657350"/>
          <p14:tracePt t="23922" x="7899400" y="1657350"/>
          <p14:tracePt t="23939" x="7988300" y="1714500"/>
          <p14:tracePt t="23954" x="8051800" y="1784350"/>
          <p14:tracePt t="23972" x="8096250" y="1879600"/>
          <p14:tracePt t="23989" x="8102600" y="1974850"/>
          <p14:tracePt t="24005" x="8077200" y="2076450"/>
          <p14:tracePt t="24022" x="8039100" y="2139950"/>
          <p14:tracePt t="24037" x="7975600" y="2184400"/>
          <p14:tracePt t="24056" x="7899400" y="2209800"/>
          <p14:tracePt t="24072" x="7874000" y="2209800"/>
          <p14:tracePt t="24089" x="7867650" y="2209800"/>
          <p14:tracePt t="24105" x="7854950" y="2203450"/>
          <p14:tracePt t="24122" x="7854950" y="2184400"/>
          <p14:tracePt t="24138" x="7854950" y="2171700"/>
          <p14:tracePt t="24155" x="7867650" y="2152650"/>
          <p14:tracePt t="24171" x="7905750" y="2146300"/>
          <p14:tracePt t="24187" x="7969250" y="2146300"/>
          <p14:tracePt t="24205" x="8058150" y="2184400"/>
          <p14:tracePt t="24222" x="8153400" y="2266950"/>
          <p14:tracePt t="24238" x="8235950" y="2374900"/>
          <p14:tracePt t="24255" x="8305800" y="2578100"/>
          <p14:tracePt t="24270" x="8312150" y="2647950"/>
          <p14:tracePt t="24287" x="8299450" y="2730500"/>
          <p14:tracePt t="24304" x="8216900" y="2806700"/>
          <p14:tracePt t="24321" x="8134350" y="2825750"/>
          <p14:tracePt t="24336" x="8051800" y="2825750"/>
          <p14:tracePt t="24355" x="7950200" y="2787650"/>
          <p14:tracePt t="24371" x="7854950" y="2717800"/>
          <p14:tracePt t="24388" x="7778750" y="2628900"/>
          <p14:tracePt t="24403" x="7715250" y="2540000"/>
          <p14:tracePt t="24420" x="7696200" y="2476500"/>
          <p14:tracePt t="24437" x="7696200" y="2425700"/>
          <p14:tracePt t="24454" x="7702550" y="2374900"/>
          <p14:tracePt t="24469" x="7759700" y="2317750"/>
          <p14:tracePt t="24488" x="7886700" y="2266950"/>
          <p14:tracePt t="24504" x="8007350" y="2260600"/>
          <p14:tracePt t="24521" x="8140700" y="2273300"/>
          <p14:tracePt t="24537" x="8242300" y="2317750"/>
          <p14:tracePt t="24554" x="8305800" y="2381250"/>
          <p14:tracePt t="24570" x="8324850" y="2444750"/>
          <p14:tracePt t="24587" x="8324850" y="2514600"/>
          <p14:tracePt t="24602" x="8280400" y="2590800"/>
          <p14:tracePt t="24619" x="8191500" y="2647950"/>
          <p14:tracePt t="24637" x="8102600" y="2673350"/>
          <p14:tracePt t="24654" x="8013700" y="2679700"/>
          <p14:tracePt t="24669" x="7924800" y="2673350"/>
          <p14:tracePt t="24687" x="7842250" y="2628900"/>
          <p14:tracePt t="24703" x="7810500" y="2590800"/>
          <p14:tracePt t="24720" x="7804150" y="2546350"/>
          <p14:tracePt t="24735" x="7797800" y="2501900"/>
          <p14:tracePt t="24753" x="7804150" y="2444750"/>
          <p14:tracePt t="24770" x="7829550" y="2393950"/>
          <p14:tracePt t="24787" x="7874000" y="2349500"/>
          <p14:tracePt t="24803" x="7943850" y="2305050"/>
          <p14:tracePt t="24820" x="8007350" y="2286000"/>
          <p14:tracePt t="24836" x="8077200" y="2286000"/>
          <p14:tracePt t="24854" x="8128000" y="2286000"/>
          <p14:tracePt t="24870" x="8147050" y="2286000"/>
          <p14:tracePt t="24887" x="8153400" y="2286000"/>
          <p14:tracePt t="24918" x="8153400" y="2292350"/>
          <p14:tracePt t="24936" x="8153400" y="2298700"/>
          <p14:tracePt t="24953" x="8153400" y="2305050"/>
          <p14:tracePt t="24969" x="8153400" y="2317750"/>
          <p14:tracePt t="24985" x="8147050" y="2324100"/>
          <p14:tracePt t="25003" x="8147050" y="2330450"/>
          <p14:tracePt t="25019" x="8134350" y="2343150"/>
          <p14:tracePt t="25035" x="8128000" y="2349500"/>
          <p14:tracePt t="25068" x="8121650" y="2349500"/>
          <p14:tracePt t="25568" x="8115300" y="2349500"/>
          <p14:tracePt t="25656" x="8108950" y="2349500"/>
          <p14:tracePt t="26672" x="8108950" y="2336800"/>
          <p14:tracePt t="26679" x="8108950" y="2324100"/>
          <p14:tracePt t="26688" x="8108950" y="2305050"/>
          <p14:tracePt t="26697" x="8108950" y="2286000"/>
          <p14:tracePt t="26715" x="8096250" y="2260600"/>
          <p14:tracePt t="26731" x="8083550" y="2222500"/>
          <p14:tracePt t="26748" x="8064500" y="2203450"/>
          <p14:tracePt t="26765" x="8051800" y="2190750"/>
          <p14:tracePt t="26780" x="8032750" y="2184400"/>
          <p14:tracePt t="26797" x="8007350" y="2184400"/>
          <p14:tracePt t="26815" x="7988300" y="2184400"/>
          <p14:tracePt t="26832" x="7981950" y="2184400"/>
          <p14:tracePt t="26847" x="7975600" y="2184400"/>
          <p14:tracePt t="26912" x="7969250" y="2184400"/>
          <p14:tracePt t="26928" x="7962900" y="2184400"/>
          <p14:tracePt t="26936" x="7962900" y="2178050"/>
          <p14:tracePt t="26960" x="7962900" y="2171700"/>
          <p14:tracePt t="26984" x="7975600" y="2159000"/>
          <p14:tracePt t="26992" x="7981950" y="2133600"/>
          <p14:tracePt t="27144" x="7988300" y="2133600"/>
          <p14:tracePt t="27167" x="7988300" y="2127250"/>
          <p14:tracePt t="27200" x="7988300" y="2133600"/>
          <p14:tracePt t="27272" x="8001000" y="2133600"/>
          <p14:tracePt t="27280" x="8020050" y="2133600"/>
          <p14:tracePt t="27296" x="8026400" y="2127250"/>
          <p14:tracePt t="27312" x="8039100" y="2127250"/>
          <p14:tracePt t="27320" x="8039100" y="2120900"/>
          <p14:tracePt t="27488" x="8051800" y="2120900"/>
          <p14:tracePt t="27511" x="8058150" y="2120900"/>
          <p14:tracePt t="27520" x="8070850" y="2120900"/>
          <p14:tracePt t="27536" x="8077200" y="2120900"/>
          <p14:tracePt t="27547" x="8089900" y="2120900"/>
          <p14:tracePt t="27564" x="8102600" y="2120900"/>
          <p14:tracePt t="27597" x="8134350" y="2120900"/>
          <p14:tracePt t="27614" x="8147050" y="2120900"/>
          <p14:tracePt t="27647" x="8166100" y="2114550"/>
          <p14:tracePt t="28112" x="8172450" y="2114550"/>
          <p14:tracePt t="28120" x="8178800" y="2114550"/>
          <p14:tracePt t="28129" x="8197850" y="2133600"/>
          <p14:tracePt t="28146" x="8229600" y="2178050"/>
          <p14:tracePt t="28160" x="8274050" y="2254250"/>
          <p14:tracePt t="28179" x="8299450" y="2305050"/>
          <p14:tracePt t="28195" x="8337550" y="2425700"/>
          <p14:tracePt t="28211" x="8350250" y="2597150"/>
          <p14:tracePt t="28228" x="8337550" y="2755900"/>
          <p14:tracePt t="28245" x="8255000" y="2984500"/>
          <p14:tracePt t="28262" x="8134350" y="3200400"/>
          <p14:tracePt t="28279" x="7950200" y="3416300"/>
          <p14:tracePt t="28295" x="7467600" y="3727450"/>
          <p14:tracePt t="28310" x="7270750" y="3816350"/>
          <p14:tracePt t="28328" x="6597650" y="3949700"/>
          <p14:tracePt t="28343" x="6242050" y="3962400"/>
          <p14:tracePt t="28362" x="6083300" y="3937000"/>
          <p14:tracePt t="28378" x="6013450" y="3892550"/>
          <p14:tracePt t="28395" x="6007100" y="3848100"/>
          <p14:tracePt t="28412" x="6019800" y="3771900"/>
          <p14:tracePt t="28427" x="6070600" y="3695700"/>
          <p14:tracePt t="28445" x="6121400" y="3625850"/>
          <p14:tracePt t="28461" x="6165850" y="3587750"/>
          <p14:tracePt t="28478" x="6197600" y="3575050"/>
          <p14:tracePt t="28494" x="6216650" y="3568700"/>
          <p14:tracePt t="28511" x="6248400" y="3575050"/>
          <p14:tracePt t="28528" x="6273800" y="3594100"/>
          <p14:tracePt t="28545" x="6299200" y="3606800"/>
          <p14:tracePt t="28561" x="6318250" y="3619500"/>
          <p14:tracePt t="28578" x="6324600" y="3625850"/>
          <p14:tracePt t="28632" x="6330950" y="3625850"/>
          <p14:tracePt t="28656" x="6330950" y="3632200"/>
          <p14:tracePt t="28688" x="6337300" y="3632200"/>
          <p14:tracePt t="28704" x="6343650" y="3632200"/>
          <p14:tracePt t="28712" x="6350000" y="3632200"/>
          <p14:tracePt t="28720" x="6356350" y="3632200"/>
          <p14:tracePt t="28728" x="6362700" y="3632200"/>
          <p14:tracePt t="28742" x="6369050" y="3632200"/>
          <p14:tracePt t="28761" x="6432550" y="3594100"/>
          <p14:tracePt t="28777" x="6496050" y="3530600"/>
          <p14:tracePt t="28792" x="6591300" y="3435350"/>
          <p14:tracePt t="28809" x="6711950" y="3308350"/>
          <p14:tracePt t="28826" x="6858000" y="3149600"/>
          <p14:tracePt t="28843" x="7023100" y="2984500"/>
          <p14:tracePt t="28859" x="7181850" y="2825750"/>
          <p14:tracePt t="28876" x="7315200" y="2673350"/>
          <p14:tracePt t="28894" x="7429500" y="2546350"/>
          <p14:tracePt t="28910" x="7518400" y="2432050"/>
          <p14:tracePt t="28925" x="7556500" y="2374900"/>
          <p14:tracePt t="28943" x="7581900" y="2343150"/>
          <p14:tracePt t="29360" x="7581900" y="2336800"/>
          <p14:tracePt t="29368" x="7588250" y="2336800"/>
          <p14:tracePt t="29375" x="7588250" y="2324100"/>
          <p14:tracePt t="29393" x="7600950" y="2317750"/>
          <p14:tracePt t="29409" x="7607300" y="2298700"/>
          <p14:tracePt t="29426" x="7632700" y="2279650"/>
          <p14:tracePt t="29441" x="7670800" y="2235200"/>
          <p14:tracePt t="29459" x="7740650" y="2184400"/>
          <p14:tracePt t="29474" x="7835900" y="2120900"/>
          <p14:tracePt t="29492" x="7969250" y="2057400"/>
          <p14:tracePt t="29507" x="8102600" y="1993900"/>
          <p14:tracePt t="29524" x="8229600" y="1949450"/>
          <p14:tracePt t="29542" x="8318500" y="1924050"/>
          <p14:tracePt t="29557" x="8362950" y="1911350"/>
          <p14:tracePt t="29574" x="8382000" y="1911350"/>
          <p14:tracePt t="30056" x="8375650" y="1911350"/>
          <p14:tracePt t="30064" x="8362950" y="1917700"/>
          <p14:tracePt t="30073" x="8356600" y="1924050"/>
          <p14:tracePt t="30091" x="8312150" y="1936750"/>
          <p14:tracePt t="30107" x="8255000" y="1949450"/>
          <p14:tracePt t="30123" x="8166100" y="1962150"/>
          <p14:tracePt t="30139" x="8077200" y="1968500"/>
          <p14:tracePt t="30157" x="8001000" y="1974850"/>
          <p14:tracePt t="30172" x="7937500" y="1981200"/>
          <p14:tracePt t="30189" x="7905750" y="1987550"/>
          <p14:tracePt t="30207" x="7874000" y="1987550"/>
          <p14:tracePt t="30224" x="7867650" y="1987550"/>
          <p14:tracePt t="30240" x="7854950" y="1987550"/>
          <p14:tracePt t="30624" x="7848600" y="1987550"/>
          <p14:tracePt t="30688" x="7848600" y="1993900"/>
          <p14:tracePt t="30904" x="7842250" y="1993900"/>
          <p14:tracePt t="30928" x="7835900" y="1993900"/>
          <p14:tracePt t="30952" x="7829550" y="1993900"/>
          <p14:tracePt t="30960" x="7829550" y="2000250"/>
          <p14:tracePt t="30972" x="7823200" y="2000250"/>
          <p14:tracePt t="30989" x="7816850" y="2006600"/>
          <p14:tracePt t="31004" x="7810500" y="2012950"/>
          <p14:tracePt t="31023" x="7804150" y="2012950"/>
          <p14:tracePt t="31039" x="7791450" y="2019300"/>
          <p14:tracePt t="31072" x="7785100" y="2019300"/>
          <p14:tracePt t="31152" x="7778750" y="2019300"/>
          <p14:tracePt t="31192" x="7772400" y="2019300"/>
          <p14:tracePt t="31216" x="7766050" y="2019300"/>
          <p14:tracePt t="31256" x="7759700" y="2019300"/>
          <p14:tracePt t="31264" x="7759700" y="2012950"/>
          <p14:tracePt t="31280" x="7753350" y="2012950"/>
          <p14:tracePt t="31288" x="7753350" y="2006600"/>
          <p14:tracePt t="31312" x="7753350" y="2000250"/>
          <p14:tracePt t="32112" x="7747000" y="2000250"/>
          <p14:tracePt t="32120" x="7740650" y="2000250"/>
          <p14:tracePt t="32136" x="7734300" y="2000250"/>
          <p14:tracePt t="32160" x="7727950" y="2000250"/>
          <p14:tracePt t="32168" x="7727950" y="1993900"/>
          <p14:tracePt t="32200" x="7721600" y="1993900"/>
          <p14:tracePt t="32232" x="7715250" y="1993900"/>
          <p14:tracePt t="32272" x="7715250" y="1987550"/>
          <p14:tracePt t="32280" x="7708900" y="1987550"/>
          <p14:tracePt t="32296" x="7702550" y="1987550"/>
          <p14:tracePt t="32304" x="7702550" y="1981200"/>
          <p14:tracePt t="32336" x="7696200" y="1974850"/>
          <p14:tracePt t="32384" x="7696200" y="1968500"/>
          <p14:tracePt t="32736" x="7689850" y="1968500"/>
          <p14:tracePt t="32744" x="7683500" y="1968500"/>
          <p14:tracePt t="32760" x="7677150" y="1968500"/>
          <p14:tracePt t="32768" x="7670800" y="1968500"/>
          <p14:tracePt t="32785" x="7658100" y="1968500"/>
          <p14:tracePt t="32801" x="7645400" y="1974850"/>
          <p14:tracePt t="32818" x="7626350" y="1974850"/>
          <p14:tracePt t="32835" x="7607300" y="1987550"/>
          <p14:tracePt t="32851" x="7588250" y="1987550"/>
          <p14:tracePt t="32868" x="7562850" y="1993900"/>
          <p14:tracePt t="32884" x="7543800" y="2006600"/>
          <p14:tracePt t="32899" x="7518400" y="2019300"/>
          <p14:tracePt t="32916" x="7493000" y="2032000"/>
          <p14:tracePt t="32934" x="7454900" y="2044700"/>
          <p14:tracePt t="32949" x="7416800" y="2063750"/>
          <p14:tracePt t="32967" x="7353300" y="2095500"/>
          <p14:tracePt t="32982" x="7340600" y="2101850"/>
          <p14:tracePt t="32999" x="7283450" y="2127250"/>
          <p14:tracePt t="33017" x="7258050" y="2139950"/>
          <p14:tracePt t="33032" x="7232650" y="2146300"/>
          <p14:tracePt t="33049" x="7226300" y="2152650"/>
          <p14:tracePt t="33160" x="7226300" y="2146300"/>
          <p14:tracePt t="33176" x="7232650" y="2139950"/>
          <p14:tracePt t="33184" x="7245350" y="2133600"/>
          <p14:tracePt t="33192" x="7258050" y="2120900"/>
          <p14:tracePt t="33199" x="7270750" y="2114550"/>
          <p14:tracePt t="33215" x="7302500" y="2095500"/>
          <p14:tracePt t="33232" x="7334250" y="2089150"/>
          <p14:tracePt t="33250" x="7366000" y="2076450"/>
          <p14:tracePt t="33265" x="7385050" y="2076450"/>
          <p14:tracePt t="33284" x="7404100" y="2076450"/>
          <p14:tracePt t="33300" x="7410450" y="2076450"/>
          <p14:tracePt t="33317" x="7423150" y="2089150"/>
          <p14:tracePt t="33333" x="7423150" y="2120900"/>
          <p14:tracePt t="33348" x="7416800" y="2152650"/>
          <p14:tracePt t="33367" x="7385050" y="2184400"/>
          <p14:tracePt t="33381" x="7366000" y="2203450"/>
          <p14:tracePt t="33398" x="7346950" y="2228850"/>
          <p14:tracePt t="33433" x="7321550" y="2235200"/>
          <p14:tracePt t="33450" x="7321550" y="2228850"/>
          <p14:tracePt t="33465" x="7448550" y="2228850"/>
          <p14:tracePt t="33482" x="7448550" y="2216150"/>
          <p14:tracePt t="33516" x="7461250" y="2203450"/>
          <p14:tracePt t="33532" x="7473950" y="2190750"/>
          <p14:tracePt t="33548" x="7480300" y="2184400"/>
          <p14:tracePt t="33564" x="7505700" y="2171700"/>
          <p14:tracePt t="33582" x="7512050" y="2165350"/>
          <p14:tracePt t="33616" x="7512050" y="2159000"/>
          <p14:tracePt t="33632" x="7512050" y="2152650"/>
          <p14:tracePt t="33649" x="7518400" y="2146300"/>
          <p14:tracePt t="33665" x="7524750" y="2139950"/>
          <p14:tracePt t="33681" x="7524750" y="2133600"/>
          <p14:tracePt t="33698" x="7531100" y="2127250"/>
          <p14:tracePt t="33715" x="7537450" y="2114550"/>
          <p14:tracePt t="33731" x="7543800" y="2108200"/>
          <p14:tracePt t="33747" x="7550150" y="2095500"/>
          <p14:tracePt t="33765" x="7556500" y="2095500"/>
          <p14:tracePt t="33782" x="7556500" y="2089150"/>
          <p14:tracePt t="33848" x="7562850" y="2089150"/>
          <p14:tracePt t="33888" x="7569200" y="2089150"/>
          <p14:tracePt t="33896" x="7569200" y="2082800"/>
          <p14:tracePt t="33920" x="7575550" y="2082800"/>
          <p14:tracePt t="33968" x="7575550" y="2076450"/>
          <p14:tracePt t="34056" x="7575550" y="2070100"/>
          <p14:tracePt t="34488" x="7575550" y="2063750"/>
          <p14:tracePt t="34495" x="7581900" y="2063750"/>
          <p14:tracePt t="34576" x="7581900" y="2057400"/>
          <p14:tracePt t="34632" x="7588250" y="2057400"/>
          <p14:tracePt t="34696" x="7588250" y="2051050"/>
          <p14:tracePt t="34704" x="7594600" y="2051050"/>
          <p14:tracePt t="34728" x="7594600" y="2044700"/>
          <p14:tracePt t="34744" x="7594600" y="2038350"/>
          <p14:tracePt t="34763" x="7600950" y="2038350"/>
          <p14:tracePt t="34784" x="7600950" y="2032000"/>
          <p14:tracePt t="34813" x="7607300" y="2032000"/>
          <p14:tracePt t="34830" x="7607300" y="2025650"/>
          <p14:tracePt t="34863" x="7620000" y="2006600"/>
          <p14:tracePt t="34880" x="7632700" y="1993900"/>
          <p14:tracePt t="34913" x="7670800" y="1955800"/>
          <p14:tracePt t="34930" x="7689850" y="1943100"/>
          <p14:tracePt t="34961" x="7747000" y="1911350"/>
          <p14:tracePt t="34979" x="7778750" y="1892300"/>
          <p14:tracePt t="35013" x="7874000" y="1866900"/>
          <p14:tracePt t="35027" x="7912100" y="1860550"/>
          <p14:tracePt t="35045" x="7943850" y="1854200"/>
          <p14:tracePt t="35061" x="7962900" y="1847850"/>
          <p14:tracePt t="35078" x="7975600" y="1841500"/>
          <p14:tracePt t="35094" x="7981950" y="1841500"/>
          <p14:tracePt t="35144" x="7988300" y="1841500"/>
          <p14:tracePt t="35208" x="7988300" y="1847850"/>
          <p14:tracePt t="35248" x="7988300" y="1854200"/>
          <p14:tracePt t="35263" x="7975600" y="1854200"/>
          <p14:tracePt t="35272" x="7975600" y="1860550"/>
          <p14:tracePt t="35280" x="7962900" y="1860550"/>
          <p14:tracePt t="35293" x="7950200" y="1860550"/>
          <p14:tracePt t="35312" x="7880350" y="1873250"/>
          <p14:tracePt t="35327" x="7848600" y="1873250"/>
          <p14:tracePt t="35345" x="7778750" y="1873250"/>
          <p14:tracePt t="35362" x="7740650" y="1866900"/>
          <p14:tracePt t="35376" x="7702550" y="1847850"/>
          <p14:tracePt t="35394" x="7696200" y="1822450"/>
          <p14:tracePt t="35410" x="7689850" y="1790700"/>
          <p14:tracePt t="35428" x="7689850" y="1746250"/>
          <p14:tracePt t="35444" x="7702550" y="1708150"/>
          <p14:tracePt t="35461" x="7715250" y="1689100"/>
          <p14:tracePt t="35477" x="7734300" y="1670050"/>
          <p14:tracePt t="35494" x="7747000" y="1657350"/>
          <p14:tracePt t="35509" x="7759700" y="1651000"/>
          <p14:tracePt t="35528" x="7766050" y="1651000"/>
          <p14:tracePt t="35544" x="7778750" y="1657350"/>
          <p14:tracePt t="35559" x="7797800" y="1676400"/>
          <p14:tracePt t="35577" x="7810500" y="1708150"/>
          <p14:tracePt t="35593" x="7816850" y="1752600"/>
          <p14:tracePt t="35610" x="7823200" y="1797050"/>
          <p14:tracePt t="35626" x="7823200" y="1816100"/>
          <p14:tracePt t="35644" x="7810500" y="1841500"/>
          <p14:tracePt t="35661" x="7797800" y="1854200"/>
          <p14:tracePt t="35677" x="7791450" y="1860550"/>
          <p14:tracePt t="35694" x="7778750" y="1873250"/>
          <p14:tracePt t="35709" x="7766050" y="1873250"/>
          <p14:tracePt t="35727" x="7734300" y="1873250"/>
          <p14:tracePt t="35743" x="7696200" y="1873250"/>
          <p14:tracePt t="35760" x="7658100" y="1854200"/>
          <p14:tracePt t="35776" x="7632700" y="1841500"/>
          <p14:tracePt t="35792" x="7613650" y="1835150"/>
          <p14:tracePt t="35810" x="7607300" y="1828800"/>
          <p14:tracePt t="35825" x="7600950" y="1828800"/>
          <p14:tracePt t="35860" x="7600950" y="1822450"/>
          <p14:tracePt t="35876" x="7600950" y="1816100"/>
          <p14:tracePt t="35893" x="7600950" y="1809750"/>
          <p14:tracePt t="35909" x="7600950" y="1803400"/>
          <p14:tracePt t="35925" x="7600950" y="1797050"/>
          <p14:tracePt t="35943" x="7613650" y="1790700"/>
          <p14:tracePt t="36304" x="7607300" y="1790700"/>
          <p14:tracePt t="36312" x="7600950" y="1790700"/>
          <p14:tracePt t="36326" x="7594600" y="1797050"/>
          <p14:tracePt t="36341" x="7588250" y="1803400"/>
          <p14:tracePt t="36359" x="7569200" y="1809750"/>
          <p14:tracePt t="36374" x="7562850" y="1816100"/>
          <p14:tracePt t="36393" x="7550150" y="1822450"/>
          <p14:tracePt t="36407" x="7537450" y="1828800"/>
          <p14:tracePt t="36424" x="7531100" y="1835150"/>
          <p14:tracePt t="36443" x="7524750" y="1835150"/>
          <p14:tracePt t="36458" x="7512050" y="1841500"/>
          <p14:tracePt t="36475" x="7499350" y="1841500"/>
          <p14:tracePt t="36492" x="7486650" y="1847850"/>
          <p14:tracePt t="36507" x="7480300" y="1847850"/>
          <p14:tracePt t="36525" x="7461250" y="1854200"/>
          <p14:tracePt t="36542" x="7454900" y="1854200"/>
          <p14:tracePt t="36558" x="7448550" y="1860550"/>
          <p14:tracePt t="36575" x="7423150" y="1860550"/>
          <p14:tracePt t="36592" x="7397750" y="1866900"/>
          <p14:tracePt t="36608" x="7378700" y="1873250"/>
          <p14:tracePt t="36625" x="7346950" y="1873250"/>
          <p14:tracePt t="36642" x="7308850" y="1879600"/>
          <p14:tracePt t="36658" x="7289800" y="1885950"/>
          <p14:tracePt t="36673" x="7270750" y="1892300"/>
          <p14:tracePt t="36691" x="7258050" y="1892300"/>
          <p14:tracePt t="36708" x="7251700" y="1892300"/>
          <p14:tracePt t="36872" x="7239000" y="1898650"/>
          <p14:tracePt t="36888" x="7232650" y="1898650"/>
          <p14:tracePt t="36896" x="7226300" y="1898650"/>
          <p14:tracePt t="36908" x="7213600" y="1898650"/>
          <p14:tracePt t="36924" x="7181850" y="1898650"/>
          <p14:tracePt t="36941" x="7137400" y="1905000"/>
          <p14:tracePt t="36958" x="7099300" y="1905000"/>
          <p14:tracePt t="36975" x="7080250" y="1905000"/>
          <p14:tracePt t="36992" x="7061200" y="1905000"/>
          <p14:tracePt t="37008" x="7054850" y="1911350"/>
          <p14:tracePt t="37224" x="7048500" y="1911350"/>
          <p14:tracePt t="37232" x="7042150" y="1911350"/>
          <p14:tracePt t="37241" x="7029450" y="1911350"/>
          <p14:tracePt t="37257" x="6997700" y="1917700"/>
          <p14:tracePt t="37274" x="6972300" y="1917700"/>
          <p14:tracePt t="37291" x="6883400" y="1936750"/>
          <p14:tracePt t="37307" x="6775450" y="1962150"/>
          <p14:tracePt t="37324" x="6654800" y="1981200"/>
          <p14:tracePt t="37340" x="6534150" y="2000250"/>
          <p14:tracePt t="37355" x="6413500" y="2012950"/>
          <p14:tracePt t="37374" x="6299200" y="2025650"/>
          <p14:tracePt t="37388" x="6203950" y="2038350"/>
          <p14:tracePt t="37407" x="6108700" y="2057400"/>
          <p14:tracePt t="37424" x="6070600" y="2063750"/>
          <p14:tracePt t="37440" x="6057900" y="2070100"/>
          <p14:tracePt t="37488" x="6051550" y="2070100"/>
          <p14:tracePt t="38128" x="6051550" y="2063750"/>
          <p14:tracePt t="38192" x="6057900" y="2063750"/>
          <p14:tracePt t="38896" x="6057900" y="2057400"/>
          <p14:tracePt t="38912" x="6064250" y="2057400"/>
          <p14:tracePt t="38920" x="6064250" y="2051050"/>
          <p14:tracePt t="38952" x="6070600" y="2044700"/>
          <p14:tracePt t="38960" x="6076950" y="2038350"/>
          <p14:tracePt t="38984" x="6083300" y="2032000"/>
          <p14:tracePt t="38992" x="6089650" y="2032000"/>
          <p14:tracePt t="39003" x="6096000" y="2019300"/>
          <p14:tracePt t="39020" x="6134100" y="2006600"/>
          <p14:tracePt t="39036" x="6184900" y="1981200"/>
          <p14:tracePt t="39051" x="6223000" y="1968500"/>
          <p14:tracePt t="39070" x="6311900" y="1936750"/>
          <p14:tracePt t="39084" x="6400800" y="1911350"/>
          <p14:tracePt t="39103" x="6527800" y="1873250"/>
          <p14:tracePt t="39118" x="6565900" y="1873250"/>
          <p14:tracePt t="39134" x="6629400" y="1854200"/>
          <p14:tracePt t="39153" x="6680200" y="1835150"/>
          <p14:tracePt t="39168" x="6692900" y="1835150"/>
          <p14:tracePt t="39186" x="6692900" y="1828800"/>
          <p14:tracePt t="39504" x="6699250" y="1828800"/>
          <p14:tracePt t="40008" x="6692900" y="1835150"/>
          <p14:tracePt t="40048" x="6692900" y="1828800"/>
          <p14:tracePt t="40056" x="6692900" y="1822450"/>
          <p14:tracePt t="40067" x="6699250" y="1822450"/>
          <p14:tracePt t="40083" x="6705600" y="1822450"/>
          <p14:tracePt t="40100" x="6705600" y="1816100"/>
          <p14:tracePt t="40117" x="6705600" y="1809750"/>
          <p14:tracePt t="40133" x="6711950" y="1803400"/>
          <p14:tracePt t="40150" x="6711950" y="1797050"/>
          <p14:tracePt t="40176" x="6711950" y="1790700"/>
          <p14:tracePt t="41008" x="6705600" y="1790700"/>
          <p14:tracePt t="41368" x="6705600" y="1784350"/>
          <p14:tracePt t="42440" x="6705600" y="1790700"/>
          <p14:tracePt t="42488" x="6705600" y="1797050"/>
          <p14:tracePt t="42520" x="6705600" y="1803400"/>
          <p14:tracePt t="42544" x="6699250" y="1809750"/>
          <p14:tracePt t="42552" x="6699250" y="1816100"/>
          <p14:tracePt t="42568" x="6692900" y="1816100"/>
          <p14:tracePt t="42584" x="6692900" y="1822450"/>
          <p14:tracePt t="42594" x="6686550" y="1822450"/>
          <p14:tracePt t="42611" x="6686550" y="1828800"/>
          <p14:tracePt t="42632" x="6680200" y="1828800"/>
          <p14:tracePt t="42656" x="6680200" y="1835150"/>
          <p14:tracePt t="42664" x="6673850" y="1835150"/>
          <p14:tracePt t="42712" x="6667500" y="1835150"/>
          <p14:tracePt t="42720" x="6667500" y="1841500"/>
          <p14:tracePt t="42744" x="6661150" y="1841500"/>
          <p14:tracePt t="42768" x="6654800" y="1841500"/>
          <p14:tracePt t="42784" x="6648450" y="1841500"/>
          <p14:tracePt t="42824" x="6642100" y="1841500"/>
          <p14:tracePt t="42832" x="6635750" y="1841500"/>
          <p14:tracePt t="43192" x="6629400" y="1841500"/>
          <p14:tracePt t="43208" x="6616700" y="1841500"/>
          <p14:tracePt t="43215" x="6604000" y="1841500"/>
          <p14:tracePt t="43226" x="6591300" y="1841500"/>
          <p14:tracePt t="43243" x="6565900" y="1828800"/>
          <p14:tracePt t="43259" x="6540500" y="1816100"/>
          <p14:tracePt t="43276" x="6521450" y="1809750"/>
          <p14:tracePt t="43293" x="6502400" y="1803400"/>
          <p14:tracePt t="43309" x="6489700" y="1797050"/>
          <p14:tracePt t="43324" x="6477000" y="1790700"/>
          <p14:tracePt t="43342" x="6470650" y="1790700"/>
          <p14:tracePt t="43359" x="6457950" y="1784350"/>
          <p14:tracePt t="43392" x="6438900" y="1778000"/>
          <p14:tracePt t="43408" x="6419850" y="1771650"/>
          <p14:tracePt t="43424" x="6400800" y="1765300"/>
          <p14:tracePt t="43442" x="6388100" y="1752600"/>
          <p14:tracePt t="43458" x="6375400" y="1746250"/>
          <p14:tracePt t="43475" x="6356350" y="1746250"/>
          <p14:tracePt t="43492" x="6350000" y="1739900"/>
          <p14:tracePt t="43508" x="6343650" y="1739900"/>
          <p14:tracePt t="43525" x="6337300" y="1733550"/>
          <p14:tracePt t="43584" x="6330950" y="1733550"/>
          <p14:tracePt t="43768" x="6330950" y="1727200"/>
          <p14:tracePt t="43776" x="6330950" y="1720850"/>
          <p14:tracePt t="43792" x="6330950" y="1714500"/>
          <p14:tracePt t="43800" x="6330950" y="1708150"/>
          <p14:tracePt t="43808" x="6330950" y="1695450"/>
          <p14:tracePt t="43825" x="6330950" y="1689100"/>
          <p14:tracePt t="43841" x="6330950" y="1670050"/>
          <p14:tracePt t="43858" x="6330950" y="1657350"/>
          <p14:tracePt t="43874" x="6330950" y="1651000"/>
          <p14:tracePt t="43907" x="6330950" y="1638300"/>
          <p14:tracePt t="44488" x="6330950" y="1631950"/>
          <p14:tracePt t="44496" x="6330950" y="1625600"/>
          <p14:tracePt t="44506" x="6343650" y="1612900"/>
          <p14:tracePt t="44521" x="6362700" y="1587500"/>
          <p14:tracePt t="44540" x="6369050" y="1581150"/>
          <p14:tracePt t="44556" x="6388100" y="1555750"/>
          <p14:tracePt t="44573" x="6413500" y="1543050"/>
          <p14:tracePt t="44590" x="6432550" y="1530350"/>
          <p14:tracePt t="44606" x="6445250" y="1517650"/>
          <p14:tracePt t="44621" x="6451600" y="1504950"/>
          <p14:tracePt t="44639" x="6470650" y="1498600"/>
          <p14:tracePt t="44656" x="6483350" y="1492250"/>
          <p14:tracePt t="44673" x="6489700" y="1485900"/>
          <p14:tracePt t="45432" x="5232400" y="2749550"/>
          <p14:tracePt t="45440" x="5048250" y="3651250"/>
          <p14:tracePt t="45454" x="5003800" y="3702050"/>
          <p14:tracePt t="45469" x="4946650" y="3810000"/>
          <p14:tracePt t="45485" x="4946650" y="3873500"/>
          <p14:tracePt t="45504" x="4984750" y="3905250"/>
          <p14:tracePt t="45521" x="5048250" y="3905250"/>
          <p14:tracePt t="45538" x="5200650" y="3822700"/>
          <p14:tracePt t="45554" x="5505450" y="3651250"/>
          <p14:tracePt t="45571" x="5867400" y="3409950"/>
          <p14:tracePt t="45587" x="6102350" y="3276600"/>
          <p14:tracePt t="45604" x="6172200" y="3206750"/>
          <p14:tracePt t="45618" x="6197600" y="3168650"/>
          <p14:tracePt t="45637" x="6184900" y="3162300"/>
          <p14:tracePt t="45776" x="6184900" y="3143250"/>
          <p14:tracePt t="45784" x="6184900" y="3105150"/>
          <p14:tracePt t="45792" x="6216650" y="3054350"/>
          <p14:tracePt t="45803" x="6235700" y="2997200"/>
          <p14:tracePt t="45820" x="6273800" y="2946400"/>
          <p14:tracePt t="45835" x="6394450" y="2832100"/>
          <p14:tracePt t="45851" x="6616700" y="2647950"/>
          <p14:tracePt t="45870" x="6927850" y="2451100"/>
          <p14:tracePt t="45885" x="7283450" y="2222500"/>
          <p14:tracePt t="45903" x="7747000" y="1924050"/>
          <p14:tracePt t="45920" x="7962900" y="1803400"/>
          <p14:tracePt t="45937" x="8077200" y="1720850"/>
          <p14:tracePt t="45953" x="8115300" y="1701800"/>
          <p14:tracePt t="45969" x="8147050" y="1676400"/>
          <p14:tracePt t="45986" x="8153400" y="1670050"/>
          <p14:tracePt t="46018" x="8153400" y="1663700"/>
          <p14:tracePt t="46104" x="8153400" y="1670050"/>
          <p14:tracePt t="46224" x="8153400" y="1663700"/>
          <p14:tracePt t="46336" x="8147050" y="1663700"/>
          <p14:tracePt t="46360" x="8140700" y="1663700"/>
          <p14:tracePt t="46368" x="8134350" y="1663700"/>
          <p14:tracePt t="46376" x="8128000" y="1663700"/>
          <p14:tracePt t="46385" x="8121650" y="1663700"/>
          <p14:tracePt t="46402" x="8089900" y="1663700"/>
          <p14:tracePt t="46418" x="8039100" y="1663700"/>
          <p14:tracePt t="46435" x="7943850" y="1676400"/>
          <p14:tracePt t="46452" x="7835900" y="1689100"/>
          <p14:tracePt t="46468" x="7778750" y="1689100"/>
          <p14:tracePt t="46485" x="7727950" y="1689100"/>
          <p14:tracePt t="46502" x="7715250" y="1689100"/>
          <p14:tracePt t="46517" x="7702550" y="1689100"/>
          <p14:tracePt t="46534" x="7702550" y="1676400"/>
          <p14:tracePt t="46550" x="7702550" y="1663700"/>
          <p14:tracePt t="46566" x="7708900" y="1638300"/>
          <p14:tracePt t="46584" x="7727950" y="1606550"/>
          <p14:tracePt t="46601" x="7747000" y="1587500"/>
          <p14:tracePt t="46617" x="7759700" y="1574800"/>
          <p14:tracePt t="46633" x="7766050" y="1568450"/>
          <p14:tracePt t="46792" x="7759700" y="1568450"/>
          <p14:tracePt t="46816" x="7753350" y="1581150"/>
          <p14:tracePt t="46832" x="7753350" y="1587500"/>
          <p14:tracePt t="46840" x="7747000" y="1593850"/>
          <p14:tracePt t="46851" x="7747000" y="1600200"/>
          <p14:tracePt t="46867" x="7740650" y="1606550"/>
          <p14:tracePt t="46884" x="7734300" y="1612900"/>
          <p14:tracePt t="46900" x="7727950" y="1625600"/>
          <p14:tracePt t="46915" x="7702550" y="1625600"/>
          <p14:tracePt t="46934" x="7696200" y="1631950"/>
          <p14:tracePt t="46950" x="7683500" y="1631950"/>
          <p14:tracePt t="46966" x="7677150" y="1631950"/>
          <p14:tracePt t="46983" x="7664450" y="1619250"/>
          <p14:tracePt t="47000" x="7658100" y="1593850"/>
          <p14:tracePt t="47016" x="7658100" y="1568450"/>
          <p14:tracePt t="47033" x="7658100" y="1536700"/>
          <p14:tracePt t="47050" x="7670800" y="1511300"/>
          <p14:tracePt t="47066" x="7702550" y="1479550"/>
          <p14:tracePt t="47081" x="7721600" y="1460500"/>
          <p14:tracePt t="47098" x="7747000" y="1454150"/>
          <p14:tracePt t="47115" x="7766050" y="1454150"/>
          <p14:tracePt t="47133" x="7791450" y="1454150"/>
          <p14:tracePt t="47149" x="7810500" y="1466850"/>
          <p14:tracePt t="47166" x="7835900" y="1504950"/>
          <p14:tracePt t="47181" x="7842250" y="1530350"/>
          <p14:tracePt t="47199" x="7842250" y="1600200"/>
          <p14:tracePt t="47216" x="7842250" y="1612900"/>
          <p14:tracePt t="47232" x="7829550" y="1631950"/>
          <p14:tracePt t="47249" x="7816850" y="1644650"/>
          <p14:tracePt t="47266" x="7797800" y="1651000"/>
          <p14:tracePt t="47282" x="7772400" y="1651000"/>
          <p14:tracePt t="47299" x="7747000" y="1651000"/>
          <p14:tracePt t="47316" x="7721600" y="1638300"/>
          <p14:tracePt t="47332" x="7696200" y="1606550"/>
          <p14:tracePt t="47348" x="7677150" y="1574800"/>
          <p14:tracePt t="47364" x="7664450" y="1549400"/>
          <p14:tracePt t="47381" x="7664450" y="1524000"/>
          <p14:tracePt t="47399" x="7664450" y="1498600"/>
          <p14:tracePt t="47414" x="7670800" y="1492250"/>
          <p14:tracePt t="47432" x="7696200" y="1473200"/>
          <p14:tracePt t="47449" x="7715250" y="1466850"/>
          <p14:tracePt t="47464" x="7740650" y="1466850"/>
          <p14:tracePt t="47482" x="7772400" y="1466850"/>
          <p14:tracePt t="47498" x="7797800" y="1498600"/>
          <p14:tracePt t="47515" x="7823200" y="1543050"/>
          <p14:tracePt t="47531" x="7835900" y="1600200"/>
          <p14:tracePt t="47548" x="7835900" y="1644650"/>
          <p14:tracePt t="47565" x="7835900" y="1670050"/>
          <p14:tracePt t="47582" x="7816850" y="1695450"/>
          <p14:tracePt t="47597" x="7791450" y="1714500"/>
          <p14:tracePt t="47615" x="7734300" y="1733550"/>
          <p14:tracePt t="47630" x="7708900" y="1733550"/>
          <p14:tracePt t="47648" x="7645400" y="1733550"/>
          <p14:tracePt t="47664" x="7600950" y="1701800"/>
          <p14:tracePt t="47680" x="7581900" y="1676400"/>
          <p14:tracePt t="47698" x="7569200" y="1651000"/>
          <p14:tracePt t="47713" x="7562850" y="1625600"/>
          <p14:tracePt t="47731" x="7562850" y="1600200"/>
          <p14:tracePt t="47747" x="7581900" y="1562100"/>
          <p14:tracePt t="47764" x="7607300" y="1543050"/>
          <p14:tracePt t="47780" x="7639050" y="1517650"/>
          <p14:tracePt t="47796" x="7683500" y="1498600"/>
          <p14:tracePt t="47815" x="7753350" y="1498600"/>
          <p14:tracePt t="47830" x="7772400" y="1504950"/>
          <p14:tracePt t="47865" x="7810500" y="1593850"/>
          <p14:tracePt t="47881" x="7810500" y="1644650"/>
          <p14:tracePt t="47898" x="7797800" y="1689100"/>
          <p14:tracePt t="47913" x="7778750" y="1708150"/>
          <p14:tracePt t="47929" x="7753350" y="1727200"/>
          <p14:tracePt t="47947" x="7727950" y="1739900"/>
          <p14:tracePt t="47964" x="7708900" y="1739900"/>
          <p14:tracePt t="47980" x="7683500" y="1739900"/>
          <p14:tracePt t="47998" x="7658100" y="1727200"/>
          <p14:tracePt t="48031" x="7632700" y="1657350"/>
          <p14:tracePt t="48048" x="7632700" y="1625600"/>
          <p14:tracePt t="48081" x="7658100" y="1562100"/>
          <p14:tracePt t="48096" x="7683500" y="1536700"/>
          <p14:tracePt t="48129" x="7740650" y="1524000"/>
          <p14:tracePt t="48148" x="7772400" y="1524000"/>
          <p14:tracePt t="48179" x="7810500" y="1543050"/>
          <p14:tracePt t="48197" x="7823200" y="1555750"/>
          <p14:tracePt t="48229" x="7823200" y="1612900"/>
          <p14:tracePt t="48248" x="7804150" y="1638300"/>
          <p14:tracePt t="48279" x="7785100" y="1657350"/>
          <p14:tracePt t="48298" x="7778750" y="1657350"/>
          <p14:tracePt t="48384" x="7778750" y="1651000"/>
          <p14:tracePt t="48392" x="7778750" y="1644650"/>
          <p14:tracePt t="48400" x="7785100" y="1644650"/>
          <p14:tracePt t="48414" x="7785100" y="1638300"/>
          <p14:tracePt t="48445" x="7804150" y="1619250"/>
          <p14:tracePt t="48462" x="7816850" y="1606550"/>
          <p14:tracePt t="48480" x="7823200" y="1593850"/>
          <p14:tracePt t="48497" x="7829550" y="1587500"/>
          <p14:tracePt t="48528" x="7842250" y="1587500"/>
          <p14:tracePt t="48547" x="7842250" y="1581150"/>
          <p14:tracePt t="49448" x="7848600" y="1581150"/>
          <p14:tracePt t="49624" x="7848600" y="1574800"/>
          <p14:tracePt t="49912" x="7848600" y="1568450"/>
          <p14:tracePt t="49920" x="7848600" y="1574800"/>
          <p14:tracePt t="49928" x="7848600" y="1587500"/>
          <p14:tracePt t="49943" x="7842250" y="1619250"/>
          <p14:tracePt t="49960" x="7835900" y="1638300"/>
          <p14:tracePt t="49976" x="7829550" y="1670050"/>
          <p14:tracePt t="49991" x="7829550" y="1695450"/>
          <p14:tracePt t="50010" x="7829550" y="1714500"/>
          <p14:tracePt t="50024" x="7829550" y="1733550"/>
          <p14:tracePt t="50043" x="7829550" y="1752600"/>
          <p14:tracePt t="50060" x="7829550" y="1771650"/>
          <p14:tracePt t="50076" x="7829550" y="1784350"/>
          <p14:tracePt t="50093" x="7829550" y="1797050"/>
          <p14:tracePt t="50109" x="7829550" y="1803400"/>
          <p14:tracePt t="50126" x="7829550" y="1816100"/>
          <p14:tracePt t="50142" x="7829550" y="1828800"/>
          <p14:tracePt t="50159" x="7829550" y="1835150"/>
          <p14:tracePt t="50175" x="7829550" y="1841500"/>
          <p14:tracePt t="50208" x="7829550" y="1854200"/>
          <p14:tracePt t="50225" x="7829550" y="1860550"/>
          <p14:tracePt t="50242" x="7823200" y="1873250"/>
          <p14:tracePt t="50257" x="7816850" y="1879600"/>
          <p14:tracePt t="50275" x="7816850" y="1885950"/>
          <p14:tracePt t="50292" x="7810500" y="1892300"/>
          <p14:tracePt t="50308" x="7810500" y="1905000"/>
          <p14:tracePt t="50326" x="7797800" y="1911350"/>
          <p14:tracePt t="50341" x="7791450" y="1917700"/>
          <p14:tracePt t="50359" x="7785100" y="1930400"/>
          <p14:tracePt t="50375" x="7778750" y="1930400"/>
          <p14:tracePt t="50390" x="7772400" y="1936750"/>
          <p14:tracePt t="50408" x="7766050" y="1943100"/>
          <p14:tracePt t="50423" x="7759700" y="1949450"/>
          <p14:tracePt t="50441" x="7747000" y="1955800"/>
          <p14:tracePt t="50458" x="7734300" y="1968500"/>
          <p14:tracePt t="50473" x="7721600" y="1981200"/>
          <p14:tracePt t="50492" x="7702550" y="1993900"/>
          <p14:tracePt t="50508" x="7683500" y="2012950"/>
          <p14:tracePt t="50523" x="7658100" y="2032000"/>
          <p14:tracePt t="50541" x="7632700" y="2051050"/>
          <p14:tracePt t="50558" x="7607300" y="2076450"/>
          <p14:tracePt t="50574" x="7575550" y="2114550"/>
          <p14:tracePt t="50591" x="7512050" y="2159000"/>
          <p14:tracePt t="50606" x="7505700" y="2184400"/>
          <p14:tracePt t="50623" x="7461250" y="2228850"/>
          <p14:tracePt t="50641" x="7429500" y="2266950"/>
          <p14:tracePt t="50658" x="7404100" y="2292350"/>
          <p14:tracePt t="50673" x="7391400" y="2311400"/>
          <p14:tracePt t="50691" x="7378700" y="2330450"/>
          <p14:tracePt t="50707" x="7372350" y="2336800"/>
          <p14:tracePt t="50724" x="7366000" y="2349500"/>
          <p14:tracePt t="50757" x="7359650" y="2355850"/>
          <p14:tracePt t="50776" x="7359650" y="2362200"/>
          <p14:tracePt t="50800" x="7359650" y="2368550"/>
          <p14:tracePt t="50808" x="7359650" y="2374900"/>
          <p14:tracePt t="50825" x="7353300" y="2381250"/>
          <p14:tracePt t="50841" x="7353300" y="2387600"/>
          <p14:tracePt t="50858" x="7353300" y="2400300"/>
          <p14:tracePt t="50874" x="7353300" y="2406650"/>
          <p14:tracePt t="50907" x="7353300" y="2413000"/>
          <p14:tracePt t="51192" x="7353300" y="2406650"/>
          <p14:tracePt t="51208" x="7353300" y="2400300"/>
          <p14:tracePt t="51224" x="7353300" y="2393950"/>
          <p14:tracePt t="51240" x="7353300" y="2387600"/>
          <p14:tracePt t="51256" x="7353300" y="2381250"/>
          <p14:tracePt t="51280" x="7353300" y="2374900"/>
          <p14:tracePt t="51296" x="7353300" y="2368550"/>
          <p14:tracePt t="51304" x="7359650" y="2368550"/>
          <p14:tracePt t="52104" x="7340600" y="2381250"/>
          <p14:tracePt t="52112" x="7327900" y="2400300"/>
          <p14:tracePt t="52120" x="7308850" y="2413000"/>
          <p14:tracePt t="52136" x="7270750" y="2432050"/>
          <p14:tracePt t="52153" x="7143750" y="2476500"/>
          <p14:tracePt t="52171" x="6915150" y="2533650"/>
          <p14:tracePt t="52188" x="6604000" y="2559050"/>
          <p14:tracePt t="52204" x="6235700" y="2578100"/>
          <p14:tracePt t="52220" x="5943600" y="2578100"/>
          <p14:tracePt t="52237" x="5715000" y="2578100"/>
          <p14:tracePt t="52254" x="5568950" y="2578100"/>
          <p14:tracePt t="52270" x="5499100" y="2584450"/>
          <p14:tracePt t="52271" x="5486400" y="2584450"/>
          <p14:tracePt t="52296" x="5480050" y="2584450"/>
          <p14:tracePt t="52568" x="5480050" y="2578100"/>
          <p14:tracePt t="52592" x="5486400" y="2571750"/>
          <p14:tracePt t="52600" x="5492750" y="2571750"/>
          <p14:tracePt t="52608" x="5499100" y="2559050"/>
          <p14:tracePt t="52620" x="5518150" y="2546350"/>
          <p14:tracePt t="52637" x="5537200" y="2527300"/>
          <p14:tracePt t="52651" x="5600700" y="2495550"/>
          <p14:tracePt t="52670" x="5683250" y="2451100"/>
          <p14:tracePt t="52685" x="5778500" y="2406650"/>
          <p14:tracePt t="52704" x="5899150" y="2336800"/>
          <p14:tracePt t="52719" x="5943600" y="2298700"/>
          <p14:tracePt t="52736" x="5975350" y="2279650"/>
          <p14:tracePt t="52752" x="5988050" y="2273300"/>
          <p14:tracePt t="53176" x="5988050" y="2266950"/>
          <p14:tracePt t="53184" x="5988050" y="22606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71588" y="0"/>
            <a:ext cx="10515600" cy="981075"/>
          </a:xfrm>
        </p:spPr>
        <p:txBody>
          <a:bodyPr/>
          <a:lstStyle/>
          <a:p>
            <a:pPr eaLnBrk="1" hangingPunct="1"/>
            <a:r>
              <a:rPr lang="ja-JP" altLang="en-US" dirty="0"/>
              <a:t>筋肉注射</a:t>
            </a:r>
            <a:endParaRPr lang="ja-JP" altLang="en-US" sz="1600" dirty="0"/>
          </a:p>
        </p:txBody>
      </p:sp>
      <p:sp>
        <p:nvSpPr>
          <p:cNvPr id="24579" name="Rectangle 3"/>
          <p:cNvSpPr>
            <a:spLocks noGrp="1" noChangeArrowheads="1"/>
          </p:cNvSpPr>
          <p:nvPr>
            <p:ph type="body" idx="1"/>
          </p:nvPr>
        </p:nvSpPr>
        <p:spPr>
          <a:xfrm>
            <a:off x="1271588" y="1290638"/>
            <a:ext cx="10515600" cy="4908550"/>
          </a:xfrm>
        </p:spPr>
        <p:txBody>
          <a:bodyPr/>
          <a:lstStyle/>
          <a:p>
            <a:pPr eaLnBrk="1" hangingPunct="1">
              <a:defRPr/>
            </a:pPr>
            <a:endParaRPr lang="en-US" altLang="ja-JP" dirty="0"/>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573016"/>
            <a:ext cx="296545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825" y="0"/>
            <a:ext cx="5337175" cy="678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コネクタ 3"/>
          <p:cNvCxnSpPr/>
          <p:nvPr/>
        </p:nvCxnSpPr>
        <p:spPr>
          <a:xfrm>
            <a:off x="7752184" y="4869160"/>
            <a:ext cx="237626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0128448" y="4653136"/>
            <a:ext cx="1829503" cy="1200329"/>
          </a:xfrm>
          <a:prstGeom prst="rect">
            <a:avLst/>
          </a:prstGeom>
          <a:noFill/>
        </p:spPr>
        <p:txBody>
          <a:bodyPr wrap="square" rtlCol="0">
            <a:spAutoFit/>
          </a:bodyPr>
          <a:lstStyle/>
          <a:p>
            <a:r>
              <a:rPr kumimoji="1" lang="ja-JP" altLang="en-US" dirty="0"/>
              <a:t>腋窩線上端の高さを目安</a:t>
            </a:r>
            <a:endParaRPr kumimoji="1" lang="en-US" altLang="ja-JP" dirty="0"/>
          </a:p>
          <a:p>
            <a:r>
              <a:rPr kumimoji="1" lang="en-US" altLang="ja-JP" dirty="0"/>
              <a:t>(</a:t>
            </a:r>
            <a:r>
              <a:rPr kumimoji="1" lang="ja-JP" altLang="en-US" dirty="0"/>
              <a:t>プライマリケア学会提唱</a:t>
            </a:r>
            <a:r>
              <a:rPr kumimoji="1" lang="en-US" altLang="ja-JP" dirty="0"/>
              <a:t>)</a:t>
            </a:r>
            <a:endParaRPr kumimoji="1" lang="ja-JP" altLang="en-US" dirty="0"/>
          </a:p>
        </p:txBody>
      </p:sp>
      <p:sp>
        <p:nvSpPr>
          <p:cNvPr id="12" name="テキスト ボックス 11"/>
          <p:cNvSpPr txBox="1"/>
          <p:nvPr/>
        </p:nvSpPr>
        <p:spPr>
          <a:xfrm>
            <a:off x="3957489" y="5661248"/>
            <a:ext cx="1829503" cy="646331"/>
          </a:xfrm>
          <a:prstGeom prst="rect">
            <a:avLst/>
          </a:prstGeom>
          <a:noFill/>
        </p:spPr>
        <p:txBody>
          <a:bodyPr wrap="square" rtlCol="0">
            <a:spAutoFit/>
          </a:bodyPr>
          <a:lstStyle/>
          <a:p>
            <a:r>
              <a:rPr kumimoji="1" lang="en-US" altLang="ja-JP" dirty="0"/>
              <a:t>90</a:t>
            </a:r>
            <a:r>
              <a:rPr kumimoji="1" lang="ja-JP" altLang="en-US" dirty="0"/>
              <a:t>度にこだわる必要はない。</a:t>
            </a:r>
          </a:p>
        </p:txBody>
      </p:sp>
    </p:spTree>
  </p:cSld>
  <p:clrMapOvr>
    <a:masterClrMapping/>
  </p:clrMapOvr>
  <p:transition spd="slow" advTm="96831"/>
  <p:extLst>
    <p:ext uri="{3A86A75C-4F4B-4683-9AE1-C65F6400EC91}">
      <p14:laserTraceLst xmlns:p14="http://schemas.microsoft.com/office/powerpoint/2010/main">
        <p14:tracePtLst>
          <p14:tracePt t="1053" x="5994400" y="2260600"/>
          <p14:tracePt t="1060" x="6013450" y="2260600"/>
          <p14:tracePt t="1069" x="6038850" y="2260600"/>
          <p14:tracePt t="1080" x="6051550" y="2260600"/>
          <p14:tracePt t="1097" x="6102350" y="2260600"/>
          <p14:tracePt t="1133" x="6121400" y="2235200"/>
          <p14:tracePt t="1301" x="6146800" y="2228850"/>
          <p14:tracePt t="1308" x="6191250" y="2209800"/>
          <p14:tracePt t="1325" x="6178550" y="2197100"/>
          <p14:tracePt t="1333" x="6172200" y="2190750"/>
          <p14:tracePt t="1344" x="6159500" y="2184400"/>
          <p14:tracePt t="1362" x="6140450" y="2171700"/>
          <p14:tracePt t="1379" x="6134100" y="2152650"/>
          <p14:tracePt t="1395" x="6102350" y="2120900"/>
          <p14:tracePt t="1412" x="6013450" y="2101850"/>
          <p14:tracePt t="1428" x="5956300" y="2101850"/>
          <p14:tracePt t="1445" x="5911850" y="2095500"/>
          <p14:tracePt t="1461" x="5873750" y="2089150"/>
          <p14:tracePt t="1477" x="5835650" y="2089150"/>
          <p14:tracePt t="1495" x="5816600" y="2089150"/>
          <p14:tracePt t="1512" x="5778500" y="2089150"/>
          <p14:tracePt t="1528" x="5740400" y="2089150"/>
          <p14:tracePt t="1545" x="5695950" y="2089150"/>
          <p14:tracePt t="1561" x="5638800" y="2082800"/>
          <p14:tracePt t="1578" x="5588000" y="2076450"/>
          <p14:tracePt t="1594" x="5537200" y="2063750"/>
          <p14:tracePt t="1610" x="5480050" y="2057400"/>
          <p14:tracePt t="1627" x="5448300" y="2044700"/>
          <p14:tracePt t="1643" x="5410200" y="2032000"/>
          <p14:tracePt t="1661" x="5384800" y="2012950"/>
          <p14:tracePt t="1678" x="5378450" y="2000250"/>
          <p14:tracePt t="1693" x="5372100" y="1993900"/>
          <p14:tracePt t="1711" x="5365750" y="1987550"/>
          <p14:tracePt t="1941" x="5365750" y="1981200"/>
          <p14:tracePt t="1949" x="5359400" y="1981200"/>
          <p14:tracePt t="1964" x="5353050" y="1981200"/>
          <p14:tracePt t="1989" x="5346700" y="1981200"/>
          <p14:tracePt t="1997" x="5346700" y="1974850"/>
          <p14:tracePt t="2269" x="5340350" y="1974850"/>
          <p14:tracePt t="2277" x="5340350" y="1981200"/>
          <p14:tracePt t="2293" x="5346700" y="1981200"/>
          <p14:tracePt t="2445" x="5302250" y="1955800"/>
          <p14:tracePt t="2460" x="5264150" y="1943100"/>
          <p14:tracePt t="2469" x="5232400" y="1924050"/>
          <p14:tracePt t="2476" x="5149850" y="1885950"/>
          <p14:tracePt t="2493" x="4984750" y="1809750"/>
          <p14:tracePt t="2509" x="4826000" y="1733550"/>
          <p14:tracePt t="2526" x="4756150" y="1657350"/>
          <p14:tracePt t="2541" x="4705350" y="1600200"/>
          <p14:tracePt t="2558" x="4699000" y="1549400"/>
          <p14:tracePt t="2574" x="4679950" y="1485900"/>
          <p14:tracePt t="2591" x="4660900" y="1416050"/>
          <p14:tracePt t="2607" x="4641850" y="1339850"/>
          <p14:tracePt t="2626" x="4616450" y="1250950"/>
          <p14:tracePt t="2642" x="4597400" y="1181100"/>
          <p14:tracePt t="2659" x="4584700" y="1130300"/>
          <p14:tracePt t="2675" x="4572000" y="1073150"/>
          <p14:tracePt t="2692" x="4565650" y="1022350"/>
          <p14:tracePt t="2708" x="4565650" y="990600"/>
          <p14:tracePt t="2726" x="4565650" y="965200"/>
          <p14:tracePt t="2742" x="4565650" y="946150"/>
          <p14:tracePt t="2759" x="4565650" y="927100"/>
          <p14:tracePt t="2774" x="4572000" y="920750"/>
          <p14:tracePt t="2790" x="4572000" y="914400"/>
          <p14:tracePt t="2825" x="4578350" y="908050"/>
          <p14:tracePt t="3548" x="4572000" y="908050"/>
          <p14:tracePt t="3637" x="4565650" y="908050"/>
          <p14:tracePt t="3949" x="4559300" y="908050"/>
          <p14:tracePt t="3957" x="4552950" y="908050"/>
          <p14:tracePt t="3981" x="4540250" y="908050"/>
          <p14:tracePt t="4005" x="4533900" y="908050"/>
          <p14:tracePt t="4045" x="4527550" y="908050"/>
          <p14:tracePt t="4052" x="4521200" y="908050"/>
          <p14:tracePt t="4069" x="4514850" y="920750"/>
          <p14:tracePt t="4077" x="4508500" y="946150"/>
          <p14:tracePt t="4093" x="4502150" y="971550"/>
          <p14:tracePt t="4106" x="4502150" y="1035050"/>
          <p14:tracePt t="4123" x="4508500" y="1168400"/>
          <p14:tracePt t="4137" x="4572000" y="1327150"/>
          <p14:tracePt t="4156" x="4705350" y="1587500"/>
          <p14:tracePt t="4171" x="4756150" y="1682750"/>
          <p14:tracePt t="4190" x="4870450" y="1949450"/>
          <p14:tracePt t="4206" x="4883150" y="2063750"/>
          <p14:tracePt t="4223" x="4883150" y="2146300"/>
          <p14:tracePt t="4239" x="4883150" y="2184400"/>
          <p14:tracePt t="4256" x="4870450" y="2197100"/>
          <p14:tracePt t="4272" x="4870450" y="2203450"/>
          <p14:tracePt t="4305" x="4864100" y="2203450"/>
          <p14:tracePt t="4324" x="4857750" y="2203450"/>
          <p14:tracePt t="4336" x="4857750" y="2184400"/>
          <p14:tracePt t="4355" x="4845050" y="2139950"/>
          <p14:tracePt t="4371" x="4845050" y="2082800"/>
          <p14:tracePt t="4388" x="4832350" y="2025650"/>
          <p14:tracePt t="4403" x="4832350" y="2006600"/>
          <p14:tracePt t="4422" x="4800600" y="1917700"/>
          <p14:tracePt t="4469" x="4800600" y="1885950"/>
          <p14:tracePt t="4565" x="4787900" y="1873250"/>
          <p14:tracePt t="4597" x="4781550" y="1873250"/>
          <p14:tracePt t="4653" x="4775200" y="1873250"/>
          <p14:tracePt t="4661" x="4768850" y="1873250"/>
          <p14:tracePt t="4693" x="4762500" y="1873250"/>
          <p14:tracePt t="4829" x="4756150" y="1873250"/>
          <p14:tracePt t="4860" x="4749800" y="1873250"/>
          <p14:tracePt t="4876" x="4737100" y="1873250"/>
          <p14:tracePt t="4892" x="4730750" y="1873250"/>
          <p14:tracePt t="4908" x="4724400" y="1873250"/>
          <p14:tracePt t="4924" x="4718050" y="1873250"/>
          <p14:tracePt t="4932" x="4711700" y="1879600"/>
          <p14:tracePt t="4948" x="4705350" y="1879600"/>
          <p14:tracePt t="4964" x="4699000" y="1879600"/>
          <p14:tracePt t="4980" x="4692650" y="1879600"/>
          <p14:tracePt t="5004" x="4686300" y="1879600"/>
          <p14:tracePt t="5028" x="4679950" y="1879600"/>
          <p14:tracePt t="5044" x="4673600" y="1879600"/>
          <p14:tracePt t="5076" x="4660900" y="1879600"/>
          <p14:tracePt t="5092" x="4654550" y="1879600"/>
          <p14:tracePt t="5100" x="4648200" y="1879600"/>
          <p14:tracePt t="5108" x="4641850" y="1879600"/>
          <p14:tracePt t="5124" x="4635500" y="1879600"/>
          <p14:tracePt t="5135" x="4629150" y="1873250"/>
          <p14:tracePt t="5152" x="4616450" y="1873250"/>
          <p14:tracePt t="5172" x="4610100" y="1866900"/>
          <p14:tracePt t="5188" x="4603750" y="1866900"/>
          <p14:tracePt t="5201" x="4603750" y="1860550"/>
          <p14:tracePt t="5219" x="4597400" y="1854200"/>
          <p14:tracePt t="5236" x="4591050" y="1847850"/>
          <p14:tracePt t="5381" x="4584700" y="1847850"/>
          <p14:tracePt t="5388" x="4572000" y="1847850"/>
          <p14:tracePt t="5401" x="4559300" y="1854200"/>
          <p14:tracePt t="5419" x="4521200" y="1911350"/>
          <p14:tracePt t="5434" x="4470400" y="2012950"/>
          <p14:tracePt t="5452" x="4394200" y="2241550"/>
          <p14:tracePt t="5468" x="4330700" y="2514600"/>
          <p14:tracePt t="5485" x="4273550" y="2813050"/>
          <p14:tracePt t="5502" x="4235450" y="3124200"/>
          <p14:tracePt t="5517" x="4210050" y="3397250"/>
          <p14:tracePt t="5535" x="4197350" y="3568700"/>
          <p14:tracePt t="5552" x="4191000" y="3657600"/>
          <p14:tracePt t="5567" x="4191000" y="3695700"/>
          <p14:tracePt t="5585" x="4191000" y="3702050"/>
          <p14:tracePt t="5618" x="4178300" y="3638550"/>
          <p14:tracePt t="5635" x="4184650" y="3562350"/>
          <p14:tracePt t="5652" x="4203700" y="3498850"/>
          <p14:tracePt t="5813" x="4267200" y="3575050"/>
          <p14:tracePt t="5820" x="4267200" y="3587750"/>
          <p14:tracePt t="5837" x="4260850" y="3594100"/>
          <p14:tracePt t="5852" x="4254500" y="3600450"/>
          <p14:tracePt t="5868" x="4254500" y="3606800"/>
          <p14:tracePt t="5885" x="4267200" y="3606800"/>
          <p14:tracePt t="5908" x="4279900" y="3594100"/>
          <p14:tracePt t="5916" x="4286250" y="3581400"/>
          <p14:tracePt t="5973" x="4286250" y="3575050"/>
          <p14:tracePt t="5997" x="4286250" y="3568700"/>
          <p14:tracePt t="6005" x="4292600" y="3562350"/>
          <p14:tracePt t="6016" x="4298950" y="3556000"/>
          <p14:tracePt t="6034" x="4305300" y="3543300"/>
          <p14:tracePt t="6049" x="4337050" y="3517900"/>
          <p14:tracePt t="6068" x="4451350" y="3473450"/>
          <p14:tracePt t="6085" x="4597400" y="3441700"/>
          <p14:tracePt t="6101" x="4756150" y="3422650"/>
          <p14:tracePt t="6118" x="4914900" y="3422650"/>
          <p14:tracePt t="6134" x="5035550" y="3422650"/>
          <p14:tracePt t="6151" x="5105400" y="3454400"/>
          <p14:tracePt t="6167" x="5130800" y="3479800"/>
          <p14:tracePt t="6184" x="5143500" y="3505200"/>
          <p14:tracePt t="6201" x="5143500" y="3549650"/>
          <p14:tracePt t="6216" x="5137150" y="3581400"/>
          <p14:tracePt t="6234" x="5118100" y="3632200"/>
          <p14:tracePt t="6249" x="5086350" y="3683000"/>
          <p14:tracePt t="6267" x="5067300" y="3733800"/>
          <p14:tracePt t="6284" x="5022850" y="3816350"/>
          <p14:tracePt t="6299" x="5010150" y="3841750"/>
          <p14:tracePt t="6317" x="4953000" y="4000500"/>
          <p14:tracePt t="6334" x="4902200" y="4165600"/>
          <p14:tracePt t="6351" x="4806950" y="4387850"/>
          <p14:tracePt t="6367" x="4705350" y="4641850"/>
          <p14:tracePt t="6384" x="4597400" y="4902200"/>
          <p14:tracePt t="6398" x="4495800" y="5156200"/>
          <p14:tracePt t="6415" x="4419600" y="5365750"/>
          <p14:tracePt t="6432" x="4387850" y="5530850"/>
          <p14:tracePt t="6448" x="4387850" y="5676900"/>
          <p14:tracePt t="6466" x="4400550" y="5772150"/>
          <p14:tracePt t="6483" x="4400550" y="5791200"/>
          <p14:tracePt t="6498" x="4413250" y="5797550"/>
          <p14:tracePt t="6516" x="4387850" y="5734050"/>
          <p14:tracePt t="6549" x="4381500" y="5727700"/>
          <p14:tracePt t="6653" x="4368800" y="5727700"/>
          <p14:tracePt t="6669" x="4368800" y="5734050"/>
          <p14:tracePt t="6701" x="4381500" y="5746750"/>
          <p14:tracePt t="6709" x="4400550" y="5753100"/>
          <p14:tracePt t="6716" x="4413250" y="5765800"/>
          <p14:tracePt t="6733" x="4445000" y="5784850"/>
          <p14:tracePt t="6749" x="4451350" y="5803900"/>
          <p14:tracePt t="6766" x="4451350" y="5835650"/>
          <p14:tracePt t="6783" x="4457700" y="5867400"/>
          <p14:tracePt t="6800" x="4457700" y="5892800"/>
          <p14:tracePt t="6814" x="4457700" y="5924550"/>
          <p14:tracePt t="6833" x="4457700" y="5949950"/>
          <p14:tracePt t="6849" x="4445000" y="5962650"/>
          <p14:tracePt t="6864" x="4438650" y="5969000"/>
          <p14:tracePt t="6883" x="4432300" y="5975350"/>
          <p14:tracePt t="6900" x="4406900" y="5975350"/>
          <p14:tracePt t="6916" x="4394200" y="5975350"/>
          <p14:tracePt t="6932" x="4368800" y="5975350"/>
          <p14:tracePt t="6949" x="4330700" y="5956300"/>
          <p14:tracePt t="6966" x="4305300" y="5937250"/>
          <p14:tracePt t="6980" x="4279900" y="5918200"/>
          <p14:tracePt t="6997" x="4254500" y="5892800"/>
          <p14:tracePt t="7014" x="4235450" y="5867400"/>
          <p14:tracePt t="7030" x="4229100" y="5854700"/>
          <p14:tracePt t="7048" x="4216400" y="5829300"/>
          <p14:tracePt t="7065" x="4216400" y="5816600"/>
          <p14:tracePt t="7081" x="4216400" y="5803900"/>
          <p14:tracePt t="7098" x="4216400" y="5791200"/>
          <p14:tracePt t="7114" x="4216400" y="5772150"/>
          <p14:tracePt t="7132" x="4248150" y="5734050"/>
          <p14:tracePt t="7148" x="4273550" y="5708650"/>
          <p14:tracePt t="7165" x="4311650" y="5683250"/>
          <p14:tracePt t="7181" x="4349750" y="5664200"/>
          <p14:tracePt t="7198" x="4387850" y="5645150"/>
          <p14:tracePt t="7213" x="4413250" y="5632450"/>
          <p14:tracePt t="7230" x="4438650" y="5626100"/>
          <p14:tracePt t="7293" x="4445000" y="5626100"/>
          <p14:tracePt t="7316" x="4445000" y="5632450"/>
          <p14:tracePt t="7324" x="4451350" y="5632450"/>
          <p14:tracePt t="7332" x="4451350" y="5638800"/>
          <p14:tracePt t="7346" x="4451350" y="5645150"/>
          <p14:tracePt t="7365" x="4451350" y="5657850"/>
          <p14:tracePt t="7382" x="4451350" y="5670550"/>
          <p14:tracePt t="7396" x="4451350" y="5689600"/>
          <p14:tracePt t="7414" x="4451350" y="5708650"/>
          <p14:tracePt t="7430" x="4445000" y="5727700"/>
          <p14:tracePt t="7446" x="4438650" y="5746750"/>
          <p14:tracePt t="7462" x="4432300" y="5765800"/>
          <p14:tracePt t="7481" x="4413250" y="5797550"/>
          <p14:tracePt t="7497" x="4387850" y="5816600"/>
          <p14:tracePt t="7514" x="4349750" y="5842000"/>
          <p14:tracePt t="7530" x="4311650" y="5861050"/>
          <p14:tracePt t="7547" x="4241800" y="5873750"/>
          <p14:tracePt t="7564" x="4095750" y="5880100"/>
          <p14:tracePt t="7580" x="4025900" y="5880100"/>
          <p14:tracePt t="7597" x="3911600" y="5848350"/>
          <p14:tracePt t="7613" x="3803650" y="5784850"/>
          <p14:tracePt t="7629" x="3721100" y="5702300"/>
          <p14:tracePt t="7647" x="3670300" y="5600700"/>
          <p14:tracePt t="7662" x="3644900" y="5486400"/>
          <p14:tracePt t="7679" x="3644900" y="5372100"/>
          <p14:tracePt t="7696" x="3670300" y="5270500"/>
          <p14:tracePt t="7713" x="3727450" y="5162550"/>
          <p14:tracePt t="7730" x="3822700" y="5060950"/>
          <p14:tracePt t="7747" x="3956050" y="4972050"/>
          <p14:tracePt t="7762" x="4114800" y="4902200"/>
          <p14:tracePt t="7778" x="4279900" y="4870450"/>
          <p14:tracePt t="7795" x="4419600" y="4870450"/>
          <p14:tracePt t="7813" x="4591050" y="4914900"/>
          <p14:tracePt t="7829" x="4667250" y="4997450"/>
          <p14:tracePt t="7845" x="4711700" y="5118100"/>
          <p14:tracePt t="7863" x="4743450" y="5264150"/>
          <p14:tracePt t="7880" x="4743450" y="5448300"/>
          <p14:tracePt t="7896" x="4711700" y="5645150"/>
          <p14:tracePt t="7913" x="4641850" y="5797550"/>
          <p14:tracePt t="7929" x="4559300" y="5911850"/>
          <p14:tracePt t="7946" x="4457700" y="5988050"/>
          <p14:tracePt t="7961" x="4356100" y="6026150"/>
          <p14:tracePt t="7979" x="4235450" y="6038850"/>
          <p14:tracePt t="7994" x="4121150" y="6026150"/>
          <p14:tracePt t="8013" x="3956050" y="5930900"/>
          <p14:tracePt t="8029" x="3867150" y="5822950"/>
          <p14:tracePt t="8046" x="3790950" y="5702300"/>
          <p14:tracePt t="8061" x="3740150" y="5562600"/>
          <p14:tracePt t="8079" x="3727450" y="5429250"/>
          <p14:tracePt t="8095" x="3740150" y="5289550"/>
          <p14:tracePt t="8111" x="3803650" y="5156200"/>
          <p14:tracePt t="8129" x="3886200" y="5054600"/>
          <p14:tracePt t="8144" x="4019550" y="4965700"/>
          <p14:tracePt t="8162" x="4171950" y="4914900"/>
          <p14:tracePt t="8196" x="4565650" y="4940300"/>
          <p14:tracePt t="8212" x="4679950" y="5022850"/>
          <p14:tracePt t="8229" x="4768850" y="5149850"/>
          <p14:tracePt t="8244" x="4819650" y="5270500"/>
          <p14:tracePt t="8261" x="4838700" y="5397500"/>
          <p14:tracePt t="8277" x="4838700" y="5511800"/>
          <p14:tracePt t="8295" x="4806950" y="5626100"/>
          <p14:tracePt t="8311" x="4749800" y="5708650"/>
          <p14:tracePt t="8327" x="4667250" y="5784850"/>
          <p14:tracePt t="8345" x="4591050" y="5822950"/>
          <p14:tracePt t="8362" x="4533900" y="5848350"/>
          <p14:tracePt t="8378" x="4502150" y="5861050"/>
          <p14:tracePt t="8395" x="4483100" y="5861050"/>
          <p14:tracePt t="8411" x="4464050" y="5861050"/>
          <p14:tracePt t="8428" x="4457700" y="5861050"/>
          <p14:tracePt t="8444" x="4451350" y="5842000"/>
          <p14:tracePt t="8460" x="4451350" y="5822950"/>
          <p14:tracePt t="8478" x="4451350" y="5803900"/>
          <p14:tracePt t="8493" x="4451350" y="5791200"/>
          <p14:tracePt t="8511" x="4451350" y="5778500"/>
          <p14:tracePt t="8528" x="4451350" y="5772150"/>
          <p14:tracePt t="8561" x="4457700" y="5765800"/>
          <p14:tracePt t="8577" x="4464050" y="5765800"/>
          <p14:tracePt t="8595" x="4476750" y="5765800"/>
          <p14:tracePt t="8610" x="4483100" y="5765800"/>
          <p14:tracePt t="8628" x="4495800" y="5778500"/>
          <p14:tracePt t="8644" x="4502150" y="5791200"/>
          <p14:tracePt t="8660" x="4508500" y="5810250"/>
          <p14:tracePt t="8677" x="4508500" y="5816600"/>
          <p14:tracePt t="8694" x="4508500" y="5822950"/>
          <p14:tracePt t="8711" x="4502150" y="5835650"/>
          <p14:tracePt t="8728" x="4470400" y="5848350"/>
          <p14:tracePt t="8743" x="4419600" y="5861050"/>
          <p14:tracePt t="8761" x="4349750" y="5861050"/>
          <p14:tracePt t="8777" x="4254500" y="5848350"/>
          <p14:tracePt t="8794" x="4165600" y="5816600"/>
          <p14:tracePt t="8810" x="4076700" y="5765800"/>
          <p14:tracePt t="8827" x="4025900" y="5721350"/>
          <p14:tracePt t="8842" x="3987800" y="5651500"/>
          <p14:tracePt t="8859" x="3975100" y="5588000"/>
          <p14:tracePt t="8877" x="3962400" y="5473700"/>
          <p14:tracePt t="8892" x="3968750" y="5397500"/>
          <p14:tracePt t="8910" x="4000500" y="5321300"/>
          <p14:tracePt t="8927" x="4057650" y="5238750"/>
          <p14:tracePt t="8942" x="4133850" y="5149850"/>
          <p14:tracePt t="8959" x="4229100" y="5060950"/>
          <p14:tracePt t="8977" x="4337050" y="5003800"/>
          <p14:tracePt t="8994" x="4425950" y="4972050"/>
          <p14:tracePt t="9009" x="4508500" y="4959350"/>
          <p14:tracePt t="9027" x="4559300" y="4959350"/>
          <p14:tracePt t="9044" x="4629150" y="5016500"/>
          <p14:tracePt t="9061" x="4679950" y="5092700"/>
          <p14:tracePt t="9077" x="4718050" y="5187950"/>
          <p14:tracePt t="9092" x="4756150" y="5302250"/>
          <p14:tracePt t="9110" x="4768850" y="5416550"/>
          <p14:tracePt t="9127" x="4781550" y="5537200"/>
          <p14:tracePt t="9142" x="4781550" y="5638800"/>
          <p14:tracePt t="9161" x="4762500" y="5715000"/>
          <p14:tracePt t="9177" x="4730750" y="5772150"/>
          <p14:tracePt t="9194" x="4692650" y="5816600"/>
          <p14:tracePt t="9210" x="4654550" y="5835650"/>
          <p14:tracePt t="9225" x="4610100" y="5854700"/>
          <p14:tracePt t="9244" x="4521200" y="5861050"/>
          <p14:tracePt t="9261" x="4457700" y="5861050"/>
          <p14:tracePt t="9277" x="4394200" y="5861050"/>
          <p14:tracePt t="9293" x="4343400" y="5854700"/>
          <p14:tracePt t="9310" x="4311650" y="5848350"/>
          <p14:tracePt t="9343" x="4305300" y="5842000"/>
          <p14:tracePt t="9629" x="4305300" y="5835650"/>
          <p14:tracePt t="9637" x="4305300" y="5829300"/>
          <p14:tracePt t="9645" x="4292600" y="5816600"/>
          <p14:tracePt t="9659" x="4279900" y="5810250"/>
          <p14:tracePt t="9674" x="4267200" y="5797550"/>
          <p14:tracePt t="9690" x="4235450" y="5772150"/>
          <p14:tracePt t="9707" x="4203700" y="5753100"/>
          <p14:tracePt t="9726" x="4178300" y="5721350"/>
          <p14:tracePt t="9743" x="4159250" y="5702300"/>
          <p14:tracePt t="9760" x="4146550" y="5676900"/>
          <p14:tracePt t="9776" x="4146550" y="5657850"/>
          <p14:tracePt t="9792" x="4146550" y="5626100"/>
          <p14:tracePt t="9809" x="4146550" y="5600700"/>
          <p14:tracePt t="9825" x="4159250" y="5568950"/>
          <p14:tracePt t="9842" x="4178300" y="5537200"/>
          <p14:tracePt t="9857" x="4203700" y="5505450"/>
          <p14:tracePt t="9876" x="4279900" y="5461000"/>
          <p14:tracePt t="9892" x="4318000" y="5435600"/>
          <p14:tracePt t="9907" x="4337050" y="5435600"/>
          <p14:tracePt t="9925" x="4368800" y="5435600"/>
          <p14:tracePt t="9942" x="4375150" y="5435600"/>
          <p14:tracePt t="9958" x="4381500" y="5454650"/>
          <p14:tracePt t="9975" x="4394200" y="5505450"/>
          <p14:tracePt t="9992" x="4400550" y="5549900"/>
          <p14:tracePt t="10008" x="4400550" y="5575300"/>
          <p14:tracePt t="10025" x="4400550" y="5607050"/>
          <p14:tracePt t="10042" x="4394200" y="5645150"/>
          <p14:tracePt t="10058" x="4375150" y="5683250"/>
          <p14:tracePt t="10075" x="4349750" y="5715000"/>
          <p14:tracePt t="10090" x="4318000" y="5740400"/>
          <p14:tracePt t="10108" x="4248150" y="5772150"/>
          <p14:tracePt t="10125" x="4210050" y="5772150"/>
          <p14:tracePt t="10140" x="4165600" y="5772150"/>
          <p14:tracePt t="10158" x="4114800" y="5765800"/>
          <p14:tracePt t="10173" x="4064000" y="5734050"/>
          <p14:tracePt t="10191" x="4038600" y="5708650"/>
          <p14:tracePt t="10208" x="4006850" y="5664200"/>
          <p14:tracePt t="10224" x="3994150" y="5626100"/>
          <p14:tracePt t="10241" x="3987800" y="5568950"/>
          <p14:tracePt t="10258" x="3987800" y="5524500"/>
          <p14:tracePt t="10275" x="3994150" y="5480050"/>
          <p14:tracePt t="10277" x="4006850" y="5448300"/>
          <p14:tracePt t="10292" x="4038600" y="5391150"/>
          <p14:tracePt t="10308" x="4089400" y="5334000"/>
          <p14:tracePt t="10322" x="4121150" y="5308600"/>
          <p14:tracePt t="10341" x="4235450" y="5257800"/>
          <p14:tracePt t="10356" x="4318000" y="5251450"/>
          <p14:tracePt t="10374" x="4375150" y="5251450"/>
          <p14:tracePt t="10391" x="4438650" y="5283200"/>
          <p14:tracePt t="10407" x="4483100" y="5321300"/>
          <p14:tracePt t="10422" x="4502150" y="5372100"/>
          <p14:tracePt t="10439" x="4514850" y="5429250"/>
          <p14:tracePt t="10456" x="4514850" y="5480050"/>
          <p14:tracePt t="10473" x="4514850" y="5537200"/>
          <p14:tracePt t="10490" x="4489450" y="5594350"/>
          <p14:tracePt t="10507" x="4438650" y="5645150"/>
          <p14:tracePt t="10522" x="4387850" y="5695950"/>
          <p14:tracePt t="10540" x="4267200" y="5734050"/>
          <p14:tracePt t="10556" x="4146550" y="5740400"/>
          <p14:tracePt t="10573" x="4013200" y="5740400"/>
          <p14:tracePt t="10590" x="3886200" y="5702300"/>
          <p14:tracePt t="10605" x="3771900" y="5638800"/>
          <p14:tracePt t="10621" x="3702050" y="5575300"/>
          <p14:tracePt t="10638" x="3663950" y="5524500"/>
          <p14:tracePt t="10656" x="3644900" y="5486400"/>
          <p14:tracePt t="10673" x="3644900" y="5461000"/>
          <p14:tracePt t="10689" x="3644900" y="5448300"/>
          <p14:tracePt t="10706" x="3651250" y="5429250"/>
          <p14:tracePt t="10722" x="3657600" y="5416550"/>
          <p14:tracePt t="10739" x="3670300" y="5403850"/>
          <p14:tracePt t="10754" x="3670300" y="5397500"/>
          <p14:tracePt t="10789" x="3676650" y="5397500"/>
          <p14:tracePt t="10813" x="3683000" y="5397500"/>
          <p14:tracePt t="10869" x="3683000" y="5403850"/>
          <p14:tracePt t="10884" x="3683000" y="5410200"/>
          <p14:tracePt t="10893" x="3683000" y="5416550"/>
          <p14:tracePt t="10916" x="3683000" y="5422900"/>
          <p14:tracePt t="10924" x="3676650" y="5429250"/>
          <p14:tracePt t="10940" x="3670300" y="5441950"/>
          <p14:tracePt t="10956" x="3663950" y="5448300"/>
          <p14:tracePt t="10972" x="3644900" y="5461000"/>
          <p14:tracePt t="10988" x="3632200" y="5467350"/>
          <p14:tracePt t="11005" x="3625850" y="5473700"/>
          <p14:tracePt t="11021" x="3619500" y="5473700"/>
          <p14:tracePt t="11085" x="3619500" y="5467350"/>
          <p14:tracePt t="11092" x="3619500" y="5461000"/>
          <p14:tracePt t="11104" x="3632200" y="5448300"/>
          <p14:tracePt t="11122" x="3670300" y="5416550"/>
          <p14:tracePt t="11138" x="3727450" y="5397500"/>
          <p14:tracePt t="11155" x="3765550" y="5384800"/>
          <p14:tracePt t="11170" x="3854450" y="5359400"/>
          <p14:tracePt t="11188" x="3943350" y="5340350"/>
          <p14:tracePt t="11205" x="3956050" y="5340350"/>
          <p14:tracePt t="11238" x="3962400" y="5340350"/>
          <p14:tracePt t="11268" x="3962400" y="5346700"/>
          <p14:tracePt t="11276" x="3956050" y="5353050"/>
          <p14:tracePt t="11288" x="3949700" y="5353050"/>
          <p14:tracePt t="11304" x="3937000" y="5359400"/>
          <p14:tracePt t="11338" x="3930650" y="5359400"/>
          <p14:tracePt t="11355" x="3930650" y="5365750"/>
          <p14:tracePt t="11805" x="3937000" y="5365750"/>
          <p14:tracePt t="11821" x="3949700" y="5365750"/>
          <p14:tracePt t="11837" x="3956050" y="5365750"/>
          <p14:tracePt t="11844" x="3962400" y="5365750"/>
          <p14:tracePt t="11854" x="3968750" y="5365750"/>
          <p14:tracePt t="11871" x="3975100" y="5365750"/>
          <p14:tracePt t="11917" x="3956050" y="5378450"/>
          <p14:tracePt t="11924" x="3930650" y="5384800"/>
          <p14:tracePt t="11941" x="3892550" y="5391150"/>
          <p14:tracePt t="11952" x="3860800" y="5403850"/>
          <p14:tracePt t="11970" x="3803650" y="5422900"/>
          <p14:tracePt t="11987" x="3752850" y="5429250"/>
          <p14:tracePt t="12003" x="3740150" y="5435600"/>
          <p14:tracePt t="12052" x="3740150" y="5429250"/>
          <p14:tracePt t="12060" x="3740150" y="5422900"/>
          <p14:tracePt t="12068" x="3746500" y="5416550"/>
          <p14:tracePt t="12086" x="3765550" y="5403850"/>
          <p14:tracePt t="12102" x="3771900" y="5397500"/>
          <p14:tracePt t="12119" x="3790950" y="5391150"/>
          <p14:tracePt t="12136" x="3810000" y="5384800"/>
          <p14:tracePt t="12151" x="3816350" y="5384800"/>
          <p14:tracePt t="12188" x="3822700" y="5384800"/>
          <p14:tracePt t="12201" x="3829050" y="5391150"/>
          <p14:tracePt t="12219" x="3841750" y="5416550"/>
          <p14:tracePt t="12234" x="3854450" y="5448300"/>
          <p14:tracePt t="12251" x="3873500" y="5492750"/>
          <p14:tracePt t="12269" x="3898900" y="5556250"/>
          <p14:tracePt t="12286" x="3905250" y="5600700"/>
          <p14:tracePt t="12301" x="3905250" y="5632450"/>
          <p14:tracePt t="12317" x="3905250" y="5657850"/>
          <p14:tracePt t="12335" x="3892550" y="5683250"/>
          <p14:tracePt t="12352" x="3873500" y="5689600"/>
          <p14:tracePt t="12367" x="3854450" y="5689600"/>
          <p14:tracePt t="12385" x="3835400" y="5689600"/>
          <p14:tracePt t="12402" x="3810000" y="5651500"/>
          <p14:tracePt t="12419" x="3778250" y="5594350"/>
          <p14:tracePt t="12434" x="3752850" y="5518150"/>
          <p14:tracePt t="12452" x="3727450" y="5403850"/>
          <p14:tracePt t="12468" x="3727450" y="5365750"/>
          <p14:tracePt t="12485" x="3727450" y="5327650"/>
          <p14:tracePt t="12501" x="3727450" y="5302250"/>
          <p14:tracePt t="12518" x="3746500" y="5276850"/>
          <p14:tracePt t="12533" x="3778250" y="5264150"/>
          <p14:tracePt t="12552" x="3816350" y="5251450"/>
          <p14:tracePt t="12567" x="3867150" y="5251450"/>
          <p14:tracePt t="12585" x="3924300" y="5251450"/>
          <p14:tracePt t="12601" x="3975100" y="5283200"/>
          <p14:tracePt t="12618" x="4006850" y="5327650"/>
          <p14:tracePt t="12635" x="4032250" y="5397500"/>
          <p14:tracePt t="12652" x="4044950" y="5486400"/>
          <p14:tracePt t="12668" x="4032250" y="5549900"/>
          <p14:tracePt t="12683" x="4013200" y="5581650"/>
          <p14:tracePt t="12702" x="3937000" y="5632450"/>
          <p14:tracePt t="12719" x="3886200" y="5651500"/>
          <p14:tracePt t="12733" x="3816350" y="5651500"/>
          <p14:tracePt t="12752" x="3752850" y="5651500"/>
          <p14:tracePt t="12768" x="3695700" y="5613400"/>
          <p14:tracePt t="12785" x="3651250" y="5568950"/>
          <p14:tracePt t="12801" x="3625850" y="5505450"/>
          <p14:tracePt t="12816" x="3600450" y="5422900"/>
          <p14:tracePt t="12835" x="3600450" y="5353050"/>
          <p14:tracePt t="12852" x="3619500" y="5257800"/>
          <p14:tracePt t="12868" x="3651250" y="5194300"/>
          <p14:tracePt t="12885" x="3708400" y="5156200"/>
          <p14:tracePt t="12901" x="3740150" y="5143500"/>
          <p14:tracePt t="12918" x="3797300" y="5130800"/>
          <p14:tracePt t="12933" x="3835400" y="5130800"/>
          <p14:tracePt t="12951" x="3867150" y="5149850"/>
          <p14:tracePt t="12968" x="3879850" y="5168900"/>
          <p14:tracePt t="12984" x="3879850" y="5207000"/>
          <p14:tracePt t="12999" x="3879850" y="5251450"/>
          <p14:tracePt t="13017" x="3860800" y="5302250"/>
          <p14:tracePt t="13033" x="3822700" y="5346700"/>
          <p14:tracePt t="13049" x="3797300" y="5365750"/>
          <p14:tracePt t="13066" x="3771900" y="5372100"/>
          <p14:tracePt t="13084" x="3746500" y="5378450"/>
          <p14:tracePt t="13100" x="3740150" y="5378450"/>
          <p14:tracePt t="13117" x="3727450" y="5378450"/>
          <p14:tracePt t="13133" x="3714750" y="5359400"/>
          <p14:tracePt t="13150" x="3702050" y="5334000"/>
          <p14:tracePt t="13165" x="3702050" y="5314950"/>
          <p14:tracePt t="13184" x="3702050" y="5295900"/>
          <p14:tracePt t="13200" x="3714750" y="5276850"/>
          <p14:tracePt t="13217" x="3740150" y="5264150"/>
          <p14:tracePt t="13234" x="3765550" y="5257800"/>
          <p14:tracePt t="13251" x="3784600" y="5251450"/>
          <p14:tracePt t="13267" x="3790950" y="5251450"/>
          <p14:tracePt t="13268" x="3790950" y="5257800"/>
          <p14:tracePt t="13282" x="3790950" y="5270500"/>
          <p14:tracePt t="13300" x="3797300" y="5302250"/>
          <p14:tracePt t="13317" x="3803650" y="5334000"/>
          <p14:tracePt t="13333" x="3803650" y="5372100"/>
          <p14:tracePt t="13351" x="3803650" y="5403850"/>
          <p14:tracePt t="13366" x="3771900" y="5435600"/>
          <p14:tracePt t="13382" x="3740150" y="5461000"/>
          <p14:tracePt t="13399" x="3702050" y="5467350"/>
          <p14:tracePt t="13415" x="3670300" y="5467350"/>
          <p14:tracePt t="13432" x="3651250" y="5467350"/>
          <p14:tracePt t="13449" x="3625850" y="5448300"/>
          <p14:tracePt t="13466" x="3613150" y="5410200"/>
          <p14:tracePt t="13482" x="3600450" y="5365750"/>
          <p14:tracePt t="13498" x="3594100" y="5327650"/>
          <p14:tracePt t="13515" x="3594100" y="5283200"/>
          <p14:tracePt t="13532" x="3632200" y="5219700"/>
          <p14:tracePt t="13549" x="3683000" y="5187950"/>
          <p14:tracePt t="13564" x="3752850" y="5168900"/>
          <p14:tracePt t="13581" x="3822700" y="5162550"/>
          <p14:tracePt t="13599" x="3886200" y="5181600"/>
          <p14:tracePt t="13616" x="3930650" y="5219700"/>
          <p14:tracePt t="13632" x="3956050" y="5270500"/>
          <p14:tracePt t="13649" x="3956050" y="5334000"/>
          <p14:tracePt t="13665" x="3956050" y="5391150"/>
          <p14:tracePt t="13682" x="3917950" y="5461000"/>
          <p14:tracePt t="13699" x="3873500" y="5499100"/>
          <p14:tracePt t="13714" x="3822700" y="5530850"/>
          <p14:tracePt t="13732" x="3752850" y="5537200"/>
          <p14:tracePt t="13747" x="3733800" y="5537200"/>
          <p14:tracePt t="13765" x="3676650" y="5511800"/>
          <p14:tracePt t="13780" x="3651250" y="5467350"/>
          <p14:tracePt t="13797" x="3625850" y="5429250"/>
          <p14:tracePt t="13815" x="3606800" y="5384800"/>
          <p14:tracePt t="13831" x="3594100" y="5346700"/>
          <p14:tracePt t="13849" x="3587750" y="5321300"/>
          <p14:tracePt t="13865" x="3587750" y="5308600"/>
          <p14:tracePt t="13882" x="3587750" y="5289550"/>
          <p14:tracePt t="13897" x="3587750" y="5276850"/>
          <p14:tracePt t="13915" x="3606800" y="5257800"/>
          <p14:tracePt t="13931" x="3638550" y="5251450"/>
          <p14:tracePt t="13947" x="3676650" y="5245100"/>
          <p14:tracePt t="13963" x="3721100" y="5251450"/>
          <p14:tracePt t="13982" x="3746500" y="5270500"/>
          <p14:tracePt t="13997" x="3765550" y="5295900"/>
          <p14:tracePt t="14015" x="3771900" y="5327650"/>
          <p14:tracePt t="14031" x="3771900" y="5353050"/>
          <p14:tracePt t="14048" x="3771900" y="5372100"/>
          <p14:tracePt t="14064" x="3765550" y="5397500"/>
          <p14:tracePt t="14081" x="3746500" y="5410200"/>
          <p14:tracePt t="14097" x="3727450" y="5416550"/>
          <p14:tracePt t="14115" x="3702050" y="5422900"/>
          <p14:tracePt t="14130" x="3670300" y="5422900"/>
          <p14:tracePt t="14149" x="3625850" y="5416550"/>
          <p14:tracePt t="14165" x="3613150" y="5403850"/>
          <p14:tracePt t="14182" x="3600450" y="5384800"/>
          <p14:tracePt t="14198" x="3594100" y="5359400"/>
          <p14:tracePt t="14215" x="3594100" y="5346700"/>
          <p14:tracePt t="14231" x="3594100" y="5321300"/>
          <p14:tracePt t="14248" x="3600450" y="5295900"/>
          <p14:tracePt t="14264" x="3632200" y="5270500"/>
          <p14:tracePt t="14281" x="3657600" y="5264150"/>
          <p14:tracePt t="14298" x="3683000" y="5251450"/>
          <p14:tracePt t="14313" x="3702050" y="5251450"/>
          <p14:tracePt t="14331" x="3708400" y="5251450"/>
          <p14:tracePt t="14348" x="3721100" y="5270500"/>
          <p14:tracePt t="14364" x="3727450" y="5289550"/>
          <p14:tracePt t="14379" x="3727450" y="5302250"/>
          <p14:tracePt t="14396" x="3721100" y="5327650"/>
          <p14:tracePt t="14414" x="3708400" y="5340350"/>
          <p14:tracePt t="14429" x="3695700" y="5353050"/>
          <p14:tracePt t="14448" x="3683000" y="5359400"/>
          <p14:tracePt t="14464" x="3663950" y="5365750"/>
          <p14:tracePt t="14481" x="3651250" y="5365750"/>
          <p14:tracePt t="14497" x="3644900" y="5365750"/>
          <p14:tracePt t="14514" x="3638550" y="5365750"/>
          <p14:tracePt t="14530" x="3632200" y="5365750"/>
          <p14:tracePt t="14547" x="3632200" y="5353050"/>
          <p14:tracePt t="14564" x="3632200" y="5340350"/>
          <p14:tracePt t="14581" x="3632200" y="5327650"/>
          <p14:tracePt t="14597" x="3632200" y="5314950"/>
          <p14:tracePt t="14741" x="3625850" y="5314950"/>
          <p14:tracePt t="14757" x="3613150" y="5314950"/>
          <p14:tracePt t="14781" x="3606800" y="5314950"/>
          <p14:tracePt t="14788" x="3600450" y="5314950"/>
          <p14:tracePt t="14797" x="3594100" y="5321300"/>
          <p14:tracePt t="14813" x="3587750" y="5321300"/>
          <p14:tracePt t="14828" x="3562350" y="5321300"/>
          <p14:tracePt t="14847" x="3543300" y="5327650"/>
          <p14:tracePt t="14863" x="3486150" y="5334000"/>
          <p14:tracePt t="14878" x="3416300" y="5340350"/>
          <p14:tracePt t="14896" x="3333750" y="5340350"/>
          <p14:tracePt t="14913" x="3232150" y="5340350"/>
          <p14:tracePt t="14929" x="3136900" y="5340350"/>
          <p14:tracePt t="14946" x="3022600" y="5340350"/>
          <p14:tracePt t="14962" x="2940050" y="5334000"/>
          <p14:tracePt t="14979" x="2870200" y="5321300"/>
          <p14:tracePt t="14995" x="2800350" y="5314950"/>
          <p14:tracePt t="15011" x="2724150" y="5302250"/>
          <p14:tracePt t="15028" x="2667000" y="5289550"/>
          <p14:tracePt t="15045" x="2641600" y="5289550"/>
          <p14:tracePt t="15062" x="2635250" y="5289550"/>
          <p14:tracePt t="15079" x="2622550" y="5289550"/>
          <p14:tracePt t="15095" x="2616200" y="5289550"/>
          <p14:tracePt t="15112" x="2609850" y="5289550"/>
          <p14:tracePt t="15128" x="2590800" y="5289550"/>
          <p14:tracePt t="15145" x="2571750" y="5283200"/>
          <p14:tracePt t="15161" x="2565400" y="5283200"/>
          <p14:tracePt t="15195" x="2559050" y="5283200"/>
          <p14:tracePt t="15229" x="2552700" y="5283200"/>
          <p14:tracePt t="15485" x="2559050" y="5283200"/>
          <p14:tracePt t="15517" x="2565400" y="5276850"/>
          <p14:tracePt t="15533" x="2571750" y="5276850"/>
          <p14:tracePt t="15541" x="2578100" y="5276850"/>
          <p14:tracePt t="15549" x="2597150" y="5276850"/>
          <p14:tracePt t="15561" x="2616200" y="5276850"/>
          <p14:tracePt t="15595" x="2806700" y="5257800"/>
          <p14:tracePt t="15612" x="3060700" y="5251450"/>
          <p14:tracePt t="15644" x="3365500" y="5238750"/>
          <p14:tracePt t="15661" x="3448050" y="5232400"/>
          <p14:tracePt t="15676" x="3492500" y="5226050"/>
          <p14:tracePt t="15725" x="3498850" y="5226050"/>
          <p14:tracePt t="15925" x="3505200" y="5226050"/>
          <p14:tracePt t="15940" x="3511550" y="5219700"/>
          <p14:tracePt t="15949" x="3517900" y="5219700"/>
          <p14:tracePt t="15964" x="3530600" y="5219700"/>
          <p14:tracePt t="15977" x="3536950" y="5219700"/>
          <p14:tracePt t="16010" x="3562350" y="5219700"/>
          <p14:tracePt t="16027" x="3581400" y="5219700"/>
          <p14:tracePt t="16060" x="3600450" y="5219700"/>
          <p14:tracePt t="16110" x="3606800" y="5219700"/>
          <p14:tracePt t="16141" x="3606800" y="5226050"/>
          <p14:tracePt t="16181" x="3613150" y="5226050"/>
          <p14:tracePt t="16229" x="3619500" y="5226050"/>
          <p14:tracePt t="16252" x="3625850" y="5226050"/>
          <p14:tracePt t="16261" x="3632200" y="5226050"/>
          <p14:tracePt t="16285" x="3638550" y="5226050"/>
          <p14:tracePt t="16301" x="3638550" y="5232400"/>
          <p14:tracePt t="16333" x="3644900" y="5232400"/>
          <p14:tracePt t="16405" x="3651250" y="5232400"/>
          <p14:tracePt t="16461" x="3657600" y="5232400"/>
          <p14:tracePt t="16477" x="3663950" y="5232400"/>
          <p14:tracePt t="16484" x="3670300" y="5232400"/>
          <p14:tracePt t="16493" x="3676650" y="5232400"/>
          <p14:tracePt t="16509" x="3708400" y="5219700"/>
          <p14:tracePt t="16526" x="3733800" y="5213350"/>
          <p14:tracePt t="16542" x="3752850" y="5213350"/>
          <p14:tracePt t="16589" x="3765550" y="5213350"/>
          <p14:tracePt t="16701" x="3778250" y="5213350"/>
          <p14:tracePt t="16725" x="3778250" y="5219700"/>
          <p14:tracePt t="16733" x="3771900" y="5219700"/>
          <p14:tracePt t="16765" x="3765550" y="5219700"/>
          <p14:tracePt t="16781" x="3759200" y="5219700"/>
          <p14:tracePt t="16788" x="3752850" y="5207000"/>
          <p14:tracePt t="16805" x="3746500" y="5187950"/>
          <p14:tracePt t="16812" x="3746500" y="5181600"/>
          <p14:tracePt t="16825" x="3740150" y="5168900"/>
          <p14:tracePt t="16842" x="3740150" y="5149850"/>
          <p14:tracePt t="16859" x="3740150" y="5137150"/>
          <p14:tracePt t="16875" x="3746500" y="5130800"/>
          <p14:tracePt t="16916" x="3752850" y="5130800"/>
          <p14:tracePt t="17093" x="3752850" y="5124450"/>
          <p14:tracePt t="17109" x="3752850" y="5118100"/>
          <p14:tracePt t="17116" x="3759200" y="5118100"/>
          <p14:tracePt t="17132" x="3759200" y="5111750"/>
          <p14:tracePt t="17141" x="3765550" y="5111750"/>
          <p14:tracePt t="17158" x="3778250" y="5099050"/>
          <p14:tracePt t="17174" x="3790950" y="5086350"/>
          <p14:tracePt t="17191" x="3803650" y="5080000"/>
          <p14:tracePt t="17207" x="3810000" y="5067300"/>
          <p14:tracePt t="17222" x="3822700" y="5060950"/>
          <p14:tracePt t="17256" x="3829050" y="5054600"/>
          <p14:tracePt t="17274" x="3835400" y="5048250"/>
          <p14:tracePt t="17290" x="3848100" y="5041900"/>
          <p14:tracePt t="17307" x="3854450" y="5035550"/>
          <p14:tracePt t="17323" x="3860800" y="5029200"/>
          <p14:tracePt t="17340" x="3873500" y="5022850"/>
          <p14:tracePt t="17356" x="3879850" y="5016500"/>
          <p14:tracePt t="17373" x="3886200" y="5010150"/>
          <p14:tracePt t="17388" x="3898900" y="5010150"/>
          <p14:tracePt t="17405" x="3905250" y="5003800"/>
          <p14:tracePt t="17440" x="3911600" y="4997450"/>
          <p14:tracePt t="17456" x="3917950" y="4997450"/>
          <p14:tracePt t="17473" x="3924300" y="4997450"/>
          <p14:tracePt t="17489" x="3930650" y="4991100"/>
          <p14:tracePt t="17506" x="3930650" y="4984750"/>
          <p14:tracePt t="17523" x="3937000" y="4984750"/>
          <p14:tracePt t="17868" x="3924300" y="5003800"/>
          <p14:tracePt t="17877" x="3905250" y="5029200"/>
          <p14:tracePt t="17887" x="3873500" y="5054600"/>
          <p14:tracePt t="17904" x="3822700" y="5111750"/>
          <p14:tracePt t="17921" x="3771900" y="5162550"/>
          <p14:tracePt t="17937" x="3746500" y="5181600"/>
          <p14:tracePt t="17956" x="3689350" y="5238750"/>
          <p14:tracePt t="17973" x="3651250" y="5264150"/>
          <p14:tracePt t="17987" x="3638550" y="5276850"/>
          <p14:tracePt t="18004" x="3613150" y="5289550"/>
          <p14:tracePt t="18022" x="3606800" y="5289550"/>
          <p14:tracePt t="18132" x="3606800" y="5283200"/>
          <p14:tracePt t="18157" x="3613150" y="5283200"/>
          <p14:tracePt t="18164" x="3619500" y="5276850"/>
          <p14:tracePt t="18172" x="3625850" y="5276850"/>
          <p14:tracePt t="18189" x="3632200" y="5270500"/>
          <p14:tracePt t="18205" x="3644900" y="5270500"/>
          <p14:tracePt t="18222" x="3644900" y="5264150"/>
          <p14:tracePt t="18261" x="3651250" y="5264150"/>
          <p14:tracePt t="18324" x="3651250" y="5270500"/>
          <p14:tracePt t="18341" x="3651250" y="5276850"/>
          <p14:tracePt t="18348" x="3651250" y="5283200"/>
          <p14:tracePt t="18357" x="3651250" y="5289550"/>
          <p14:tracePt t="18389" x="3651250" y="5295900"/>
          <p14:tracePt t="19165" x="3625850" y="5321300"/>
          <p14:tracePt t="19172" x="3600450" y="5340350"/>
          <p14:tracePt t="19184" x="3575050" y="5359400"/>
          <p14:tracePt t="19203" x="3511550" y="5397500"/>
          <p14:tracePt t="19217" x="3479800" y="5416550"/>
          <p14:tracePt t="19234" x="3403600" y="5454650"/>
          <p14:tracePt t="19253" x="3321050" y="5486400"/>
          <p14:tracePt t="19269" x="3282950" y="5492750"/>
          <p14:tracePt t="19301" x="3276600" y="5492750"/>
          <p14:tracePt t="19308" x="3276600" y="5486400"/>
          <p14:tracePt t="19319" x="3270250" y="5473700"/>
          <p14:tracePt t="19336" x="3263900" y="5461000"/>
          <p14:tracePt t="19350" x="3251200" y="5441950"/>
          <p14:tracePt t="19369" x="3251200" y="5435600"/>
          <p14:tracePt t="19385" x="3244850" y="5422900"/>
          <p14:tracePt t="19401" x="3238500" y="5422900"/>
          <p14:tracePt t="19444" x="3238500" y="5416550"/>
          <p14:tracePt t="19452" x="3244850" y="5416550"/>
          <p14:tracePt t="19468" x="3251200" y="5416550"/>
          <p14:tracePt t="19485" x="3263900" y="5416550"/>
          <p14:tracePt t="19501" x="3270250" y="5416550"/>
          <p14:tracePt t="19518" x="3289300" y="5435600"/>
          <p14:tracePt t="19534" x="3302000" y="5467350"/>
          <p14:tracePt t="19550" x="3321050" y="5499100"/>
          <p14:tracePt t="19567" x="3321050" y="5543550"/>
          <p14:tracePt t="19585" x="3321050" y="5588000"/>
          <p14:tracePt t="19601" x="3321050" y="5645150"/>
          <p14:tracePt t="19618" x="3282950" y="5702300"/>
          <p14:tracePt t="19634" x="3225800" y="5753100"/>
          <p14:tracePt t="19650" x="3168650" y="5778500"/>
          <p14:tracePt t="19668" x="3079750" y="5791200"/>
          <p14:tracePt t="19684" x="3041650" y="5791200"/>
          <p14:tracePt t="19701" x="3009900" y="5746750"/>
          <p14:tracePt t="19718" x="2990850" y="5683250"/>
          <p14:tracePt t="19734" x="2978150" y="5588000"/>
          <p14:tracePt t="19751" x="2971800" y="5505450"/>
          <p14:tracePt t="19767" x="2971800" y="5416550"/>
          <p14:tracePt t="19784" x="2990850" y="5321300"/>
          <p14:tracePt t="19800" x="3041650" y="5238750"/>
          <p14:tracePt t="19817" x="3092450" y="5181600"/>
          <p14:tracePt t="19834" x="3149600" y="5156200"/>
          <p14:tracePt t="19851" x="3206750" y="5137150"/>
          <p14:tracePt t="19866" x="3257550" y="5137150"/>
          <p14:tracePt t="19884" x="3321050" y="5137150"/>
          <p14:tracePt t="19899" x="3346450" y="5143500"/>
          <p14:tracePt t="19917" x="3409950" y="5219700"/>
          <p14:tracePt t="19933" x="3435350" y="5276850"/>
          <p14:tracePt t="19950" x="3448050" y="5334000"/>
          <p14:tracePt t="19965" x="3460750" y="5416550"/>
          <p14:tracePt t="19984" x="3460750" y="5492750"/>
          <p14:tracePt t="20000" x="3454400" y="5568950"/>
          <p14:tracePt t="20017" x="3422650" y="5651500"/>
          <p14:tracePt t="20032" x="3378200" y="5721350"/>
          <p14:tracePt t="20049" x="3327400" y="5765800"/>
          <p14:tracePt t="20067" x="3270250" y="5791200"/>
          <p14:tracePt t="20082" x="3206750" y="5803900"/>
          <p14:tracePt t="20100" x="3124200" y="5791200"/>
          <p14:tracePt t="20117" x="3073400" y="5740400"/>
          <p14:tracePt t="20133" x="3022600" y="5676900"/>
          <p14:tracePt t="20149" x="2984500" y="5575300"/>
          <p14:tracePt t="20167" x="2952750" y="5467350"/>
          <p14:tracePt t="20184" x="2946400" y="5365750"/>
          <p14:tracePt t="20200" x="2946400" y="5289550"/>
          <p14:tracePt t="20217" x="2959100" y="5226050"/>
          <p14:tracePt t="20233" x="2984500" y="5175250"/>
          <p14:tracePt t="20250" x="3016250" y="5143500"/>
          <p14:tracePt t="20267" x="3067050" y="5130800"/>
          <p14:tracePt t="20268" x="3092450" y="5124450"/>
          <p14:tracePt t="20284" x="3162300" y="5124450"/>
          <p14:tracePt t="20300" x="3232150" y="5124450"/>
          <p14:tracePt t="20317" x="3308350" y="5156200"/>
          <p14:tracePt t="20333" x="3384550" y="5219700"/>
          <p14:tracePt t="20349" x="3448050" y="5283200"/>
          <p14:tracePt t="20364" x="3486150" y="5353050"/>
          <p14:tracePt t="20381" x="3505200" y="5435600"/>
          <p14:tracePt t="20398" x="3511550" y="5511800"/>
          <p14:tracePt t="20415" x="3505200" y="5594350"/>
          <p14:tracePt t="20432" x="3467100" y="5657850"/>
          <p14:tracePt t="20449" x="3397250" y="5734050"/>
          <p14:tracePt t="20466" x="3321050" y="5772150"/>
          <p14:tracePt t="20483" x="3244850" y="5791200"/>
          <p14:tracePt t="20498" x="3162300" y="5791200"/>
          <p14:tracePt t="20516" x="3067050" y="5734050"/>
          <p14:tracePt t="20532" x="3022600" y="5683250"/>
          <p14:tracePt t="20549" x="3003550" y="5607050"/>
          <p14:tracePt t="20565" x="2990850" y="5530850"/>
          <p14:tracePt t="20581" x="2990850" y="5435600"/>
          <p14:tracePt t="20599" x="3009900" y="5353050"/>
          <p14:tracePt t="20614" x="3054350" y="5276850"/>
          <p14:tracePt t="20632" x="3098800" y="5226050"/>
          <p14:tracePt t="20649" x="3155950" y="5194300"/>
          <p14:tracePt t="20665" x="3213100" y="5187950"/>
          <p14:tracePt t="20682" x="3257550" y="5187950"/>
          <p14:tracePt t="20698" x="3302000" y="5226050"/>
          <p14:tracePt t="20714" x="3340100" y="5276850"/>
          <p14:tracePt t="20732" x="3390900" y="5397500"/>
          <p14:tracePt t="20749" x="3409950" y="5480050"/>
          <p14:tracePt t="20765" x="3409950" y="5556250"/>
          <p14:tracePt t="20782" x="3416300" y="5632450"/>
          <p14:tracePt t="20797" x="3403600" y="5689600"/>
          <p14:tracePt t="20815" x="3365500" y="5734050"/>
          <p14:tracePt t="20831" x="3321050" y="5772150"/>
          <p14:tracePt t="20847" x="3257550" y="5797550"/>
          <p14:tracePt t="20865" x="3194050" y="5810250"/>
          <p14:tracePt t="20881" x="3155950" y="5810250"/>
          <p14:tracePt t="20898" x="3086100" y="5810250"/>
          <p14:tracePt t="20914" x="3048000" y="5797550"/>
          <p14:tracePt t="20931" x="3016250" y="5772150"/>
          <p14:tracePt t="20948" x="2997200" y="5721350"/>
          <p14:tracePt t="20964" x="2990850" y="5664200"/>
          <p14:tracePt t="20980" x="2990850" y="5600700"/>
          <p14:tracePt t="20998" x="3009900" y="5518150"/>
          <p14:tracePt t="21013" x="3060700" y="5454650"/>
          <p14:tracePt t="21030" x="3117850" y="5391150"/>
          <p14:tracePt t="21046" x="3175000" y="5359400"/>
          <p14:tracePt t="21064" x="3251200" y="5334000"/>
          <p14:tracePt t="21081" x="3302000" y="5321300"/>
          <p14:tracePt t="21097" x="3352800" y="5314950"/>
          <p14:tracePt t="21114" x="3371850" y="5314950"/>
          <p14:tracePt t="21131" x="3384550" y="5314950"/>
          <p14:tracePt t="21146" x="3390900" y="5314950"/>
          <p14:tracePt t="21164" x="3397250" y="5327650"/>
          <p14:tracePt t="21181" x="3403600" y="5340350"/>
          <p14:tracePt t="21197" x="3403600" y="5353050"/>
          <p14:tracePt t="21213" x="3416300" y="5372100"/>
          <p14:tracePt t="21229" x="3422650" y="5384800"/>
          <p14:tracePt t="21246" x="3422650" y="5397500"/>
          <p14:tracePt t="21263" x="3422650" y="5410200"/>
          <p14:tracePt t="21280" x="3422650" y="5429250"/>
          <p14:tracePt t="21314" x="3422650" y="5435600"/>
          <p14:tracePt t="21330" x="3422650" y="5441950"/>
          <p14:tracePt t="21347" x="3422650" y="5448300"/>
          <p14:tracePt t="21765" x="3429000" y="5448300"/>
          <p14:tracePt t="21772" x="3435350" y="5448300"/>
          <p14:tracePt t="21796" x="3441700" y="5448300"/>
          <p14:tracePt t="21804" x="3448050" y="5441950"/>
          <p14:tracePt t="21820" x="3460750" y="5435600"/>
          <p14:tracePt t="21836" x="3460750" y="5429250"/>
          <p14:tracePt t="21852" x="3467100" y="5422900"/>
          <p14:tracePt t="21862" x="3473450" y="5422900"/>
          <p14:tracePt t="21879" x="3479800" y="5416550"/>
          <p14:tracePt t="21895" x="3486150" y="5410200"/>
          <p14:tracePt t="21912" x="3492500" y="5403850"/>
          <p14:tracePt t="21945" x="3498850" y="5397500"/>
          <p14:tracePt t="21980" x="3505200" y="5397500"/>
          <p14:tracePt t="22124" x="3511550" y="5397500"/>
          <p14:tracePt t="22157" x="3511550" y="5403850"/>
          <p14:tracePt t="22165" x="3517900" y="5410200"/>
          <p14:tracePt t="22188" x="3517900" y="5416550"/>
          <p14:tracePt t="22237" x="3517900" y="5422900"/>
          <p14:tracePt t="22268" x="3517900" y="5429250"/>
          <p14:tracePt t="22277" x="3524250" y="5429250"/>
          <p14:tracePt t="22308" x="3524250" y="5435600"/>
          <p14:tracePt t="22317" x="3524250" y="5448300"/>
          <p14:tracePt t="22327" x="3524250" y="5461000"/>
          <p14:tracePt t="22345" x="3505200" y="5467350"/>
          <p14:tracePt t="22360" x="3492500" y="5486400"/>
          <p14:tracePt t="22485" x="3492500" y="5473700"/>
          <p14:tracePt t="22501" x="3498850" y="5486400"/>
          <p14:tracePt t="22508" x="3505200" y="5486400"/>
          <p14:tracePt t="22621" x="3511550" y="5473700"/>
          <p14:tracePt t="22645" x="3517900" y="5473700"/>
          <p14:tracePt t="22652" x="3517900" y="5480050"/>
          <p14:tracePt t="22773" x="3524250" y="5480050"/>
          <p14:tracePt t="22780" x="3530600" y="5480050"/>
          <p14:tracePt t="22821" x="3536950" y="5480050"/>
          <p14:tracePt t="23141" x="3530600" y="5480050"/>
          <p14:tracePt t="23148" x="3517900" y="5480050"/>
          <p14:tracePt t="23159" x="3505200" y="5480050"/>
          <p14:tracePt t="23177" x="3473450" y="5480050"/>
          <p14:tracePt t="23209" x="3397250" y="5492750"/>
          <p14:tracePt t="23227" x="3346450" y="5499100"/>
          <p14:tracePt t="23258" x="3244850" y="5499100"/>
          <p14:tracePt t="23278" x="3200400" y="5492750"/>
          <p14:tracePt t="23309" x="3168650" y="5467350"/>
          <p14:tracePt t="23326" x="3168650" y="5454650"/>
          <p14:tracePt t="23343" x="3162300" y="5448300"/>
          <p14:tracePt t="23359" x="3162300" y="5441950"/>
          <p14:tracePt t="23393" x="3155950" y="5441950"/>
          <p14:tracePt t="23409" x="3149600" y="5441950"/>
          <p14:tracePt t="23424" x="3143250" y="5441950"/>
          <p14:tracePt t="23442" x="3136900" y="5441950"/>
          <p14:tracePt t="23459" x="3124200" y="5441950"/>
          <p14:tracePt t="23474" x="3117850" y="5441950"/>
          <p14:tracePt t="23492" x="3092450" y="5441950"/>
          <p14:tracePt t="23508" x="3060700" y="5441950"/>
          <p14:tracePt t="23524" x="3016250" y="5441950"/>
          <p14:tracePt t="23542" x="2971800" y="5441950"/>
          <p14:tracePt t="23559" x="2940050" y="5435600"/>
          <p14:tracePt t="23575" x="2921000" y="5416550"/>
          <p14:tracePt t="23590" x="2914650" y="5416550"/>
          <p14:tracePt t="23609" x="2908300" y="5410200"/>
          <p14:tracePt t="23645" x="2908300" y="5403850"/>
          <p14:tracePt t="23741" x="2901950" y="5403850"/>
          <p14:tracePt t="23813" x="2901950" y="5397500"/>
          <p14:tracePt t="23877" x="2895600" y="5397500"/>
          <p14:tracePt t="23885" x="2882900" y="5397500"/>
          <p14:tracePt t="23900" x="2870200" y="5397500"/>
          <p14:tracePt t="23908" x="2851150" y="5397500"/>
          <p14:tracePt t="23925" x="2800350" y="5397500"/>
          <p14:tracePt t="23941" x="2736850" y="5403850"/>
          <p14:tracePt t="23957" x="2673350" y="5403850"/>
          <p14:tracePt t="23974" x="2622550" y="5403850"/>
          <p14:tracePt t="23991" x="2584450" y="5403850"/>
          <p14:tracePt t="24007" x="2552700" y="5403850"/>
          <p14:tracePt t="24024" x="2540000" y="5403850"/>
          <p14:tracePt t="24039" x="2533650" y="5403850"/>
          <p14:tracePt t="24057" x="2527300" y="5403850"/>
          <p14:tracePt t="24140" x="2533650" y="5403850"/>
          <p14:tracePt t="24148" x="2546350" y="5403850"/>
          <p14:tracePt t="24157" x="2571750" y="5397500"/>
          <p14:tracePt t="24173" x="2641600" y="5372100"/>
          <p14:tracePt t="24189" x="2679700" y="5359400"/>
          <p14:tracePt t="24205" x="2717800" y="5353050"/>
          <p14:tracePt t="24223" x="2743200" y="5346700"/>
          <p14:tracePt t="24260" x="2749550" y="5346700"/>
          <p14:tracePt t="24300" x="2743200" y="5346700"/>
          <p14:tracePt t="24317" x="2730500" y="5359400"/>
          <p14:tracePt t="24324" x="2711450" y="5365750"/>
          <p14:tracePt t="24332" x="2679700" y="5365750"/>
          <p14:tracePt t="24340" x="2654300" y="5372100"/>
          <p14:tracePt t="24355" x="2622550" y="5372100"/>
          <p14:tracePt t="24374" x="2489200" y="5372100"/>
          <p14:tracePt t="24390" x="2438400" y="5372100"/>
          <p14:tracePt t="24406" x="2419350" y="5372100"/>
          <p14:tracePt t="24453" x="2413000" y="5372100"/>
          <p14:tracePt t="24476" x="2425700" y="5372100"/>
          <p14:tracePt t="24484" x="2444750" y="5372100"/>
          <p14:tracePt t="24493" x="2470150" y="5372100"/>
          <p14:tracePt t="24504" x="2501900" y="5372100"/>
          <p14:tracePt t="24523" x="2622550" y="5365750"/>
          <p14:tracePt t="24539" x="2724150" y="5365750"/>
          <p14:tracePt t="24555" x="2794000" y="5372100"/>
          <p14:tracePt t="24571" x="2813050" y="5384800"/>
          <p14:tracePt t="24589" x="2819400" y="5384800"/>
          <p14:tracePt t="24612" x="2813050" y="5384800"/>
          <p14:tracePt t="24621" x="2800350" y="5391150"/>
          <p14:tracePt t="24638" x="2755900" y="5397500"/>
          <p14:tracePt t="24656" x="2717800" y="5403850"/>
          <p14:tracePt t="24673" x="2641600" y="5403850"/>
          <p14:tracePt t="24688" x="2584450" y="5410200"/>
          <p14:tracePt t="24706" x="2546350" y="5410200"/>
          <p14:tracePt t="24721" x="2540000" y="5410200"/>
          <p14:tracePt t="24757" x="2533650" y="5410200"/>
          <p14:tracePt t="24764" x="2540000" y="5410200"/>
          <p14:tracePt t="24772" x="2552700" y="5410200"/>
          <p14:tracePt t="24787" x="2571750" y="5410200"/>
          <p14:tracePt t="24804" x="2705100" y="5403850"/>
          <p14:tracePt t="24823" x="2755900" y="5403850"/>
          <p14:tracePt t="24839" x="2870200" y="5403850"/>
          <p14:tracePt t="24856" x="2927350" y="5403850"/>
          <p14:tracePt t="24872" x="2940050" y="5403850"/>
          <p14:tracePt t="24925" x="2927350" y="5410200"/>
          <p14:tracePt t="24933" x="2921000" y="5410200"/>
          <p14:tracePt t="24940" x="2908300" y="5410200"/>
          <p14:tracePt t="24954" x="2895600" y="5410200"/>
          <p14:tracePt t="24972" x="2870200" y="5416550"/>
          <p14:tracePt t="24989" x="2857500" y="5416550"/>
          <p14:tracePt t="25005" x="2851150" y="5416550"/>
          <p14:tracePt t="25365" x="2844800" y="5416550"/>
          <p14:tracePt t="25372" x="2838450" y="5416550"/>
          <p14:tracePt t="25388" x="2832100" y="5416550"/>
          <p14:tracePt t="25453" x="2844800" y="5416550"/>
          <p14:tracePt t="25460" x="2863850" y="5416550"/>
          <p14:tracePt t="25469" x="2895600" y="5416550"/>
          <p14:tracePt t="25487" x="2984500" y="5416550"/>
          <p14:tracePt t="25504" x="3111500" y="5422900"/>
          <p14:tracePt t="25521" x="3238500" y="5435600"/>
          <p14:tracePt t="25536" x="3308350" y="5448300"/>
          <p14:tracePt t="25553" x="3327400" y="5448300"/>
          <p14:tracePt t="25586" x="3333750" y="5448300"/>
          <p14:tracePt t="25612" x="3327400" y="5448300"/>
          <p14:tracePt t="25620" x="3314700" y="5448300"/>
          <p14:tracePt t="25637" x="3289300" y="5448300"/>
          <p14:tracePt t="25653" x="3251200" y="5448300"/>
          <p14:tracePt t="25668" x="3200400" y="5448300"/>
          <p14:tracePt t="25686" x="3130550" y="5448300"/>
          <p14:tracePt t="25703" x="3054350" y="5448300"/>
          <p14:tracePt t="25719" x="2978150" y="5448300"/>
          <p14:tracePt t="25737" x="2933700" y="5448300"/>
          <p14:tracePt t="25753" x="2901950" y="5448300"/>
          <p14:tracePt t="25770" x="2895600" y="5448300"/>
          <p14:tracePt t="25829" x="2889250" y="5448300"/>
          <p14:tracePt t="25869" x="2889250" y="5441950"/>
          <p14:tracePt t="25893" x="2889250" y="5435600"/>
          <p14:tracePt t="25916" x="2895600" y="5435600"/>
          <p14:tracePt t="25932" x="2901950" y="5429250"/>
          <p14:tracePt t="25948" x="2914650" y="5429250"/>
          <p14:tracePt t="25973" x="2921000" y="5429250"/>
          <p14:tracePt t="25981" x="2927350" y="5429250"/>
          <p14:tracePt t="25989" x="2927350" y="5422900"/>
          <p14:tracePt t="26001" x="2933700" y="5416550"/>
          <p14:tracePt t="26020" x="2940050" y="5416550"/>
          <p14:tracePt t="26037" x="2946400" y="5416550"/>
          <p14:tracePt t="26053" x="2952750" y="5416550"/>
          <p14:tracePt t="26070" x="2959100" y="5416550"/>
          <p14:tracePt t="26086" x="2965450" y="5416550"/>
          <p14:tracePt t="26103" x="2984500" y="5416550"/>
          <p14:tracePt t="26118" x="2997200" y="5416550"/>
          <p14:tracePt t="26135" x="3022600" y="5416550"/>
          <p14:tracePt t="26152" x="3028950" y="5416550"/>
          <p14:tracePt t="26169" x="3041650" y="5416550"/>
          <p14:tracePt t="26276" x="3035300" y="5416550"/>
          <p14:tracePt t="26284" x="3022600" y="5416550"/>
          <p14:tracePt t="26292" x="3009900" y="5416550"/>
          <p14:tracePt t="26309" x="2997200" y="5416550"/>
          <p14:tracePt t="26317" x="2978150" y="5416550"/>
          <p14:tracePt t="26335" x="2940050" y="5416550"/>
          <p14:tracePt t="26352" x="2908300" y="5416550"/>
          <p14:tracePt t="26367" x="2876550" y="5416550"/>
          <p14:tracePt t="26384" x="2844800" y="5416550"/>
          <p14:tracePt t="26400" x="2813050" y="5416550"/>
          <p14:tracePt t="26419" x="2781300" y="5416550"/>
          <p14:tracePt t="26435" x="2749550" y="5416550"/>
          <p14:tracePt t="26452" x="2717800" y="5416550"/>
          <p14:tracePt t="26468" x="2692400" y="5416550"/>
          <p14:tracePt t="26485" x="2679700" y="5416550"/>
          <p14:tracePt t="26501" x="2667000" y="5416550"/>
          <p14:tracePt t="26518" x="2641600" y="5416550"/>
          <p14:tracePt t="26535" x="2616200" y="5416550"/>
          <p14:tracePt t="26551" x="2584450" y="5416550"/>
          <p14:tracePt t="26568" x="2559050" y="5416550"/>
          <p14:tracePt t="26585" x="2520950" y="5416550"/>
          <p14:tracePt t="26600" x="2489200" y="5416550"/>
          <p14:tracePt t="26618" x="2457450" y="5416550"/>
          <p14:tracePt t="26634" x="2413000" y="5422900"/>
          <p14:tracePt t="26651" x="2374900" y="5422900"/>
          <p14:tracePt t="26667" x="2330450" y="5429250"/>
          <p14:tracePt t="26684" x="2273300" y="5429250"/>
          <p14:tracePt t="26700" x="2241550" y="5429250"/>
          <p14:tracePt t="26717" x="2216150" y="5429250"/>
          <p14:tracePt t="26733" x="2184400" y="5429250"/>
          <p14:tracePt t="26751" x="2152650" y="5429250"/>
          <p14:tracePt t="26767" x="2133600" y="5429250"/>
          <p14:tracePt t="26784" x="2114550" y="5429250"/>
          <p14:tracePt t="26800" x="2089150" y="5429250"/>
          <p14:tracePt t="26817" x="2070100" y="5429250"/>
          <p14:tracePt t="26833" x="2051050" y="5429250"/>
          <p14:tracePt t="26850" x="2038350" y="5429250"/>
          <p14:tracePt t="26867" x="2025650" y="5429250"/>
          <p14:tracePt t="26884" x="2006600" y="5429250"/>
          <p14:tracePt t="26899" x="1993900" y="5429250"/>
          <p14:tracePt t="26917" x="1974850" y="5422900"/>
          <p14:tracePt t="26933" x="1962150" y="5422900"/>
          <p14:tracePt t="26950" x="1949450" y="5422900"/>
          <p14:tracePt t="26966" x="1943100" y="5422900"/>
          <p14:tracePt t="26983" x="1936750" y="5422900"/>
          <p14:tracePt t="27000" x="1930400" y="5422900"/>
          <p14:tracePt t="27017" x="1924050" y="5416550"/>
          <p14:tracePt t="27357" x="1936750" y="5410200"/>
          <p14:tracePt t="27364" x="1943100" y="5410200"/>
          <p14:tracePt t="27380" x="1962150" y="5403850"/>
          <p14:tracePt t="27389" x="1974850" y="5403850"/>
          <p14:tracePt t="27400" x="1993900" y="5397500"/>
          <p14:tracePt t="27416" x="2025650" y="5391150"/>
          <p14:tracePt t="27433" x="2044700" y="5391150"/>
          <p14:tracePt t="27466" x="2051050" y="5391150"/>
          <p14:tracePt t="27509" x="2057400" y="5391150"/>
          <p14:tracePt t="27524" x="2063750" y="5391150"/>
          <p14:tracePt t="27533" x="2070100" y="5391150"/>
          <p14:tracePt t="27540" x="2070100" y="5384800"/>
          <p14:tracePt t="27556" x="2076450" y="5384800"/>
          <p14:tracePt t="27701" x="2063750" y="5384800"/>
          <p14:tracePt t="27725" x="2057400" y="5384800"/>
          <p14:tracePt t="27732" x="2051050" y="5384800"/>
          <p14:tracePt t="27781" x="2044700" y="5384800"/>
          <p14:tracePt t="27788" x="2044700" y="5378450"/>
          <p14:tracePt t="27798" x="2057400" y="5372100"/>
          <p14:tracePt t="27813" x="2082800" y="5359400"/>
          <p14:tracePt t="27832" x="2095500" y="5340350"/>
          <p14:tracePt t="27849" x="2146300" y="5308600"/>
          <p14:tracePt t="27997" x="2165350" y="5308600"/>
          <p14:tracePt t="28004" x="2165350" y="5314950"/>
          <p14:tracePt t="28013" x="2171700" y="5314950"/>
          <p14:tracePt t="28133" x="2171700" y="5321300"/>
          <p14:tracePt t="28149" x="2178050" y="5321300"/>
          <p14:tracePt t="28156" x="2178050" y="5327650"/>
          <p14:tracePt t="28237" x="2184400" y="5327650"/>
          <p14:tracePt t="28245" x="2190750" y="5327650"/>
          <p14:tracePt t="28269" x="2197100" y="5327650"/>
          <p14:tracePt t="28276" x="2203450" y="5327650"/>
          <p14:tracePt t="28285" x="2209800" y="5327650"/>
          <p14:tracePt t="28297" x="2216150" y="5327650"/>
          <p14:tracePt t="28314" x="2228850" y="5327650"/>
          <p14:tracePt t="28331" x="2247900" y="5321300"/>
          <p14:tracePt t="28345" x="2286000" y="5314950"/>
          <p14:tracePt t="28363" x="2311400" y="5302250"/>
          <p14:tracePt t="28378" x="2336800" y="5302250"/>
          <p14:tracePt t="28395" x="2349500" y="5295900"/>
          <p14:tracePt t="28413" x="2368550" y="5289550"/>
          <p14:tracePt t="28428" x="2374900" y="5283200"/>
          <p14:tracePt t="28447" x="2387600" y="5283200"/>
          <p14:tracePt t="28480" x="2393950" y="5283200"/>
          <p14:tracePt t="28500" x="2400300" y="5283200"/>
          <p14:tracePt t="28511" x="2400300" y="5276850"/>
          <p14:tracePt t="28532" x="2406650" y="5276850"/>
          <p14:tracePt t="28597" x="2413000" y="5276850"/>
          <p14:tracePt t="28621" x="2413000" y="5270500"/>
          <p14:tracePt t="28629" x="2419350" y="5270500"/>
          <p14:tracePt t="28692" x="2425700" y="5264150"/>
          <p14:tracePt t="28717" x="2432050" y="5264150"/>
          <p14:tracePt t="28732" x="2438400" y="5264150"/>
          <p14:tracePt t="28748" x="2444750" y="5264150"/>
          <p14:tracePt t="28757" x="2444750" y="5257800"/>
          <p14:tracePt t="28773" x="2451100" y="5257800"/>
          <p14:tracePt t="28797" x="2457450" y="5257800"/>
          <p14:tracePt t="28820" x="2463800" y="5257800"/>
          <p14:tracePt t="28837" x="2470150" y="5251450"/>
          <p14:tracePt t="28972" x="2476500" y="5251450"/>
          <p14:tracePt t="28997" x="2476500" y="5245100"/>
          <p14:tracePt t="29037" x="2482850" y="5245100"/>
          <p14:tracePt t="29045" x="2482850" y="5238750"/>
          <p14:tracePt t="29061" x="2489200" y="5238750"/>
          <p14:tracePt t="29069" x="2495550" y="5232400"/>
          <p14:tracePt t="29093" x="2501900" y="5232400"/>
          <p14:tracePt t="29108" x="2501900" y="5226050"/>
          <p14:tracePt t="29116" x="2508250" y="5226050"/>
          <p14:tracePt t="29141" x="2514600" y="5226050"/>
          <p14:tracePt t="29162" x="2514600" y="5219700"/>
          <p14:tracePt t="29197" x="2520950" y="5219700"/>
          <p14:tracePt t="29340" x="2514600" y="5219700"/>
          <p14:tracePt t="29349" x="2508250" y="5226050"/>
          <p14:tracePt t="29365" x="2501900" y="5232400"/>
          <p14:tracePt t="29376" x="2482850" y="5232400"/>
          <p14:tracePt t="29395" x="2457450" y="5251450"/>
          <p14:tracePt t="29428" x="2368550" y="5302250"/>
          <p14:tracePt t="29443" x="2343150" y="5308600"/>
          <p14:tracePt t="29476" x="2247900" y="5353050"/>
          <p14:tracePt t="29494" x="2222500" y="5359400"/>
          <p14:tracePt t="29527" x="2209800" y="5365750"/>
          <p14:tracePt t="29560" x="2203450" y="5365750"/>
          <p14:tracePt t="29669" x="2209800" y="5365750"/>
          <p14:tracePt t="29709" x="2209800" y="5359400"/>
          <p14:tracePt t="30021" x="2216150" y="5359400"/>
          <p14:tracePt t="30045" x="2222500" y="5359400"/>
          <p14:tracePt t="30069" x="2235200" y="5359400"/>
          <p14:tracePt t="30076" x="2241550" y="5359400"/>
          <p14:tracePt t="30084" x="2247900" y="5359400"/>
          <p14:tracePt t="30108" x="2286000" y="5346700"/>
          <p14:tracePt t="30126" x="2324100" y="5346700"/>
          <p14:tracePt t="30141" x="2362200" y="5346700"/>
          <p14:tracePt t="30159" x="2406650" y="5346700"/>
          <p14:tracePt t="30175" x="2457450" y="5346700"/>
          <p14:tracePt t="30192" x="2501900" y="5346700"/>
          <p14:tracePt t="30208" x="2527300" y="5346700"/>
          <p14:tracePt t="30226" x="2552700" y="5346700"/>
          <p14:tracePt t="30260" x="2559050" y="5346700"/>
          <p14:tracePt t="30332" x="2552700" y="5346700"/>
          <p14:tracePt t="30340" x="2540000" y="5353050"/>
          <p14:tracePt t="30356" x="2527300" y="5353050"/>
          <p14:tracePt t="30364" x="2514600" y="5359400"/>
          <p14:tracePt t="30375" x="2501900" y="5365750"/>
          <p14:tracePt t="30390" x="2489200" y="5365750"/>
          <p14:tracePt t="30408" x="2463800" y="5365750"/>
          <p14:tracePt t="30425" x="2438400" y="5372100"/>
          <p14:tracePt t="30440" x="2413000" y="5378450"/>
          <p14:tracePt t="30458" x="2400300" y="5378450"/>
          <p14:tracePt t="30473" x="2387600" y="5378450"/>
          <p14:tracePt t="30669" x="2374900" y="5378450"/>
          <p14:tracePt t="30676" x="2368550" y="5378450"/>
          <p14:tracePt t="30693" x="2355850" y="5378450"/>
          <p14:tracePt t="30708" x="2343150" y="5378450"/>
          <p14:tracePt t="30725" x="2330450" y="5378450"/>
          <p14:tracePt t="30741" x="2317750" y="5378450"/>
          <p14:tracePt t="30757" x="2305050" y="5378450"/>
          <p14:tracePt t="31045" x="2292350" y="5378450"/>
          <p14:tracePt t="31052" x="2286000" y="5378450"/>
          <p14:tracePt t="31060" x="2279650" y="5391150"/>
          <p14:tracePt t="31072" x="2260600" y="5391150"/>
          <p14:tracePt t="31091" x="2247900" y="5397500"/>
          <p14:tracePt t="31107" x="2216150" y="5403850"/>
          <p14:tracePt t="31124" x="2171700" y="5410200"/>
          <p14:tracePt t="31141" x="2139950" y="5410200"/>
          <p14:tracePt t="31157" x="2127250" y="5416550"/>
          <p14:tracePt t="31172" x="2114550" y="5416550"/>
          <p14:tracePt t="31191" x="2108200" y="5416550"/>
          <p14:tracePt t="31733" x="2101850" y="5416550"/>
          <p14:tracePt t="31741" x="2095500" y="5422900"/>
          <p14:tracePt t="31756" x="2089150" y="5422900"/>
          <p14:tracePt t="31773" x="2070100" y="5429250"/>
          <p14:tracePt t="31788" x="2057400" y="5435600"/>
          <p14:tracePt t="31805" x="2051050" y="5435600"/>
          <p14:tracePt t="31838" x="2044700" y="5435600"/>
          <p14:tracePt t="31853" x="2038350" y="5435600"/>
          <p14:tracePt t="31871" x="2032000" y="5435600"/>
          <p14:tracePt t="31887" x="2032000" y="5429250"/>
          <p14:tracePt t="31948" x="2025650" y="5429250"/>
          <p14:tracePt t="31972" x="2019300" y="5429250"/>
          <p14:tracePt t="31980" x="2012950" y="5429250"/>
          <p14:tracePt t="31988" x="2006600" y="5429250"/>
          <p14:tracePt t="32003" x="1987550" y="5429250"/>
          <p14:tracePt t="32021" x="1962150" y="5429250"/>
          <p14:tracePt t="32038" x="1943100" y="5429250"/>
          <p14:tracePt t="32054" x="1924050" y="5429250"/>
          <p14:tracePt t="32071" x="1905000" y="5435600"/>
          <p14:tracePt t="32087" x="1898650" y="5435600"/>
          <p14:tracePt t="32103" x="1892300" y="5435600"/>
          <p14:tracePt t="32213" x="1885950" y="5435600"/>
          <p14:tracePt t="32716" x="1892300" y="5435600"/>
          <p14:tracePt t="32724" x="1898650" y="5435600"/>
          <p14:tracePt t="32736" x="1911350" y="5435600"/>
          <p14:tracePt t="32753" x="1936750" y="5429250"/>
          <p14:tracePt t="32770" x="1949450" y="5429250"/>
          <p14:tracePt t="32787" x="1955800" y="5429250"/>
          <p14:tracePt t="32917" x="1943100" y="5429250"/>
          <p14:tracePt t="32924" x="1930400" y="5429250"/>
          <p14:tracePt t="32936" x="1911350" y="5435600"/>
          <p14:tracePt t="32951" x="1892300" y="5441950"/>
          <p14:tracePt t="32969" x="1879600" y="5441950"/>
          <p14:tracePt t="32986" x="1866900" y="5441950"/>
          <p14:tracePt t="33020" x="1860550" y="5441950"/>
          <p14:tracePt t="33084" x="1866900" y="5441950"/>
          <p14:tracePt t="33092" x="1879600" y="5441950"/>
          <p14:tracePt t="33102" x="1892300" y="5441950"/>
          <p14:tracePt t="33119" x="1911350" y="5435600"/>
          <p14:tracePt t="33136" x="1955800" y="5435600"/>
          <p14:tracePt t="33153" x="2019300" y="5435600"/>
          <p14:tracePt t="33169" x="2076450" y="5435600"/>
          <p14:tracePt t="33186" x="2120900" y="5435600"/>
          <p14:tracePt t="33200" x="2139950" y="5435600"/>
          <p14:tracePt t="33237" x="2146300" y="5435600"/>
          <p14:tracePt t="33301" x="2133600" y="5435600"/>
          <p14:tracePt t="33308" x="2120900" y="5435600"/>
          <p14:tracePt t="33324" x="2095500" y="5441950"/>
          <p14:tracePt t="33335" x="2076450" y="5448300"/>
          <p14:tracePt t="33352" x="2019300" y="5454650"/>
          <p14:tracePt t="33369" x="1962150" y="5461000"/>
          <p14:tracePt t="33385" x="1917700" y="5467350"/>
          <p14:tracePt t="33402" x="1898650" y="5467350"/>
          <p14:tracePt t="33435" x="1892300" y="5467350"/>
          <p14:tracePt t="33516" x="1898650" y="5467350"/>
          <p14:tracePt t="33524" x="1898650" y="5461000"/>
          <p14:tracePt t="33534" x="1905000" y="5461000"/>
          <p14:tracePt t="33551" x="1911350" y="5461000"/>
          <p14:tracePt t="33568" x="1924050" y="5461000"/>
          <p14:tracePt t="33584" x="1936750" y="5454650"/>
          <p14:tracePt t="33599" x="1949450" y="5454650"/>
          <p14:tracePt t="33618" x="1981200" y="5454650"/>
          <p14:tracePt t="33634" x="2006600" y="5454650"/>
          <p14:tracePt t="33651" x="2044700" y="5454650"/>
          <p14:tracePt t="33667" x="2057400" y="5454650"/>
          <p14:tracePt t="33684" x="2076450" y="5454650"/>
          <p14:tracePt t="33700" x="2082800" y="5454650"/>
          <p14:tracePt t="33717" x="2095500" y="5467350"/>
          <p14:tracePt t="33734" x="2101850" y="5473700"/>
          <p14:tracePt t="33750" x="2114550" y="5492750"/>
          <p14:tracePt t="33767" x="2120900" y="5518150"/>
          <p14:tracePt t="33784" x="2139950" y="5530850"/>
          <p14:tracePt t="33884" x="2139950" y="5537200"/>
          <p14:tracePt t="33940" x="2139950" y="5530850"/>
          <p14:tracePt t="33948" x="2139950" y="5524500"/>
          <p14:tracePt t="33956" x="2139950" y="5518150"/>
          <p14:tracePt t="33966" x="2146300" y="5511800"/>
          <p14:tracePt t="33983" x="2152650" y="5499100"/>
          <p14:tracePt t="34000" x="2159000" y="5492750"/>
          <p14:tracePt t="34016" x="2165350" y="5492750"/>
          <p14:tracePt t="34036" x="2171700" y="5492750"/>
          <p14:tracePt t="34060" x="2171700" y="5499100"/>
          <p14:tracePt t="34076" x="2171700" y="5505450"/>
          <p14:tracePt t="34309" x="2178050" y="5505450"/>
          <p14:tracePt t="34316" x="2190750" y="5505450"/>
          <p14:tracePt t="34324" x="2197100" y="5505450"/>
          <p14:tracePt t="34333" x="2203450" y="5505450"/>
          <p14:tracePt t="34349" x="2209800" y="5505450"/>
          <p14:tracePt t="34396" x="2216150" y="5505450"/>
          <p14:tracePt t="34444" x="2222500" y="5505450"/>
          <p14:tracePt t="34461" x="2228850" y="5505450"/>
          <p14:tracePt t="34476" x="2235200" y="5505450"/>
          <p14:tracePt t="34484" x="2241550" y="5505450"/>
          <p14:tracePt t="34500" x="2247900" y="5505450"/>
          <p14:tracePt t="34517" x="2254250" y="5505450"/>
          <p14:tracePt t="34693" x="2254250" y="5499100"/>
          <p14:tracePt t="34700" x="2254250" y="5480050"/>
          <p14:tracePt t="34713" x="2254250" y="5461000"/>
          <p14:tracePt t="34732" x="2235200" y="5403850"/>
          <p14:tracePt t="34748" x="2203450" y="5334000"/>
          <p14:tracePt t="34763" x="2197100" y="5308600"/>
          <p14:tracePt t="34765" x="2178050" y="5270500"/>
          <p14:tracePt t="34780" x="2146300" y="5194300"/>
          <p14:tracePt t="34799" x="2101850" y="5143500"/>
          <p14:tracePt t="34815" x="2070100" y="5130800"/>
          <p14:tracePt t="34830" x="2032000" y="5105400"/>
          <p14:tracePt t="34846" x="2019300" y="5105400"/>
          <p14:tracePt t="35021" x="2019300" y="5099050"/>
          <p14:tracePt t="35028" x="2019300" y="5092700"/>
          <p14:tracePt t="35044" x="2019300" y="5086350"/>
          <p14:tracePt t="35052" x="2019300" y="5080000"/>
          <p14:tracePt t="35077" x="2019300" y="5073650"/>
          <p14:tracePt t="35261" x="2025650" y="5073650"/>
          <p14:tracePt t="35340" x="2019300" y="5073650"/>
          <p14:tracePt t="35541" x="2025650" y="5073650"/>
          <p14:tracePt t="35557" x="2038350" y="5073650"/>
          <p14:tracePt t="35564" x="2063750" y="5073650"/>
          <p14:tracePt t="35580" x="2108200" y="5092700"/>
          <p14:tracePt t="35597" x="2159000" y="5111750"/>
          <p14:tracePt t="35611" x="2203450" y="5124450"/>
          <p14:tracePt t="35630" x="2349500" y="5181600"/>
          <p14:tracePt t="35646" x="2419350" y="5219700"/>
          <p14:tracePt t="35663" x="2438400" y="5238750"/>
          <p14:tracePt t="35679" x="2451100" y="5251450"/>
          <p14:tracePt t="35694" x="2457450" y="5251450"/>
          <p14:tracePt t="35713" x="2457450" y="5257800"/>
          <p14:tracePt t="35757" x="2457450" y="5264150"/>
          <p14:tracePt t="35781" x="2451100" y="5270500"/>
          <p14:tracePt t="35788" x="2438400" y="5270500"/>
          <p14:tracePt t="35796" x="2419350" y="5276850"/>
          <p14:tracePt t="35811" x="2400300" y="5276850"/>
          <p14:tracePt t="35830" x="2349500" y="5283200"/>
          <p14:tracePt t="35846" x="2311400" y="5283200"/>
          <p14:tracePt t="35863" x="2286000" y="5289550"/>
          <p14:tracePt t="35879" x="2266950" y="5295900"/>
          <p14:tracePt t="35965" x="2273300" y="5295900"/>
          <p14:tracePt t="35981" x="2279650" y="5295900"/>
          <p14:tracePt t="35988" x="2298700" y="5295900"/>
          <p14:tracePt t="35997" x="2317750" y="5295900"/>
          <p14:tracePt t="36012" x="2355850" y="5295900"/>
          <p14:tracePt t="36029" x="2413000" y="5302250"/>
          <p14:tracePt t="36045" x="2438400" y="5308600"/>
          <p14:tracePt t="36062" x="2444750" y="5308600"/>
          <p14:tracePt t="36095" x="2444750" y="5314950"/>
          <p14:tracePt t="36129" x="2419350" y="5327650"/>
          <p14:tracePt t="36145" x="2406650" y="5327650"/>
          <p14:tracePt t="36178" x="2324100" y="5340350"/>
          <p14:tracePt t="36195" x="2273300" y="5346700"/>
          <p14:tracePt t="36228" x="2146300" y="5365750"/>
          <p14:tracePt t="36245" x="2101850" y="5372100"/>
          <p14:tracePt t="36278" x="2057400" y="5372100"/>
          <p14:tracePt t="36295" x="2051050" y="5372100"/>
          <p14:tracePt t="36328" x="2038350" y="5372100"/>
          <p14:tracePt t="36485" x="2032000" y="5372100"/>
          <p14:tracePt t="36501" x="2025650" y="5372100"/>
          <p14:tracePt t="36516" x="2019300" y="5372100"/>
          <p14:tracePt t="36524" x="2012950" y="5372100"/>
          <p14:tracePt t="36542" x="2006600" y="5372100"/>
          <p14:tracePt t="36561" x="1993900" y="5372100"/>
          <p14:tracePt t="36594" x="1981200" y="5372100"/>
          <p14:tracePt t="36644" x="1974850" y="5372100"/>
          <p14:tracePt t="37164" x="1968500" y="5372100"/>
          <p14:tracePt t="37181" x="1962150" y="5372100"/>
          <p14:tracePt t="37188" x="1949450" y="5372100"/>
          <p14:tracePt t="37204" x="1943100" y="5372100"/>
          <p14:tracePt t="37212" x="1936750" y="5372100"/>
          <p14:tracePt t="37242" x="1924050" y="5372100"/>
          <p14:tracePt t="37260" x="1898650" y="5372100"/>
          <p14:tracePt t="37292" x="1866900" y="5372100"/>
          <p14:tracePt t="37309" x="1860550" y="5372100"/>
          <p14:tracePt t="37325" x="1847850" y="5372100"/>
          <p14:tracePt t="37342" x="1841500" y="5372100"/>
          <p14:tracePt t="37359" x="1828800" y="5372100"/>
          <p14:tracePt t="37989" x="1822450" y="5372100"/>
          <p14:tracePt t="38004" x="1816100" y="5372100"/>
          <p14:tracePt t="38076" x="1809750" y="5372100"/>
          <p14:tracePt t="38204" x="1809750" y="5365750"/>
          <p14:tracePt t="38212" x="1822450" y="5365750"/>
          <p14:tracePt t="38223" x="1828800" y="5365750"/>
          <p14:tracePt t="38240" x="1860550" y="5365750"/>
          <p14:tracePt t="38257" x="1879600" y="5365750"/>
          <p14:tracePt t="38273" x="1936750" y="5365750"/>
          <p14:tracePt t="38288" x="2006600" y="5365750"/>
          <p14:tracePt t="38306" x="2095500" y="5372100"/>
          <p14:tracePt t="38324" x="2228850" y="5410200"/>
          <p14:tracePt t="38340" x="2317750" y="5429250"/>
          <p14:tracePt t="38357" x="2406650" y="5454650"/>
          <p14:tracePt t="38373" x="2470150" y="5467350"/>
          <p14:tracePt t="38390" x="2520950" y="5480050"/>
          <p14:tracePt t="38405" x="2559050" y="5492750"/>
          <p14:tracePt t="38422" x="2584450" y="5492750"/>
          <p14:tracePt t="38439" x="2616200" y="5499100"/>
          <p14:tracePt t="38456" x="2641600" y="5499100"/>
          <p14:tracePt t="38472" x="2660650" y="5499100"/>
          <p14:tracePt t="38489" x="2692400" y="5499100"/>
          <p14:tracePt t="38505" x="2724150" y="5499100"/>
          <p14:tracePt t="38522" x="2755900" y="5505450"/>
          <p14:tracePt t="38538" x="2781300" y="5511800"/>
          <p14:tracePt t="38554" x="2825750" y="5530850"/>
          <p14:tracePt t="38572" x="2933700" y="5575300"/>
          <p14:tracePt t="38587" x="2965450" y="5581650"/>
          <p14:tracePt t="38605" x="3117850" y="5632450"/>
          <p14:tracePt t="38622" x="3232150" y="5651500"/>
          <p14:tracePt t="38638" x="3308350" y="5657850"/>
          <p14:tracePt t="38655" x="3352800" y="5657850"/>
          <p14:tracePt t="38671" x="3378200" y="5664200"/>
          <p14:tracePt t="38716" x="3371850" y="5670550"/>
          <p14:tracePt t="38724" x="3365500" y="5683250"/>
          <p14:tracePt t="38740" x="3340100" y="5695950"/>
          <p14:tracePt t="38755" x="3295650" y="5708650"/>
          <p14:tracePt t="38770" x="3232150" y="5708650"/>
          <p14:tracePt t="38788" x="3194050" y="5708650"/>
          <p14:tracePt t="38804" x="3187700" y="5695950"/>
          <p14:tracePt t="38901" x="3194050" y="5689600"/>
          <p14:tracePt t="38940" x="3194050" y="5695950"/>
          <p14:tracePt t="38949" x="3194050" y="5702300"/>
          <p14:tracePt t="38956" x="3187700" y="5702300"/>
          <p14:tracePt t="38972" x="3187700" y="5664200"/>
          <p14:tracePt t="38988" x="3175000" y="5632450"/>
          <p14:tracePt t="39005" x="3162300" y="5619750"/>
          <p14:tracePt t="39020" x="3155950" y="5607050"/>
          <p14:tracePt t="39038" x="3149600" y="5600700"/>
          <p14:tracePt t="39055" x="3143250" y="5594350"/>
          <p14:tracePt t="39069" x="3136900" y="5588000"/>
          <p14:tracePt t="39088" x="3136900" y="5575300"/>
          <p14:tracePt t="39104" x="3136900" y="5568950"/>
          <p14:tracePt t="39119" x="3136900" y="5562600"/>
          <p14:tracePt t="39136" x="3136900" y="5556250"/>
          <p14:tracePt t="39180" x="3136900" y="5549900"/>
          <p14:tracePt t="39212" x="3136900" y="5543550"/>
          <p14:tracePt t="39228" x="3136900" y="5537200"/>
          <p14:tracePt t="39244" x="3136900" y="5530850"/>
          <p14:tracePt t="39252" x="3143250" y="5530850"/>
          <p14:tracePt t="39260" x="3143250" y="5524500"/>
          <p14:tracePt t="39269" x="3143250" y="5518150"/>
          <p14:tracePt t="39285" x="3149600" y="5511800"/>
          <p14:tracePt t="39320" x="3149600" y="5505450"/>
          <p14:tracePt t="39340" x="3149600" y="5499100"/>
          <p14:tracePt t="39352" x="3149600" y="5492750"/>
          <p14:tracePt t="39380" x="3149600" y="5486400"/>
          <p14:tracePt t="39396" x="3155950" y="5480050"/>
          <p14:tracePt t="39412" x="3155950" y="5473700"/>
          <p14:tracePt t="39420" x="3155950" y="5467350"/>
          <p14:tracePt t="39444" x="3162300" y="5461000"/>
          <p14:tracePt t="39452" x="3168650" y="5461000"/>
          <p14:tracePt t="39469" x="3168650" y="5448300"/>
          <p14:tracePt t="39486" x="3168650" y="5441950"/>
          <p14:tracePt t="39502" x="3168650" y="5429250"/>
          <p14:tracePt t="39520" x="3168650" y="5422900"/>
          <p14:tracePt t="39536" x="3168650" y="5416550"/>
          <p14:tracePt t="39569" x="3155950" y="5410200"/>
          <p14:tracePt t="39586" x="3143250" y="5410200"/>
          <p14:tracePt t="39601" x="3111500" y="5410200"/>
          <p14:tracePt t="39619" x="3041650" y="5410200"/>
          <p14:tracePt t="39635" x="3016250" y="5410200"/>
          <p14:tracePt t="39653" x="2921000" y="5410200"/>
          <p14:tracePt t="39668" x="2876550" y="5410200"/>
          <p14:tracePt t="39686" x="2838450" y="5410200"/>
          <p14:tracePt t="39702" x="2800350" y="5410200"/>
          <p14:tracePt t="39719" x="2787650" y="5410200"/>
          <p14:tracePt t="39735" x="2755900" y="5410200"/>
          <p14:tracePt t="39752" x="2724150" y="5410200"/>
          <p14:tracePt t="39769" x="2698750" y="5410200"/>
          <p14:tracePt t="39786" x="2673350" y="5403850"/>
          <p14:tracePt t="39802" x="2635250" y="5403850"/>
          <p14:tracePt t="39819" x="2609850" y="5403850"/>
          <p14:tracePt t="39834" x="2584450" y="5403850"/>
          <p14:tracePt t="39852" x="2559050" y="5403850"/>
          <p14:tracePt t="39868" x="2552700" y="5403850"/>
          <p14:tracePt t="39884" x="2546350" y="5403850"/>
          <p14:tracePt t="39901" x="2540000" y="5403850"/>
          <p14:tracePt t="40981" x="2533650" y="5403850"/>
          <p14:tracePt t="40989" x="2527300" y="5403850"/>
          <p14:tracePt t="41092" x="2520950" y="5403850"/>
          <p14:tracePt t="41141" x="2514600" y="5403850"/>
          <p14:tracePt t="41188" x="2508250" y="5403850"/>
          <p14:tracePt t="41252" x="2501900" y="5403850"/>
          <p14:tracePt t="43621" x="2508250" y="5397500"/>
          <p14:tracePt t="43645" x="2520950" y="5391150"/>
          <p14:tracePt t="43661" x="2527300" y="5391150"/>
          <p14:tracePt t="43677" x="2533650" y="5391150"/>
          <p14:tracePt t="44020" x="2546350" y="5391150"/>
          <p14:tracePt t="44028" x="2565400" y="5391150"/>
          <p14:tracePt t="44043" x="2590800" y="5384800"/>
          <p14:tracePt t="44059" x="2641600" y="5384800"/>
          <p14:tracePt t="44074" x="2698750" y="5378450"/>
          <p14:tracePt t="44107" x="2724150" y="5378450"/>
          <p14:tracePt t="44159" x="2730500" y="5378450"/>
          <p14:tracePt t="44388" x="2743200" y="5372100"/>
          <p14:tracePt t="44396" x="2768600" y="5372100"/>
          <p14:tracePt t="44409" x="2800350" y="5365750"/>
          <p14:tracePt t="44423" x="2940050" y="5359400"/>
          <p14:tracePt t="44442" x="3028950" y="5359400"/>
          <p14:tracePt t="44458" x="3251200" y="5359400"/>
          <p14:tracePt t="44475" x="3517900" y="5353050"/>
          <p14:tracePt t="44492" x="3784600" y="5334000"/>
          <p14:tracePt t="44509" x="3829050" y="5327650"/>
          <p14:tracePt t="44924" x="3803650" y="5327650"/>
          <p14:tracePt t="44932" x="3784600" y="5340350"/>
          <p14:tracePt t="44972" x="3746500" y="5340350"/>
          <p14:tracePt t="45116" x="3746500" y="5334000"/>
          <p14:tracePt t="45124" x="3746500" y="5321300"/>
          <p14:tracePt t="45140" x="3778250" y="5251450"/>
          <p14:tracePt t="45148" x="3848100" y="5143500"/>
          <p14:tracePt t="45156" x="3911600" y="5067300"/>
          <p14:tracePt t="45171" x="3949700" y="5016500"/>
          <p14:tracePt t="45190" x="4025900" y="4959350"/>
          <p14:tracePt t="45205" x="4064000" y="4933950"/>
          <p14:tracePt t="45223" x="4083050" y="4933950"/>
          <p14:tracePt t="45240" x="4095750" y="4933950"/>
          <p14:tracePt t="45256" x="4114800" y="4965700"/>
          <p14:tracePt t="45273" x="4133850" y="5010150"/>
          <p14:tracePt t="45290" x="4165600" y="5054600"/>
          <p14:tracePt t="45306" x="4210050" y="5092700"/>
          <p14:tracePt t="45323" x="4248150" y="5124450"/>
          <p14:tracePt t="45338" x="4273550" y="5137150"/>
          <p14:tracePt t="45355" x="4286250" y="5143500"/>
          <p14:tracePt t="45372" x="4286250" y="5149850"/>
          <p14:tracePt t="45421" x="4286250" y="5156200"/>
          <p14:tracePt t="45428" x="4286250" y="5162550"/>
          <p14:tracePt t="45439" x="4279900" y="5168900"/>
          <p14:tracePt t="45456" x="4248150" y="5187950"/>
          <p14:tracePt t="45471" x="4203700" y="5213350"/>
          <p14:tracePt t="45489" x="4171950" y="5226050"/>
          <p14:tracePt t="45506" x="4102100" y="5245100"/>
          <p14:tracePt t="45520" x="4013200" y="5264150"/>
          <p14:tracePt t="45540" x="3905250" y="5283200"/>
          <p14:tracePt t="45554" x="3879850" y="5289550"/>
          <p14:tracePt t="45570" x="3848100" y="5295900"/>
          <p14:tracePt t="45589" x="3835400" y="5295900"/>
          <p14:tracePt t="45669" x="3841750" y="5295900"/>
          <p14:tracePt t="45684" x="3854450" y="5295900"/>
          <p14:tracePt t="45692" x="3873500" y="5295900"/>
          <p14:tracePt t="45705" x="3898900" y="5289550"/>
          <p14:tracePt t="45722" x="3968750" y="5289550"/>
          <p14:tracePt t="45739" x="4064000" y="5289550"/>
          <p14:tracePt t="45755" x="4159250" y="5308600"/>
          <p14:tracePt t="45772" x="4286250" y="5327650"/>
          <p14:tracePt t="45788" x="4330700" y="5340350"/>
          <p14:tracePt t="45805" x="4349750" y="5340350"/>
          <p14:tracePt t="45822" x="4356100" y="5340350"/>
          <p14:tracePt t="45909" x="4349750" y="5346700"/>
          <p14:tracePt t="45916" x="4330700" y="5353050"/>
          <p14:tracePt t="45924" x="4311650" y="5353050"/>
          <p14:tracePt t="45938" x="4273550" y="5359400"/>
          <p14:tracePt t="45953" x="4191000" y="5365750"/>
          <p14:tracePt t="45972" x="4076700" y="5365750"/>
          <p14:tracePt t="45988" x="3943350" y="5365750"/>
          <p14:tracePt t="46005" x="3816350" y="5372100"/>
          <p14:tracePt t="46021" x="3683000" y="5372100"/>
          <p14:tracePt t="46038" x="3581400" y="5372100"/>
          <p14:tracePt t="46054" x="3498850" y="5378450"/>
          <p14:tracePt t="46071" x="3441700" y="5378450"/>
          <p14:tracePt t="46088" x="3409950" y="5378450"/>
          <p14:tracePt t="46103" x="3390900" y="5378450"/>
          <p14:tracePt t="46121" x="3378200" y="5378450"/>
          <p14:tracePt t="46138" x="3359150" y="5378450"/>
          <p14:tracePt t="46154" x="3346450" y="5378450"/>
          <p14:tracePt t="46171" x="3340100" y="5378450"/>
          <p14:tracePt t="46187" x="3333750" y="5378450"/>
          <p14:tracePt t="46204" x="3321050" y="5372100"/>
          <p14:tracePt t="46221" x="3314700" y="5372100"/>
          <p14:tracePt t="46238" x="3314700" y="5365750"/>
          <p14:tracePt t="46254" x="3308350" y="5359400"/>
          <p14:tracePt t="46269" x="3295650" y="5359400"/>
          <p14:tracePt t="46287" x="3289300" y="5359400"/>
          <p14:tracePt t="46304" x="3276600" y="5353050"/>
          <p14:tracePt t="46319" x="3263900" y="5353050"/>
          <p14:tracePt t="46337" x="3251200" y="5346700"/>
          <p14:tracePt t="46353" x="3244850" y="5346700"/>
          <p14:tracePt t="46370" x="3238500" y="5340350"/>
          <p14:tracePt t="46387" x="3232150" y="5340350"/>
          <p14:tracePt t="46404" x="3213100" y="5334000"/>
          <p14:tracePt t="46420" x="3194050" y="5334000"/>
          <p14:tracePt t="46437" x="3162300" y="5321300"/>
          <p14:tracePt t="46453" x="3105150" y="5314950"/>
          <p14:tracePt t="46470" x="3041650" y="5308600"/>
          <p14:tracePt t="46485" x="2971800" y="5308600"/>
          <p14:tracePt t="46503" x="2921000" y="5302250"/>
          <p14:tracePt t="46519" x="2870200" y="5302250"/>
          <p14:tracePt t="46536" x="2832100" y="5302250"/>
          <p14:tracePt t="46552" x="2800350" y="5302250"/>
          <p14:tracePt t="46569" x="2774950" y="5302250"/>
          <p14:tracePt t="46586" x="2762250" y="5302250"/>
          <p14:tracePt t="46603" x="2755900" y="5302250"/>
          <p14:tracePt t="46619" x="2749550" y="5302250"/>
          <p14:tracePt t="47141" x="2743200" y="5302250"/>
          <p14:tracePt t="47164" x="2736850" y="5302250"/>
          <p14:tracePt t="47172" x="2724150" y="5308600"/>
          <p14:tracePt t="47189" x="2711450" y="5308600"/>
          <p14:tracePt t="47213" x="2705100" y="5314950"/>
          <p14:tracePt t="47244" x="2698750" y="5314950"/>
          <p14:tracePt t="47484" x="2698750" y="5321300"/>
          <p14:tracePt t="47508" x="2698750" y="5327650"/>
          <p14:tracePt t="47572" x="2705100" y="5334000"/>
          <p14:tracePt t="50293" x="2705100" y="5340350"/>
          <p14:tracePt t="50325" x="2698750" y="5340350"/>
          <p14:tracePt t="50461" x="2705100" y="5340350"/>
          <p14:tracePt t="50468" x="2711450" y="5340350"/>
          <p14:tracePt t="50476" x="2730500" y="5340350"/>
          <p14:tracePt t="50494" x="2762250" y="5334000"/>
          <p14:tracePt t="50508" x="2838450" y="5327650"/>
          <p14:tracePt t="50544" x="3067050" y="5327650"/>
          <p14:tracePt t="50560" x="3200400" y="5327650"/>
          <p14:tracePt t="50593" x="3397250" y="5327650"/>
          <p14:tracePt t="50610" x="3454400" y="5334000"/>
          <p14:tracePt t="50641" x="3536950" y="5346700"/>
          <p14:tracePt t="50660" x="3581400" y="5346700"/>
          <p14:tracePt t="50693" x="3651250" y="5353050"/>
          <p14:tracePt t="50710" x="3683000" y="5353050"/>
          <p14:tracePt t="50743" x="3727450" y="5359400"/>
          <p14:tracePt t="50760" x="3752850" y="5359400"/>
          <p14:tracePt t="50793" x="3797300" y="5365750"/>
          <p14:tracePt t="50810" x="3822700" y="5365750"/>
          <p14:tracePt t="50843" x="3867150" y="5365750"/>
          <p14:tracePt t="50860" x="3905250" y="5365750"/>
          <p14:tracePt t="50893" x="3943350" y="5372100"/>
          <p14:tracePt t="50908" x="3962400" y="5372100"/>
          <p14:tracePt t="50943" x="3994150" y="5372100"/>
          <p14:tracePt t="50959" x="4000500" y="5372100"/>
          <p14:tracePt t="50992" x="4006850" y="5372100"/>
          <p14:tracePt t="51053" x="3987800" y="5378450"/>
          <p14:tracePt t="51060" x="3968750" y="5384800"/>
          <p14:tracePt t="51090" x="3911600" y="5391150"/>
          <p14:tracePt t="51109" x="3771900" y="5391150"/>
          <p14:tracePt t="51142" x="3562350" y="5397500"/>
          <p14:tracePt t="51159" x="3454400" y="5397500"/>
          <p14:tracePt t="51192" x="3289300" y="5397500"/>
          <p14:tracePt t="51209" x="3219450" y="5397500"/>
          <p14:tracePt t="51225" x="3149600" y="5397500"/>
          <p14:tracePt t="51242" x="3105150" y="5397500"/>
          <p14:tracePt t="51258" x="3067050" y="5397500"/>
          <p14:tracePt t="51275" x="3035300" y="5397500"/>
          <p14:tracePt t="51277" x="3022600" y="5397500"/>
          <p14:tracePt t="51292" x="2990850" y="5397500"/>
          <p14:tracePt t="51309" x="2959100" y="5397500"/>
          <p14:tracePt t="51325" x="2933700" y="5391150"/>
          <p14:tracePt t="51342" x="2914650" y="5391150"/>
          <p14:tracePt t="51358" x="2889250" y="5384800"/>
          <p14:tracePt t="51375" x="2863850" y="5384800"/>
          <p14:tracePt t="51392" x="2844800" y="5384800"/>
          <p14:tracePt t="51408" x="2819400" y="5378450"/>
          <p14:tracePt t="51425" x="2800350" y="5372100"/>
          <p14:tracePt t="51442" x="2781300" y="5372100"/>
          <p14:tracePt t="51458" x="2755900" y="5372100"/>
          <p14:tracePt t="51475" x="2730500" y="5372100"/>
          <p14:tracePt t="51491" x="2705100" y="5365750"/>
          <p14:tracePt t="51508" x="2698750" y="5365750"/>
          <p14:tracePt t="51548" x="2692400" y="5365750"/>
          <p14:tracePt t="52476" x="2711450" y="5359400"/>
          <p14:tracePt t="52484" x="2736850" y="5359400"/>
          <p14:tracePt t="52492" x="2774950" y="5353050"/>
          <p14:tracePt t="52503" x="2806700" y="5353050"/>
          <p14:tracePt t="52522" x="2863850" y="5353050"/>
          <p14:tracePt t="52539" x="2901950" y="5353050"/>
          <p14:tracePt t="52555" x="2921000" y="5353050"/>
          <p14:tracePt t="52572" x="2927350" y="5353050"/>
          <p14:tracePt t="52613" x="2933700" y="5353050"/>
          <p14:tracePt t="52622" x="2940050" y="5359400"/>
          <p14:tracePt t="52639" x="2946400" y="5365750"/>
          <p14:tracePt t="52655" x="2959100" y="5378450"/>
          <p14:tracePt t="52672" x="2971800" y="5397500"/>
          <p14:tracePt t="52689" x="2978150" y="5410200"/>
          <p14:tracePt t="52772" x="2978150" y="5416550"/>
          <p14:tracePt t="52780" x="2971800" y="5416550"/>
          <p14:tracePt t="52788" x="2959100" y="5416550"/>
          <p14:tracePt t="52803" x="2946400" y="5422900"/>
          <p14:tracePt t="52821" x="2908300" y="5422900"/>
          <p14:tracePt t="52837" x="2863850" y="5435600"/>
          <p14:tracePt t="52853" x="2832100" y="5435600"/>
          <p14:tracePt t="52870" x="2800350" y="5441950"/>
          <p14:tracePt t="52886" x="2774950" y="5441950"/>
          <p14:tracePt t="52903" x="2768600" y="5441950"/>
          <p14:tracePt t="52938" x="2762250" y="5441950"/>
          <p14:tracePt t="53013" x="2774950" y="5441950"/>
          <p14:tracePt t="53020" x="2787650" y="5441950"/>
          <p14:tracePt t="53028" x="2819400" y="5441950"/>
          <p14:tracePt t="53044" x="2857500" y="5435600"/>
          <p14:tracePt t="53052" x="2908300" y="5429250"/>
          <p14:tracePt t="53070" x="3028950" y="5429250"/>
          <p14:tracePt t="53087" x="3143250" y="5429250"/>
          <p14:tracePt t="53102" x="3232150" y="5429250"/>
          <p14:tracePt t="53120" x="3263900" y="5429250"/>
          <p14:tracePt t="53136" x="3270250" y="5435600"/>
          <p14:tracePt t="53212" x="3270250" y="5441950"/>
          <p14:tracePt t="53220" x="3270250" y="5448300"/>
          <p14:tracePt t="53228" x="3270250" y="5454650"/>
          <p14:tracePt t="53245" x="3263900" y="5454650"/>
          <p14:tracePt t="53253" x="3251200" y="5454650"/>
          <p14:tracePt t="53270" x="3244850" y="5454650"/>
          <p14:tracePt t="53404" x="3244850" y="5448300"/>
          <p14:tracePt t="53412" x="3225800" y="5435600"/>
          <p14:tracePt t="53420" x="3225800" y="5422900"/>
          <p14:tracePt t="53437" x="3219450" y="5416550"/>
          <p14:tracePt t="53453" x="3206750" y="5410200"/>
          <p14:tracePt t="53468" x="3194050" y="5403850"/>
          <p14:tracePt t="53485" x="3187700" y="5403850"/>
          <p14:tracePt t="53519" x="3181350" y="5403850"/>
          <p14:tracePt t="53565" x="3175000" y="5403850"/>
          <p14:tracePt t="53628" x="3168650" y="5403850"/>
          <p14:tracePt t="53644" x="3168650" y="5397500"/>
          <p14:tracePt t="53652" x="3168650" y="5391150"/>
          <p14:tracePt t="53660" x="3168650" y="5378450"/>
          <p14:tracePt t="53669" x="3181350" y="5365750"/>
          <p14:tracePt t="53686" x="3187700" y="5346700"/>
          <p14:tracePt t="53702" x="3206750" y="5302250"/>
          <p14:tracePt t="53719" x="3251200" y="5232400"/>
          <p14:tracePt t="53734" x="3308350" y="5156200"/>
          <p14:tracePt t="53753" x="3371850" y="5054600"/>
          <p14:tracePt t="53769" x="3454400" y="4959350"/>
          <p14:tracePt t="53786" x="3517900" y="4857750"/>
          <p14:tracePt t="53801" x="3562350" y="4806950"/>
          <p14:tracePt t="53818" x="3581400" y="4762500"/>
          <p14:tracePt t="53834" x="3587750" y="4749800"/>
          <p14:tracePt t="53852" x="3587750" y="4743450"/>
          <p14:tracePt t="53886" x="3587750" y="4737100"/>
          <p14:tracePt t="53916" x="3575050" y="4749800"/>
          <p14:tracePt t="53933" x="3562350" y="4768850"/>
          <p14:tracePt t="53940" x="3543300" y="4787900"/>
          <p14:tracePt t="53952" x="3517900" y="4813300"/>
          <p14:tracePt t="53969" x="3486150" y="4857750"/>
          <p14:tracePt t="53985" x="3441700" y="4933950"/>
          <p14:tracePt t="54002" x="3397250" y="5010150"/>
          <p14:tracePt t="54017" x="3378200" y="5060950"/>
          <p14:tracePt t="54036" x="3371850" y="5105400"/>
          <p14:tracePt t="54068" x="3371850" y="5111750"/>
          <p14:tracePt t="54092" x="3384550" y="5086350"/>
          <p14:tracePt t="54101" x="3416300" y="5041900"/>
          <p14:tracePt t="54118" x="3486150" y="4933950"/>
          <p14:tracePt t="54133" x="3562350" y="4813300"/>
          <p14:tracePt t="54152" x="3606800" y="4718050"/>
          <p14:tracePt t="54168" x="3644900" y="4641850"/>
          <p14:tracePt t="54183" x="3657600" y="4597400"/>
          <p14:tracePt t="54201" x="3657600" y="4584700"/>
          <p14:tracePt t="54218" x="3657600" y="4572000"/>
          <p14:tracePt t="54364" x="3644900" y="4572000"/>
          <p14:tracePt t="54372" x="3638550" y="4578350"/>
          <p14:tracePt t="54384" x="3625850" y="4584700"/>
          <p14:tracePt t="54401" x="3587750" y="4610100"/>
          <p14:tracePt t="54418" x="3568700" y="4629150"/>
          <p14:tracePt t="54432" x="3517900" y="4660900"/>
          <p14:tracePt t="54451" x="3435350" y="4749800"/>
          <p14:tracePt t="54468" x="3378200" y="4819650"/>
          <p14:tracePt t="54484" x="3321050" y="4889500"/>
          <p14:tracePt t="54501" x="3263900" y="4953000"/>
          <p14:tracePt t="54517" x="3219450" y="5010150"/>
          <p14:tracePt t="54532" x="3162300" y="5067300"/>
          <p14:tracePt t="54551" x="3117850" y="5111750"/>
          <p14:tracePt t="54567" x="3067050" y="5149850"/>
          <p14:tracePt t="54584" x="3022600" y="5175250"/>
          <p14:tracePt t="54598" x="2978150" y="5213350"/>
          <p14:tracePt t="54616" x="2940050" y="5232400"/>
          <p14:tracePt t="54633" x="2908300" y="5257800"/>
          <p14:tracePt t="54650" x="2876550" y="5276850"/>
          <p14:tracePt t="54665" x="2857500" y="5295900"/>
          <p14:tracePt t="54683" x="2819400" y="5314950"/>
          <p14:tracePt t="54699" x="2800350" y="5327650"/>
          <p14:tracePt t="54715" x="2787650" y="5340350"/>
          <p14:tracePt t="54733" x="2768600" y="5353050"/>
          <p14:tracePt t="54748" x="2749550" y="5359400"/>
          <p14:tracePt t="54766" x="2743200" y="5372100"/>
          <p14:tracePt t="54783" x="2730500" y="5378450"/>
          <p14:tracePt t="54799" x="2724150" y="5384800"/>
          <p14:tracePt t="54815" x="2717800" y="5391150"/>
          <p14:tracePt t="54832" x="2705100" y="5397500"/>
          <p14:tracePt t="54849" x="2686050" y="5403850"/>
          <p14:tracePt t="54866" x="2673350" y="5410200"/>
          <p14:tracePt t="54883" x="2654300" y="5422900"/>
          <p14:tracePt t="54898" x="2635250" y="5429250"/>
          <p14:tracePt t="54916" x="2616200" y="5448300"/>
          <p14:tracePt t="54932" x="2603500" y="5448300"/>
          <p14:tracePt t="54949" x="2597150" y="5461000"/>
          <p14:tracePt t="54965" x="2584450" y="5461000"/>
          <p14:tracePt t="54983" x="2578100" y="5467350"/>
          <p14:tracePt t="54999" x="2571750" y="5467350"/>
          <p14:tracePt t="55016" x="2571750" y="5473700"/>
          <p14:tracePt t="55032" x="2565400" y="5473700"/>
          <p14:tracePt t="55076" x="2565400" y="5480050"/>
          <p14:tracePt t="55253" x="2565400" y="5467350"/>
          <p14:tracePt t="55260" x="2565400" y="5461000"/>
          <p14:tracePt t="55268" x="2565400" y="5454650"/>
          <p14:tracePt t="55282" x="2565400" y="5441950"/>
          <p14:tracePt t="55299" x="2571750" y="5441950"/>
          <p14:tracePt t="55332" x="2578100" y="5441950"/>
          <p14:tracePt t="55708" x="2578100" y="5435600"/>
          <p14:tracePt t="55756" x="2584450" y="5435600"/>
          <p14:tracePt t="55908" x="2584450" y="5441950"/>
          <p14:tracePt t="55916" x="2590800" y="5441950"/>
          <p14:tracePt t="55956" x="2590800" y="5448300"/>
          <p14:tracePt t="55996" x="2590800" y="5454650"/>
          <p14:tracePt t="56028" x="2597150" y="5454650"/>
          <p14:tracePt t="56036" x="2597150" y="5461000"/>
          <p14:tracePt t="56045" x="2603500" y="5461000"/>
          <p14:tracePt t="56068" x="2609850" y="5467350"/>
          <p14:tracePt t="56080" x="2622550" y="5467350"/>
          <p14:tracePt t="56097" x="2654300" y="5480050"/>
          <p14:tracePt t="56113" x="2705100" y="5480050"/>
          <p14:tracePt t="56130" x="2787650" y="5499100"/>
          <p14:tracePt t="56145" x="2857500" y="5518150"/>
          <p14:tracePt t="56163" x="2978150" y="5556250"/>
          <p14:tracePt t="56178" x="3016250" y="5575300"/>
          <p14:tracePt t="56197" x="3067050" y="5613400"/>
          <p14:tracePt t="56211" x="3073400" y="5626100"/>
          <p14:tracePt t="56246" x="3073400" y="5638800"/>
          <p14:tracePt t="56284" x="3073400" y="5645150"/>
          <p14:tracePt t="56308" x="3067050" y="5651500"/>
          <p14:tracePt t="56316" x="3060700" y="5651500"/>
          <p14:tracePt t="56329" x="3048000" y="5657850"/>
          <p14:tracePt t="56346" x="3041650" y="5664200"/>
          <p14:tracePt t="56363" x="3016250" y="5664200"/>
          <p14:tracePt t="56380" x="2984500" y="5670550"/>
          <p14:tracePt t="56396" x="2946400" y="5670550"/>
          <p14:tracePt t="56412" x="2908300" y="5670550"/>
          <p14:tracePt t="56428" x="2870200" y="5670550"/>
          <p14:tracePt t="56445" x="2838450" y="5670550"/>
          <p14:tracePt t="56462" x="2800350" y="5670550"/>
          <p14:tracePt t="56477" x="2774950" y="5670550"/>
          <p14:tracePt t="56495" x="2743200" y="5664200"/>
          <p14:tracePt t="56512" x="2711450" y="5664200"/>
          <p14:tracePt t="56528" x="2692400" y="5664200"/>
          <p14:tracePt t="56545" x="2673350" y="5657850"/>
          <p14:tracePt t="56562" x="2667000" y="5657850"/>
          <p14:tracePt t="56579" x="2654300" y="5657850"/>
          <p14:tracePt t="56612" x="2647950" y="5657850"/>
          <p14:tracePt t="56628" x="2647950" y="5651500"/>
          <p14:tracePt t="56748" x="2641600" y="5651500"/>
          <p14:tracePt t="56756" x="2635250" y="5651500"/>
          <p14:tracePt t="56804" x="2628900" y="5651500"/>
          <p14:tracePt t="56828" x="2622550" y="5651500"/>
          <p14:tracePt t="56844" x="2616200" y="5651500"/>
          <p14:tracePt t="56876" x="2609850" y="5651500"/>
          <p14:tracePt t="56996" x="2603500" y="5651500"/>
          <p14:tracePt t="57292" x="2603500" y="5638800"/>
          <p14:tracePt t="57300" x="2603500" y="5626100"/>
          <p14:tracePt t="57310" x="2616200" y="5607050"/>
          <p14:tracePt t="57325" x="2622550" y="5588000"/>
          <p14:tracePt t="57360" x="2825750" y="5416550"/>
          <p14:tracePt t="57377" x="3086100" y="5264150"/>
          <p14:tracePt t="57410" x="3810000" y="4972050"/>
          <p14:tracePt t="57428" x="4083050" y="4908550"/>
          <p14:tracePt t="57458" x="4146550" y="4908550"/>
          <p14:tracePt t="57478" x="4152900" y="4914900"/>
          <p14:tracePt t="57510" x="4013200" y="5010150"/>
          <p14:tracePt t="57527" x="3981450" y="5035550"/>
          <p14:tracePt t="57652" x="3975100" y="5041900"/>
          <p14:tracePt t="57661" x="3949700" y="5035550"/>
          <p14:tracePt t="57668" x="3911600" y="5029200"/>
          <p14:tracePt t="57676" x="3905250" y="5010150"/>
          <p14:tracePt t="57693" x="3879850" y="4940300"/>
          <p14:tracePt t="57726" x="3879850" y="4914900"/>
          <p14:tracePt t="57776" x="3886200" y="4908550"/>
          <p14:tracePt t="57793" x="3886200" y="4914900"/>
          <p14:tracePt t="57826" x="3879850" y="4927600"/>
          <p14:tracePt t="57843" x="3873500" y="4933950"/>
          <p14:tracePt t="57874" x="3841750" y="4959350"/>
          <p14:tracePt t="57893" x="3797300" y="4972050"/>
          <p14:tracePt t="57924" x="3733800" y="5003800"/>
          <p14:tracePt t="57940" x="3702050" y="5035550"/>
          <p14:tracePt t="57976" x="3606800" y="5124450"/>
          <p14:tracePt t="57990" x="3568700" y="5162550"/>
          <p14:tracePt t="58025" x="3498850" y="5232400"/>
          <p14:tracePt t="58042" x="3473450" y="5251450"/>
          <p14:tracePt t="58075" x="3435350" y="5289550"/>
          <p14:tracePt t="58092" x="3429000" y="5295900"/>
          <p14:tracePt t="58181" x="3435350" y="5295900"/>
          <p14:tracePt t="58188" x="3454400" y="5289550"/>
          <p14:tracePt t="58204" x="3473450" y="5283200"/>
          <p14:tracePt t="58223" x="3524250" y="5283200"/>
          <p14:tracePt t="58243" x="3587750" y="5283200"/>
          <p14:tracePt t="58275" x="3657600" y="5308600"/>
          <p14:tracePt t="58277" x="3663950" y="5321300"/>
          <p14:tracePt t="58292" x="3663950" y="5334000"/>
          <p14:tracePt t="58309" x="3632200" y="5365750"/>
          <p14:tracePt t="58325" x="3543300" y="5422900"/>
          <p14:tracePt t="58339" x="3384550" y="5480050"/>
          <p14:tracePt t="58358" x="3244850" y="5524500"/>
          <p14:tracePt t="58375" x="3130550" y="5556250"/>
          <p14:tracePt t="58392" x="3060700" y="5575300"/>
          <p14:tracePt t="58408" x="3041650" y="5581650"/>
          <p14:tracePt t="58425" x="3041650" y="5588000"/>
          <p14:tracePt t="58441" x="3041650" y="5581650"/>
          <p14:tracePt t="58458" x="3048000" y="5568950"/>
          <p14:tracePt t="58474" x="3067050" y="5543550"/>
          <p14:tracePt t="58492" x="3111500" y="5518150"/>
          <p14:tracePt t="58508" x="3136900" y="5505450"/>
          <p14:tracePt t="58524" x="3155950" y="5492750"/>
          <p14:tracePt t="58539" x="3162300" y="5492750"/>
          <p14:tracePt t="58558" x="3187700" y="5486400"/>
          <p14:tracePt t="58574" x="3206750" y="5486400"/>
          <p14:tracePt t="58591" x="3238500" y="5486400"/>
          <p14:tracePt t="58607" x="3270250" y="5492750"/>
          <p14:tracePt t="58624" x="3302000" y="5511800"/>
          <p14:tracePt t="58641" x="3333750" y="5537200"/>
          <p14:tracePt t="58657" x="3352800" y="5556250"/>
          <p14:tracePt t="58672" x="3365500" y="5581650"/>
          <p14:tracePt t="58691" x="3371850" y="5600700"/>
          <p14:tracePt t="58705" x="3378200" y="5626100"/>
          <p14:tracePt t="58724" x="3384550" y="5676900"/>
          <p14:tracePt t="58739" x="3384550" y="5727700"/>
          <p14:tracePt t="58757" x="3365500" y="5778500"/>
          <p14:tracePt t="58773" x="3340100" y="5829300"/>
          <p14:tracePt t="58790" x="3308350" y="5854700"/>
          <p14:tracePt t="58806" x="3270250" y="5892800"/>
          <p14:tracePt t="58823" x="3219450" y="5918200"/>
          <p14:tracePt t="58840" x="3149600" y="5937250"/>
          <p14:tracePt t="58858" x="3060700" y="5943600"/>
          <p14:tracePt t="58871" x="2959100" y="5943600"/>
          <p14:tracePt t="58890" x="2863850" y="5911850"/>
          <p14:tracePt t="58907" x="2762250" y="5854700"/>
          <p14:tracePt t="58924" x="2628900" y="5721350"/>
          <p14:tracePt t="58938" x="2603500" y="5670550"/>
          <p14:tracePt t="58955" x="2552700" y="5556250"/>
          <p14:tracePt t="58973" x="2527300" y="5359400"/>
          <p14:tracePt t="58990" x="2527300" y="5245100"/>
          <p14:tracePt t="59007" x="2533650" y="5124450"/>
          <p14:tracePt t="59023" x="2565400" y="5022850"/>
          <p14:tracePt t="59038" x="2609850" y="4933950"/>
          <p14:tracePt t="59057" x="2667000" y="4870450"/>
          <p14:tracePt t="59073" x="2698750" y="4845050"/>
          <p14:tracePt t="59088" x="2762250" y="4813300"/>
          <p14:tracePt t="59106" x="2851150" y="4787900"/>
          <p14:tracePt t="59122" x="2946400" y="4781550"/>
          <p14:tracePt t="59139" x="3067050" y="4781550"/>
          <p14:tracePt t="59156" x="3270250" y="4838700"/>
          <p14:tracePt t="59171" x="3327400" y="4870450"/>
          <p14:tracePt t="59189" x="3467100" y="5003800"/>
          <p14:tracePt t="59205" x="3524250" y="5111750"/>
          <p14:tracePt t="59221" x="3556000" y="5232400"/>
          <p14:tracePt t="59238" x="3556000" y="5384800"/>
          <p14:tracePt t="59254" x="3530600" y="5549900"/>
          <p14:tracePt t="59272" x="3473450" y="5695950"/>
          <p14:tracePt t="59289" x="3416300" y="5803900"/>
          <p14:tracePt t="59305" x="3333750" y="5899150"/>
          <p14:tracePt t="59322" x="3251200" y="5956300"/>
          <p14:tracePt t="59338" x="3149600" y="5988050"/>
          <p14:tracePt t="59354" x="3048000" y="5994400"/>
          <p14:tracePt t="59371" x="2851150" y="5949950"/>
          <p14:tracePt t="59387" x="2794000" y="5911850"/>
          <p14:tracePt t="59403" x="2609850" y="5791200"/>
          <p14:tracePt t="59422" x="2527300" y="5695950"/>
          <p14:tracePt t="59437" x="2457450" y="5581650"/>
          <p14:tracePt t="59455" x="2425700" y="5467350"/>
          <p14:tracePt t="59470" x="2413000" y="5353050"/>
          <p14:tracePt t="59488" x="2419350" y="5226050"/>
          <p14:tracePt t="59504" x="2457450" y="5099050"/>
          <p14:tracePt t="59521" x="2514600" y="4991100"/>
          <p14:tracePt t="59538" x="2597150" y="4895850"/>
          <p14:tracePt t="59555" x="2717800" y="4819650"/>
          <p14:tracePt t="59570" x="2870200" y="4787900"/>
          <p14:tracePt t="59588" x="3092450" y="4787900"/>
          <p14:tracePt t="59604" x="3225800" y="4845050"/>
          <p14:tracePt t="59621" x="3346450" y="4933950"/>
          <p14:tracePt t="59638" x="3409950" y="5048250"/>
          <p14:tracePt t="59653" x="3454400" y="5181600"/>
          <p14:tracePt t="59671" x="3473450" y="5327650"/>
          <p14:tracePt t="59688" x="3479800" y="5486400"/>
          <p14:tracePt t="59703" x="3441700" y="5670550"/>
          <p14:tracePt t="59721" x="3384550" y="5816600"/>
          <p14:tracePt t="59737" x="3302000" y="5943600"/>
          <p14:tracePt t="59754" x="3219450" y="6007100"/>
          <p14:tracePt t="59770" x="3105150" y="6051550"/>
          <p14:tracePt t="59771" x="3054350" y="6051550"/>
          <p14:tracePt t="59786" x="2990850" y="6051550"/>
          <p14:tracePt t="59804" x="2825750" y="5981700"/>
          <p14:tracePt t="59821" x="2724150" y="5899150"/>
          <p14:tracePt t="59837" x="2641600" y="5797550"/>
          <p14:tracePt t="59854" x="2590800" y="5670550"/>
          <p14:tracePt t="59870" x="2571750" y="5537200"/>
          <p14:tracePt t="59886" x="2578100" y="5378450"/>
          <p14:tracePt t="59904" x="2628900" y="5226050"/>
          <p14:tracePt t="59920" x="2692400" y="5080000"/>
          <p14:tracePt t="59935" x="2781300" y="4978400"/>
          <p14:tracePt t="59954" x="2895600" y="4908550"/>
          <p14:tracePt t="59970" x="2990850" y="4895850"/>
          <p14:tracePt t="59985" x="3098800" y="4914900"/>
          <p14:tracePt t="60003" x="3238500" y="5022850"/>
          <p14:tracePt t="60020" x="3308350" y="5130800"/>
          <p14:tracePt t="60036" x="3378200" y="5245100"/>
          <p14:tracePt t="60052" x="3422650" y="5365750"/>
          <p14:tracePt t="60068" x="3448050" y="5454650"/>
          <p14:tracePt t="60085" x="3460750" y="5524500"/>
          <p14:tracePt t="60103" x="3467100" y="5568950"/>
          <p14:tracePt t="60118" x="3467100" y="5594350"/>
          <p14:tracePt t="60135" x="3467100" y="5613400"/>
          <p14:tracePt t="60153" x="3467100" y="5619750"/>
          <p14:tracePt t="60169" x="3460750" y="5626100"/>
          <p14:tracePt t="60236" x="3460750" y="5632450"/>
          <p14:tracePt t="60493" x="3467100" y="5632450"/>
          <p14:tracePt t="60500" x="3479800" y="5632450"/>
          <p14:tracePt t="60508" x="3498850" y="5632450"/>
          <p14:tracePt t="60519" x="3517900" y="5632450"/>
          <p14:tracePt t="60536" x="3530600" y="5632450"/>
          <p14:tracePt t="60552" x="3543300" y="5626100"/>
          <p14:tracePt t="60569" x="3549650" y="5626100"/>
          <p14:tracePt t="60601" x="3556000" y="5626100"/>
          <p14:tracePt t="60812" x="3556000" y="5632450"/>
          <p14:tracePt t="60820" x="3556000" y="5645150"/>
          <p14:tracePt t="60941" x="3556000" y="5651500"/>
          <p14:tracePt t="61100" x="3562350" y="5651500"/>
          <p14:tracePt t="61165" x="3568700" y="5645150"/>
          <p14:tracePt t="61180" x="3575050" y="5645150"/>
          <p14:tracePt t="61205" x="3581400" y="5645150"/>
          <p14:tracePt t="61212" x="3581400" y="5638800"/>
          <p14:tracePt t="61228" x="3587750" y="5638800"/>
          <p14:tracePt t="61252" x="3594100" y="5632450"/>
          <p14:tracePt t="61268" x="3600450" y="5632450"/>
          <p14:tracePt t="61276" x="3600450" y="5626100"/>
          <p14:tracePt t="61292" x="3606800" y="5626100"/>
          <p14:tracePt t="61324" x="3613150" y="5626100"/>
          <p14:tracePt t="61412" x="3613150" y="5619750"/>
          <p14:tracePt t="61437" x="3619500" y="5619750"/>
          <p14:tracePt t="61444" x="3625850" y="5619750"/>
          <p14:tracePt t="61516" x="3632200" y="5619750"/>
          <p14:tracePt t="61524" x="3632200" y="5613400"/>
          <p14:tracePt t="61629" x="3638550" y="5613400"/>
          <p14:tracePt t="62140" x="3638550" y="5607050"/>
          <p14:tracePt t="62148" x="3638550" y="5600700"/>
          <p14:tracePt t="62164" x="3638550" y="5594350"/>
          <p14:tracePt t="62172" x="3644900" y="5594350"/>
          <p14:tracePt t="62188" x="3644900" y="5588000"/>
          <p14:tracePt t="62876" x="3632200" y="5588000"/>
          <p14:tracePt t="62884" x="3619500" y="5588000"/>
          <p14:tracePt t="62895" x="3600450" y="5594350"/>
          <p14:tracePt t="62913" x="3556000" y="5607050"/>
          <p14:tracePt t="62930" x="3498850" y="5619750"/>
          <p14:tracePt t="62945" x="3448050" y="5632450"/>
          <p14:tracePt t="62964" x="3397250" y="5638800"/>
          <p14:tracePt t="62978" x="3390900" y="5638800"/>
          <p14:tracePt t="62997" x="3365500" y="5645150"/>
          <p14:tracePt t="63013" x="3359150" y="5645150"/>
          <p14:tracePt t="63132" x="3359150" y="5638800"/>
          <p14:tracePt t="63140" x="3365500" y="5632450"/>
          <p14:tracePt t="63148" x="3371850" y="5619750"/>
          <p14:tracePt t="63164" x="3384550" y="5613400"/>
          <p14:tracePt t="63180" x="3409950" y="5600700"/>
          <p14:tracePt t="63196" x="3429000" y="5594350"/>
          <p14:tracePt t="63212" x="3435350" y="5588000"/>
          <p14:tracePt t="63292" x="3435350" y="5594350"/>
          <p14:tracePt t="63300" x="3435350" y="5600700"/>
          <p14:tracePt t="63316" x="3435350" y="5613400"/>
          <p14:tracePt t="63329" x="3429000" y="5613400"/>
          <p14:tracePt t="63346" x="3416300" y="5626100"/>
          <p14:tracePt t="63363" x="3416300" y="5632450"/>
          <p14:tracePt t="63379" x="3390900" y="5645150"/>
          <p14:tracePt t="63396" x="3378200" y="5651500"/>
          <p14:tracePt t="63412" x="3365500" y="5657850"/>
          <p14:tracePt t="63427" x="3352800" y="5657850"/>
          <p14:tracePt t="63446" x="3346450" y="5657850"/>
          <p14:tracePt t="63500" x="3340100" y="5657850"/>
          <p14:tracePt t="63508" x="3340100" y="5651500"/>
          <p14:tracePt t="63516" x="3340100" y="5645150"/>
          <p14:tracePt t="63527" x="3340100" y="5638800"/>
          <p14:tracePt t="63545" x="3340100" y="5619750"/>
          <p14:tracePt t="63562" x="3352800" y="5607050"/>
          <p14:tracePt t="63578" x="3365500" y="5588000"/>
          <p14:tracePt t="63593" x="3390900" y="5575300"/>
          <p14:tracePt t="63610" x="3422650" y="5556250"/>
          <p14:tracePt t="63628" x="3473450" y="5549900"/>
          <p14:tracePt t="63644" x="3498850" y="5549900"/>
          <p14:tracePt t="63661" x="3505200" y="5549900"/>
          <p14:tracePt t="63868" x="3505200" y="5556250"/>
          <p14:tracePt t="63876" x="3505200" y="5562600"/>
          <p14:tracePt t="63908" x="3498850" y="5562600"/>
          <p14:tracePt t="63916" x="3498850" y="5568950"/>
          <p14:tracePt t="63928" x="3492500" y="5568950"/>
          <p14:tracePt t="64412" x="3492500" y="5575300"/>
          <p14:tracePt t="65164" x="3492500" y="5588000"/>
          <p14:tracePt t="65172" x="3492500" y="5600700"/>
          <p14:tracePt t="65180" x="3492500" y="5619750"/>
          <p14:tracePt t="65197" x="3492500" y="5632450"/>
          <p14:tracePt t="65206" x="3492500" y="5645150"/>
          <p14:tracePt t="65241" x="3409950" y="5715000"/>
          <p14:tracePt t="65258" x="3314700" y="5734050"/>
          <p14:tracePt t="65273" x="3200400" y="5734050"/>
          <p14:tracePt t="65292" x="3060700" y="5721350"/>
          <p14:tracePt t="65308" x="2990850" y="5689600"/>
          <p14:tracePt t="65325" x="2959100" y="5651500"/>
          <p14:tracePt t="65341" x="2933700" y="5600700"/>
          <p14:tracePt t="65356" x="2927350" y="5549900"/>
          <p14:tracePt t="65374" x="2927350" y="5505450"/>
          <p14:tracePt t="65391" x="2933700" y="5461000"/>
          <p14:tracePt t="65407" x="2971800" y="5397500"/>
          <p14:tracePt t="65422" x="3028950" y="5340350"/>
          <p14:tracePt t="65440" x="3105150" y="5289550"/>
          <p14:tracePt t="65455" x="3194050" y="5257800"/>
          <p14:tracePt t="65472" x="3270250" y="5251450"/>
          <p14:tracePt t="65489" x="3321050" y="5245100"/>
          <p14:tracePt t="65507" x="3340100" y="5245100"/>
          <p14:tracePt t="65524" x="3352800" y="5283200"/>
          <p14:tracePt t="65540" x="3359150" y="5327650"/>
          <p14:tracePt t="65555" x="3359150" y="5372100"/>
          <p14:tracePt t="65573" x="3359150" y="5429250"/>
          <p14:tracePt t="65590" x="3333750" y="5486400"/>
          <p14:tracePt t="65606" x="3314700" y="5518150"/>
          <p14:tracePt t="65622" x="3276600" y="5556250"/>
          <p14:tracePt t="65639" x="3251200" y="5581650"/>
          <p14:tracePt t="65655" x="3238500" y="5588000"/>
          <p14:tracePt t="65673" x="3206750" y="5607050"/>
          <p14:tracePt t="65690" x="3187700" y="5607050"/>
          <p14:tracePt t="65706" x="3155950" y="5613400"/>
          <p14:tracePt t="65722" x="3111500" y="5613400"/>
          <p14:tracePt t="65739" x="3016250" y="5568950"/>
          <p14:tracePt t="65756" x="2946400" y="5518150"/>
          <p14:tracePt t="65773" x="2901950" y="5461000"/>
          <p14:tracePt t="65790" x="2870200" y="5397500"/>
          <p14:tracePt t="65806" x="2857500" y="5334000"/>
          <p14:tracePt t="65823" x="2857500" y="5289550"/>
          <p14:tracePt t="65839" x="2857500" y="5251450"/>
          <p14:tracePt t="65857" x="2876550" y="5213350"/>
          <p14:tracePt t="65873" x="2921000" y="5175250"/>
          <p14:tracePt t="65890" x="2984500" y="5149850"/>
          <p14:tracePt t="65904" x="3073400" y="5137150"/>
          <p14:tracePt t="65924" x="3238500" y="5156200"/>
          <p14:tracePt t="65940" x="3327400" y="5200650"/>
          <p14:tracePt t="65957" x="3390900" y="5276850"/>
          <p14:tracePt t="65971" x="3409950" y="5321300"/>
          <p14:tracePt t="65989" x="3422650" y="5480050"/>
          <p14:tracePt t="66005" x="3384550" y="5575300"/>
          <p14:tracePt t="66021" x="3295650" y="5664200"/>
          <p14:tracePt t="66037" x="3187700" y="5721350"/>
          <p14:tracePt t="66056" x="3067050" y="5746750"/>
          <p14:tracePt t="66071" x="2959100" y="5753100"/>
          <p14:tracePt t="66089" x="2851150" y="5740400"/>
          <p14:tracePt t="66105" x="2768600" y="5695950"/>
          <p14:tracePt t="66121" x="2711450" y="5626100"/>
          <p14:tracePt t="66138" x="2667000" y="5530850"/>
          <p14:tracePt t="66155" x="2647950" y="5403850"/>
          <p14:tracePt t="66170" x="2647950" y="5359400"/>
          <p14:tracePt t="66189" x="2667000" y="5245100"/>
          <p14:tracePt t="66205" x="2705100" y="5187950"/>
          <p14:tracePt t="66222" x="2762250" y="5143500"/>
          <p14:tracePt t="66237" x="2876550" y="5118100"/>
          <p14:tracePt t="66255" x="3028950" y="5111750"/>
          <p14:tracePt t="66271" x="3181350" y="5124450"/>
          <p14:tracePt t="66287" x="3321050" y="5181600"/>
          <p14:tracePt t="66305" x="3435350" y="5264150"/>
          <p14:tracePt t="66322" x="3492500" y="5346700"/>
          <p14:tracePt t="66338" x="3498850" y="5422900"/>
          <p14:tracePt t="66355" x="3498850" y="5486400"/>
          <p14:tracePt t="66371" x="3448050" y="5581650"/>
          <p14:tracePt t="66388" x="3416300" y="5619750"/>
          <p14:tracePt t="66404" x="3397250" y="5645150"/>
          <p14:tracePt t="66421" x="3390900" y="5651500"/>
          <p14:tracePt t="66436" x="3384550" y="5651500"/>
          <p14:tracePt t="66455" x="3384550" y="5657850"/>
          <p14:tracePt t="66471" x="3378200" y="5657850"/>
          <p14:tracePt t="66524" x="3378200" y="5664200"/>
          <p14:tracePt t="66572" x="3371850" y="5664200"/>
          <p14:tracePt t="66580" x="3371850" y="5657850"/>
          <p14:tracePt t="66604" x="3371850" y="5651500"/>
          <p14:tracePt t="66620" x="3371850" y="5645150"/>
          <p14:tracePt t="66636" x="3371850" y="5638800"/>
          <p14:tracePt t="66660" x="3378200" y="5632450"/>
          <p14:tracePt t="66676" x="3378200" y="5626100"/>
          <p14:tracePt t="66692" x="3384550" y="5626100"/>
          <p14:tracePt t="66700" x="3384550" y="5619750"/>
          <p14:tracePt t="66724" x="3384550" y="5613400"/>
          <p14:tracePt t="66756" x="3390900" y="5607050"/>
          <p14:tracePt t="66796" x="3390900" y="5600700"/>
          <p14:tracePt t="66812" x="3390900" y="5594350"/>
          <p14:tracePt t="66828" x="3397250" y="5588000"/>
          <p14:tracePt t="66836" x="3397250" y="5581650"/>
          <p14:tracePt t="66844" x="3403600" y="5581650"/>
          <p14:tracePt t="66852" x="3403600" y="5575300"/>
          <p14:tracePt t="66869" x="3416300" y="5562600"/>
          <p14:tracePt t="66885" x="3422650" y="5549900"/>
          <p14:tracePt t="66903" x="3422650" y="5543550"/>
          <p14:tracePt t="66920" x="3435350" y="5543550"/>
          <p14:tracePt t="66972" x="3441700" y="5543550"/>
          <p14:tracePt t="67068" x="3441700" y="5537200"/>
          <p14:tracePt t="67092" x="3435350" y="5530850"/>
          <p14:tracePt t="67100" x="3397250" y="5511800"/>
          <p14:tracePt t="67108" x="3352800" y="5480050"/>
          <p14:tracePt t="67118" x="3321050" y="5454650"/>
          <p14:tracePt t="67135" x="3308350" y="5435600"/>
          <p14:tracePt t="67153" x="3314700" y="5435600"/>
          <p14:tracePt t="67168" x="3327400" y="5448300"/>
          <p14:tracePt t="67187" x="3340100" y="5473700"/>
          <p14:tracePt t="67204" x="3340100" y="5518150"/>
          <p14:tracePt t="67220" x="3340100" y="5530850"/>
          <p14:tracePt t="67237" x="3333750" y="5537200"/>
          <p14:tracePt t="67436" x="3333750" y="5530850"/>
          <p14:tracePt t="67444" x="3333750" y="5524500"/>
          <p14:tracePt t="67453" x="3333750" y="5511800"/>
          <p14:tracePt t="67469" x="3340100" y="5505450"/>
          <p14:tracePt t="67486" x="3346450" y="5486400"/>
          <p14:tracePt t="67501" x="3359150" y="5473700"/>
          <p14:tracePt t="67517" x="3371850" y="5454650"/>
          <p14:tracePt t="67534" x="3384550" y="5441950"/>
          <p14:tracePt t="67552" x="3384550" y="5429250"/>
          <p14:tracePt t="67569" x="3390900" y="5422900"/>
          <p14:tracePt t="67586" x="3397250" y="5416550"/>
          <p14:tracePt t="67617" x="3403600" y="5410200"/>
          <p14:tracePt t="67661" x="3403600" y="5403850"/>
          <p14:tracePt t="67709" x="3409950" y="5397500"/>
          <p14:tracePt t="68229" x="3409950" y="5391150"/>
          <p14:tracePt t="68236" x="3416300" y="5391150"/>
          <p14:tracePt t="68892" x="3416300" y="5410200"/>
          <p14:tracePt t="68900" x="3403600" y="5422900"/>
          <p14:tracePt t="68917" x="3397250" y="5422900"/>
          <p14:tracePt t="68924" x="3397250" y="5429250"/>
          <p14:tracePt t="70013" x="3403600" y="5429250"/>
          <p14:tracePt t="70108" x="3409950" y="5429250"/>
          <p14:tracePt t="70116" x="3409950" y="5435600"/>
          <p14:tracePt t="70129" x="3416300" y="5435600"/>
          <p14:tracePt t="70146" x="3422650" y="5454650"/>
          <p14:tracePt t="70161" x="3429000" y="5480050"/>
          <p14:tracePt t="70179" x="3435350" y="5511800"/>
          <p14:tracePt t="70196" x="3441700" y="5549900"/>
          <p14:tracePt t="70211" x="3441700" y="5562600"/>
          <p14:tracePt t="70229" x="3441700" y="5607050"/>
          <p14:tracePt t="70244" x="3435350" y="5638800"/>
          <p14:tracePt t="70262" x="3409950" y="5676900"/>
          <p14:tracePt t="70279" x="3352800" y="5740400"/>
          <p14:tracePt t="70296" x="3282950" y="5784850"/>
          <p14:tracePt t="70310" x="3175000" y="5816600"/>
          <p14:tracePt t="70329" x="3048000" y="5835650"/>
          <p14:tracePt t="70344" x="2921000" y="5835650"/>
          <p14:tracePt t="70361" x="2774950" y="5816600"/>
          <p14:tracePt t="70378" x="2647950" y="5772150"/>
          <p14:tracePt t="70393" x="2559050" y="5702300"/>
          <p14:tracePt t="70411" x="2482850" y="5575300"/>
          <p14:tracePt t="70427" x="2470150" y="5518150"/>
          <p14:tracePt t="70443" x="2457450" y="5372100"/>
          <p14:tracePt t="70461" x="2457450" y="5270500"/>
          <p14:tracePt t="70477" x="2489200" y="5181600"/>
          <p14:tracePt t="70494" x="2546350" y="5099050"/>
          <p14:tracePt t="70511" x="2609850" y="5016500"/>
          <p14:tracePt t="70528" x="2686050" y="4959350"/>
          <p14:tracePt t="70545" x="2794000" y="4927600"/>
          <p14:tracePt t="70560" x="2870200" y="4908550"/>
          <p14:tracePt t="70576" x="2965450" y="4908550"/>
          <p14:tracePt t="70594" x="3060700" y="4914900"/>
          <p14:tracePt t="70610" x="3143250" y="4946650"/>
          <p14:tracePt t="70626" x="3194050" y="4997450"/>
          <p14:tracePt t="70644" x="3244850" y="5105400"/>
          <p14:tracePt t="70659" x="3270250" y="5200650"/>
          <p14:tracePt t="70678" x="3289300" y="5302250"/>
          <p14:tracePt t="70694" x="3295650" y="5403850"/>
          <p14:tracePt t="70709" x="3302000" y="5499100"/>
          <p14:tracePt t="70727" x="3282950" y="5588000"/>
          <p14:tracePt t="70743" x="3244850" y="5670550"/>
          <p14:tracePt t="70760" x="3194050" y="5759450"/>
          <p14:tracePt t="70778" x="3136900" y="5829300"/>
          <p14:tracePt t="70794" x="3086100" y="5880100"/>
          <p14:tracePt t="70811" x="3028950" y="5911850"/>
          <p14:tracePt t="70826" x="3003550" y="5924550"/>
          <p14:tracePt t="70844" x="2914650" y="5937250"/>
          <p14:tracePt t="70859" x="2876550" y="5937250"/>
          <p14:tracePt t="70877" x="2730500" y="5854700"/>
          <p14:tracePt t="70894" x="2654300" y="5784850"/>
          <p14:tracePt t="70909" x="2603500" y="5695950"/>
          <p14:tracePt t="70927" x="2578100" y="5607050"/>
          <p14:tracePt t="70944" x="2559050" y="5499100"/>
          <p14:tracePt t="70959" x="2565400" y="5410200"/>
          <p14:tracePt t="70977" x="2603500" y="5302250"/>
          <p14:tracePt t="70993" x="2667000" y="5207000"/>
          <p14:tracePt t="71025" x="2882900" y="5048250"/>
          <p14:tracePt t="71043" x="3098800" y="4997450"/>
          <p14:tracePt t="71060" x="3238500" y="4991100"/>
          <p14:tracePt t="71076" x="3359150" y="5016500"/>
          <p14:tracePt t="71093" x="3448050" y="5073650"/>
          <p14:tracePt t="71108" x="3511550" y="5137150"/>
          <p14:tracePt t="71125" x="3549650" y="5245100"/>
          <p14:tracePt t="71142" x="3562350" y="5346700"/>
          <p14:tracePt t="71160" x="3562350" y="5461000"/>
          <p14:tracePt t="71175" x="3524250" y="5568950"/>
          <p14:tracePt t="71192" x="3435350" y="5683250"/>
          <p14:tracePt t="71209" x="3333750" y="5765800"/>
          <p14:tracePt t="71225" x="3219450" y="5816600"/>
          <p14:tracePt t="71242" x="3073400" y="5835650"/>
          <p14:tracePt t="71258" x="2946400" y="5835650"/>
          <p14:tracePt t="71276" x="2806700" y="5797550"/>
          <p14:tracePt t="71293" x="2743200" y="5746750"/>
          <p14:tracePt t="71309" x="2711450" y="5695950"/>
          <p14:tracePt t="71326" x="2692400" y="5638800"/>
          <p14:tracePt t="71341" x="2692400" y="5568950"/>
          <p14:tracePt t="71359" x="2698750" y="5492750"/>
          <p14:tracePt t="71375" x="2736850" y="5410200"/>
          <p14:tracePt t="71393" x="2794000" y="5321300"/>
          <p14:tracePt t="71408" x="2889250" y="5257800"/>
          <p14:tracePt t="71426" x="3003550" y="5207000"/>
          <p14:tracePt t="71441" x="3143250" y="5187950"/>
          <p14:tracePt t="71458" x="3270250" y="5181600"/>
          <p14:tracePt t="71476" x="3460750" y="5200650"/>
          <p14:tracePt t="71491" x="3524250" y="5238750"/>
          <p14:tracePt t="71509" x="3575050" y="5283200"/>
          <p14:tracePt t="71524" x="3594100" y="5327650"/>
          <p14:tracePt t="71541" x="3613150" y="5384800"/>
          <p14:tracePt t="71557" x="3613150" y="5429250"/>
          <p14:tracePt t="71575" x="3613150" y="5480050"/>
          <p14:tracePt t="71592" x="3613150" y="5524500"/>
          <p14:tracePt t="71608" x="3613150" y="5556250"/>
          <p14:tracePt t="71625" x="3600450" y="5581650"/>
          <p14:tracePt t="71642" x="3594100" y="5607050"/>
          <p14:tracePt t="71659" x="3581400" y="5619750"/>
          <p14:tracePt t="71674" x="3575050" y="5632450"/>
          <p14:tracePt t="71692" x="3549650" y="5645150"/>
          <p14:tracePt t="71707" x="3543300" y="5651500"/>
          <p14:tracePt t="71725" x="3530600" y="5651500"/>
          <p14:tracePt t="71741" x="3517900" y="5657850"/>
          <p14:tracePt t="71757" x="3511550" y="5657850"/>
          <p14:tracePt t="71860" x="3511550" y="5645150"/>
          <p14:tracePt t="71884" x="3511550" y="5638800"/>
          <p14:tracePt t="71909" x="3517900" y="5626100"/>
          <p14:tracePt t="71924" x="3524250" y="5619750"/>
          <p14:tracePt t="71940" x="3524250" y="5613400"/>
          <p14:tracePt t="71948" x="3530600" y="5613400"/>
          <p14:tracePt t="71958" x="3530600" y="5607050"/>
          <p14:tracePt t="71974" x="3543300" y="5600700"/>
          <p14:tracePt t="71990" x="3549650" y="5594350"/>
          <p14:tracePt t="72007" x="3556000" y="5588000"/>
          <p14:tracePt t="72023" x="3562350" y="5588000"/>
          <p14:tracePt t="72041" x="3575050" y="5575300"/>
          <p14:tracePt t="72058" x="3581400" y="5575300"/>
          <p14:tracePt t="72074" x="3587750" y="5575300"/>
          <p14:tracePt t="72091" x="3594100" y="5568950"/>
          <p14:tracePt t="72196" x="3600450" y="5568950"/>
          <p14:tracePt t="72356" x="3587750" y="5568950"/>
          <p14:tracePt t="72364" x="3562350" y="5562600"/>
          <p14:tracePt t="72372" x="3543300" y="5556250"/>
          <p14:tracePt t="72389" x="3536950" y="5562600"/>
          <p14:tracePt t="72484" x="3530600" y="5562600"/>
          <p14:tracePt t="72524" x="3524250" y="5562600"/>
          <p14:tracePt t="72540" x="3511550" y="5562600"/>
          <p14:tracePt t="72548" x="3505200" y="5562600"/>
          <p14:tracePt t="72564" x="3492500" y="5562600"/>
          <p14:tracePt t="72612" x="3486150" y="5562600"/>
          <p14:tracePt t="72652" x="3486150" y="5568950"/>
          <p14:tracePt t="72908" x="3498850" y="5568950"/>
          <p14:tracePt t="72924" x="3517900" y="5568950"/>
          <p14:tracePt t="72932" x="3536950" y="5575300"/>
          <p14:tracePt t="72940" x="3543300" y="5575300"/>
          <p14:tracePt t="72954" x="3549650" y="5575300"/>
          <p14:tracePt t="72973" x="3575050" y="5581650"/>
          <p14:tracePt t="72989" x="3581400" y="5581650"/>
          <p14:tracePt t="73156" x="3581400" y="5588000"/>
          <p14:tracePt t="73285" x="3581400" y="5594350"/>
          <p14:tracePt t="73588" x="3575050" y="5600700"/>
          <p14:tracePt t="73596" x="3549650" y="5600700"/>
          <p14:tracePt t="73605" x="3511550" y="5600700"/>
          <p14:tracePt t="73621" x="3429000" y="5575300"/>
          <p14:tracePt t="73636" x="3352800" y="5518150"/>
          <p14:tracePt t="73654" x="3321050" y="5467350"/>
          <p14:tracePt t="73669" x="3282950" y="5384800"/>
          <p14:tracePt t="73687" x="3276600" y="5276850"/>
          <p14:tracePt t="73704" x="3289300" y="5162550"/>
          <p14:tracePt t="73721" x="3340100" y="5054600"/>
          <p14:tracePt t="73737" x="3429000" y="4984750"/>
          <p14:tracePt t="73753" x="3492500" y="4933950"/>
          <p14:tracePt t="73770" x="3517900" y="4921250"/>
          <p14:tracePt t="73804" x="3524250" y="4921250"/>
          <p14:tracePt t="73916" x="3530600" y="4921250"/>
          <p14:tracePt t="73932" x="3530600" y="4914900"/>
          <p14:tracePt t="73940" x="3486150" y="4902200"/>
          <p14:tracePt t="73953" x="3454400" y="4864100"/>
          <p14:tracePt t="73970" x="3409950" y="4762500"/>
          <p14:tracePt t="73985" x="3397250" y="4718050"/>
          <p14:tracePt t="74004" x="3365500" y="4660900"/>
          <p14:tracePt t="74018" x="3365500" y="4648200"/>
          <p14:tracePt t="74525" x="3346450" y="4648200"/>
          <p14:tracePt t="74532" x="3327400" y="4648200"/>
          <p14:tracePt t="74540" x="3302000" y="4648200"/>
          <p14:tracePt t="74552" x="3276600" y="4654550"/>
          <p14:tracePt t="74569" x="3213100" y="4654550"/>
          <p14:tracePt t="74586" x="3149600" y="4648200"/>
          <p14:tracePt t="74600" x="3086100" y="4616450"/>
          <p14:tracePt t="74618" x="3035300" y="4552950"/>
          <p14:tracePt t="74634" x="2997200" y="4464050"/>
          <p14:tracePt t="74650" x="2971800" y="4356100"/>
          <p14:tracePt t="74668" x="2965450" y="4178300"/>
          <p14:tracePt t="74685" x="2971800" y="4057650"/>
          <p14:tracePt t="74701" x="3003550" y="3943350"/>
          <p14:tracePt t="74716" x="3041650" y="3860800"/>
          <p14:tracePt t="74733" x="3079750" y="3810000"/>
          <p14:tracePt t="74750" x="3092450" y="3797300"/>
          <p14:tracePt t="74767" x="3098800" y="3797300"/>
          <p14:tracePt t="74784" x="3105150" y="3797300"/>
          <p14:tracePt t="74801" x="3117850" y="3835400"/>
          <p14:tracePt t="74816" x="3143250" y="3879850"/>
          <p14:tracePt t="74833" x="3168650" y="3949700"/>
          <p14:tracePt t="74850" x="3181350" y="4000500"/>
          <p14:tracePt t="74866" x="3194050" y="4051300"/>
          <p14:tracePt t="74883" x="3200400" y="4089400"/>
          <p14:tracePt t="74901" x="3181350" y="4159250"/>
          <p14:tracePt t="74917" x="3149600" y="4197350"/>
          <p14:tracePt t="74932" x="3086100" y="4248150"/>
          <p14:tracePt t="74949" x="3003550" y="4298950"/>
          <p14:tracePt t="74967" x="2914650" y="4337050"/>
          <p14:tracePt t="74984" x="2857500" y="4349750"/>
          <p14:tracePt t="74999" x="2730500" y="4356100"/>
          <p14:tracePt t="75017" x="2628900" y="4349750"/>
          <p14:tracePt t="75032" x="2533650" y="4286250"/>
          <p14:tracePt t="75050" x="2476500" y="4191000"/>
          <p14:tracePt t="75067" x="2451100" y="4064000"/>
          <p14:tracePt t="75082" x="2451100" y="3917950"/>
          <p14:tracePt t="75100" x="2540000" y="3651250"/>
          <p14:tracePt t="75117" x="2679700" y="3467100"/>
          <p14:tracePt t="75133" x="2933700" y="3263900"/>
          <p14:tracePt t="75150" x="3314700" y="3092450"/>
          <p14:tracePt t="75166" x="3784600" y="2997200"/>
          <p14:tracePt t="75182" x="4184650" y="2990850"/>
          <p14:tracePt t="75200" x="4508500" y="3060700"/>
          <p14:tracePt t="75217" x="4686300" y="3181350"/>
          <p14:tracePt t="75232" x="4749800" y="3340100"/>
          <p14:tracePt t="75250" x="4762500" y="3498850"/>
          <p14:tracePt t="75266" x="4718050" y="3663950"/>
          <p14:tracePt t="75283" x="4572000" y="3905250"/>
          <p14:tracePt t="75299" x="4464050" y="4006850"/>
          <p14:tracePt t="75316" x="4343400" y="4076700"/>
          <p14:tracePt t="75331" x="4235450" y="4102100"/>
          <p14:tracePt t="75348" x="4121150" y="4102100"/>
          <p14:tracePt t="75366" x="4013200" y="4044950"/>
          <p14:tracePt t="75381" x="3930650" y="3937000"/>
          <p14:tracePt t="75399" x="3898900" y="3778250"/>
          <p14:tracePt t="75415" x="3898900" y="3581400"/>
          <p14:tracePt t="75433" x="3975100" y="3346450"/>
          <p14:tracePt t="75450" x="4133850" y="3060700"/>
          <p14:tracePt t="75466" x="4381500" y="2825750"/>
          <p14:tracePt t="75483" x="4686300" y="2654300"/>
          <p14:tracePt t="75499" x="5022850" y="2571750"/>
          <p14:tracePt t="75514" x="5340350" y="2571750"/>
          <p14:tracePt t="75532" x="5657850" y="2749550"/>
          <p14:tracePt t="75549" x="5816600" y="2990850"/>
          <p14:tracePt t="75566" x="5918200" y="3365500"/>
          <p14:tracePt t="75583" x="5937250" y="3752850"/>
          <p14:tracePt t="75599" x="5842000" y="4114800"/>
          <p14:tracePt t="75615" x="5721350" y="4318000"/>
          <p14:tracePt t="75632" x="5607050" y="4400550"/>
          <p14:tracePt t="75649" x="5505450" y="4406900"/>
          <p14:tracePt t="75664" x="5397500" y="4375150"/>
          <p14:tracePt t="75682" x="5302250" y="4292600"/>
          <p14:tracePt t="75698" x="5232400" y="4210050"/>
          <p14:tracePt t="75714" x="5181600" y="4127500"/>
          <p14:tracePt t="75732" x="5162550" y="4038600"/>
          <p14:tracePt t="75747" x="5162550" y="4013200"/>
          <p14:tracePt t="75765" x="5175250" y="4000500"/>
          <p14:tracePt t="75780" x="5187950" y="3994150"/>
          <p14:tracePt t="75798" x="5207000" y="3994150"/>
          <p14:tracePt t="75815" x="5226050" y="3994150"/>
          <p14:tracePt t="75831" x="5251450" y="4006850"/>
          <p14:tracePt t="75849" x="5264150" y="4019550"/>
          <p14:tracePt t="75865" x="5270500" y="4025900"/>
          <p14:tracePt t="75898" x="5276850" y="4025900"/>
          <p14:tracePt t="75996" x="5276850" y="4019550"/>
          <p14:tracePt t="76004" x="5276850" y="4013200"/>
          <p14:tracePt t="76020" x="5283200" y="4000500"/>
          <p14:tracePt t="76032" x="5289550" y="3987800"/>
          <p14:tracePt t="76049" x="5308600" y="3962400"/>
          <p14:tracePt t="76065" x="5321300" y="3943350"/>
          <p14:tracePt t="76082" x="5372100" y="3905250"/>
          <p14:tracePt t="76097" x="5473700" y="3854450"/>
          <p14:tracePt t="76115" x="5784850" y="3771900"/>
          <p14:tracePt t="76131" x="5899150" y="3759200"/>
          <p14:tracePt t="76146" x="6280150" y="3746500"/>
          <p14:tracePt t="76164" x="6807200" y="3810000"/>
          <p14:tracePt t="76181" x="7010400" y="3917950"/>
          <p14:tracePt t="76196" x="7086600" y="4051300"/>
          <p14:tracePt t="76214" x="7099300" y="4235450"/>
          <p14:tracePt t="76231" x="6997700" y="4540250"/>
          <p14:tracePt t="76247" x="6756400" y="4914900"/>
          <p14:tracePt t="76264" x="6489700" y="5168900"/>
          <p14:tracePt t="76281" x="6229350" y="5283200"/>
          <p14:tracePt t="76297" x="6070600" y="5295900"/>
          <p14:tracePt t="76314" x="5924550" y="5264150"/>
          <p14:tracePt t="76329" x="5822950" y="5181600"/>
          <p14:tracePt t="76347" x="5746750" y="5016500"/>
          <p14:tracePt t="76362" x="5740400" y="4965700"/>
          <p14:tracePt t="76379" x="5784850" y="4787900"/>
          <p14:tracePt t="76397" x="5880100" y="4699000"/>
          <p14:tracePt t="76414" x="6026150" y="4641850"/>
          <p14:tracePt t="76430" x="6191250" y="4641850"/>
          <p14:tracePt t="76447" x="6407150" y="4718050"/>
          <p14:tracePt t="76463" x="6546850" y="4832350"/>
          <p14:tracePt t="76480" x="6648450" y="4978400"/>
          <p14:tracePt t="76496" x="6680200" y="5111750"/>
          <p14:tracePt t="76512" x="6680200" y="5226050"/>
          <p14:tracePt t="76530" x="6642100" y="5308600"/>
          <p14:tracePt t="76546" x="6591300" y="5365750"/>
          <p14:tracePt t="76563" x="6477000" y="5416550"/>
          <p14:tracePt t="76579" x="6438900" y="5429250"/>
          <p14:tracePt t="76596" x="6324600" y="5461000"/>
          <p14:tracePt t="76613" x="6267450" y="5486400"/>
          <p14:tracePt t="76628" x="6235700" y="5511800"/>
          <p14:tracePt t="76647" x="6229350" y="5524500"/>
          <p14:tracePt t="76663" x="6229350" y="5530850"/>
          <p14:tracePt t="76680" x="6229350" y="5537200"/>
          <p14:tracePt t="76696" x="6248400" y="5537200"/>
          <p14:tracePt t="76713" x="6267450" y="5543550"/>
          <p14:tracePt t="76728" x="6292850" y="5556250"/>
          <p14:tracePt t="76745" x="6350000" y="5575300"/>
          <p14:tracePt t="76763" x="6407150" y="5600700"/>
          <p14:tracePt t="76764" x="6445250" y="5607050"/>
          <p14:tracePt t="76778" x="6464300" y="5613400"/>
          <p14:tracePt t="76795" x="6496050" y="5626100"/>
          <p14:tracePt t="76813" x="6521450" y="5632450"/>
          <p14:tracePt t="76846" x="6527800" y="5632450"/>
          <p14:tracePt t="77052" x="6534150" y="5632450"/>
          <p14:tracePt t="77068" x="6534150" y="5638800"/>
          <p14:tracePt t="77076" x="6534150" y="5645150"/>
          <p14:tracePt t="77084" x="6540500" y="5645150"/>
          <p14:tracePt t="77096" x="6540500" y="5651500"/>
          <p14:tracePt t="77116" x="6540500" y="5657850"/>
          <p14:tracePt t="77129" x="6534150" y="5657850"/>
          <p14:tracePt t="77146" x="6527800" y="5657850"/>
          <p14:tracePt t="77162" x="6477000" y="5619750"/>
          <p14:tracePt t="77179" x="6426200" y="5543550"/>
          <p14:tracePt t="77195" x="6375400" y="5435600"/>
          <p14:tracePt t="77212" x="6343650" y="5346700"/>
          <p14:tracePt t="77227" x="6337300" y="5276850"/>
          <p14:tracePt t="77245" x="6343650" y="5232400"/>
          <p14:tracePt t="77261" x="6388100" y="5187950"/>
          <p14:tracePt t="77278" x="6445250" y="5162550"/>
          <p14:tracePt t="77293" x="6546850" y="5156200"/>
          <p14:tracePt t="77312" x="6661150" y="5162550"/>
          <p14:tracePt t="77328" x="6769100" y="5207000"/>
          <p14:tracePt t="77343" x="6845300" y="5270500"/>
          <p14:tracePt t="77361" x="6896100" y="5359400"/>
          <p14:tracePt t="77378" x="6921500" y="5429250"/>
          <p14:tracePt t="77394" x="6921500" y="5499100"/>
          <p14:tracePt t="77411" x="6896100" y="5588000"/>
          <p14:tracePt t="77428" x="6851650" y="5632450"/>
          <p14:tracePt t="77445" x="6794500" y="5657850"/>
          <p14:tracePt t="77460" x="6699250" y="5664200"/>
          <p14:tracePt t="77476" x="6591300" y="5645150"/>
          <p14:tracePt t="77494" x="6445250" y="5581650"/>
          <p14:tracePt t="77510" x="6330950" y="5499100"/>
          <p14:tracePt t="77527" x="6267450" y="5422900"/>
          <p14:tracePt t="77545" x="6248400" y="5346700"/>
          <p14:tracePt t="77559" x="6261100" y="5276850"/>
          <p14:tracePt t="77576" x="6330950" y="5219700"/>
          <p14:tracePt t="77594" x="6445250" y="5181600"/>
          <p14:tracePt t="77609" x="6591300" y="5175250"/>
          <p14:tracePt t="77628" x="6800850" y="5232400"/>
          <p14:tracePt t="77643" x="6826250" y="5270500"/>
          <p14:tracePt t="77660" x="6870700" y="5422900"/>
          <p14:tracePt t="77677" x="6864350" y="5492750"/>
          <p14:tracePt t="77694" x="6826250" y="5543550"/>
          <p14:tracePt t="77709" x="6781800" y="5581650"/>
          <p14:tracePt t="77726" x="6731000" y="5588000"/>
          <p14:tracePt t="77744" x="6686550" y="5588000"/>
          <p14:tracePt t="77760" x="6635750" y="5562600"/>
          <p14:tracePt t="77777" x="6591300" y="5530850"/>
          <p14:tracePt t="77792" x="6559550" y="5492750"/>
          <p14:tracePt t="77810" x="6546850" y="5467350"/>
          <p14:tracePt t="77825" x="6546850" y="5429250"/>
          <p14:tracePt t="77844" x="6572250" y="5359400"/>
          <p14:tracePt t="77860" x="6648450" y="5276850"/>
          <p14:tracePt t="77875" x="6756400" y="5187950"/>
          <p14:tracePt t="77893" x="6946900" y="5048250"/>
          <p14:tracePt t="77910" x="7207250" y="4870450"/>
          <p14:tracePt t="77925" x="7531100" y="4616450"/>
          <p14:tracePt t="77943" x="7861300" y="4279900"/>
          <p14:tracePt t="77960" x="8255000" y="3867150"/>
          <p14:tracePt t="77977" x="8629650" y="3454400"/>
          <p14:tracePt t="77993" x="8972550" y="3028950"/>
          <p14:tracePt t="78010" x="9156700" y="2724150"/>
          <p14:tracePt t="78043" x="9245600" y="2393950"/>
          <p14:tracePt t="78060" x="9239250" y="2374900"/>
          <p14:tracePt t="78076" x="9232900" y="2368550"/>
          <p14:tracePt t="78092" x="9226550" y="2368550"/>
          <p14:tracePt t="78109" x="9194800" y="2400300"/>
          <p14:tracePt t="78125" x="9163050" y="2444750"/>
          <p14:tracePt t="78142" x="9124950" y="2508250"/>
          <p14:tracePt t="78158" x="9112250" y="2571750"/>
          <p14:tracePt t="78176" x="9093200" y="2635250"/>
          <p14:tracePt t="78193" x="9093200" y="2692400"/>
          <p14:tracePt t="78209" x="9093200" y="2736850"/>
          <p14:tracePt t="78226" x="9099550" y="2774950"/>
          <p14:tracePt t="78242" x="9112250" y="2794000"/>
          <p14:tracePt t="78259" x="9137650" y="2806700"/>
          <p14:tracePt t="78276" x="9144000" y="2806700"/>
          <p14:tracePt t="78293" x="9163050" y="2800350"/>
          <p14:tracePt t="78309" x="9188450" y="2762250"/>
          <p14:tracePt t="78326" x="9239250" y="2698750"/>
          <p14:tracePt t="78342" x="9290050" y="2597150"/>
          <p14:tracePt t="78359" x="9347200" y="2489200"/>
          <p14:tracePt t="78374" x="9417050" y="2374900"/>
          <p14:tracePt t="78392" x="9467850" y="2260600"/>
          <p14:tracePt t="78409" x="9531350" y="2152650"/>
          <p14:tracePt t="78426" x="9575800" y="2082800"/>
          <p14:tracePt t="78441" x="9601200" y="2044700"/>
          <p14:tracePt t="78459" x="9613900" y="2032000"/>
          <p14:tracePt t="78474" x="9620250" y="2032000"/>
          <p14:tracePt t="78492" x="9632950" y="2044700"/>
          <p14:tracePt t="78508" x="9652000" y="2057400"/>
          <p14:tracePt t="78524" x="9658350" y="2070100"/>
          <p14:tracePt t="78542" x="9671050" y="2082800"/>
          <p14:tracePt t="78559" x="9671050" y="2095500"/>
          <p14:tracePt t="78575" x="9677400" y="2101850"/>
          <p14:tracePt t="78836" x="9683750" y="2101850"/>
          <p14:tracePt t="78844" x="9690100" y="2114550"/>
          <p14:tracePt t="78860" x="9696450" y="2133600"/>
          <p14:tracePt t="78873" x="9702800" y="2159000"/>
          <p14:tracePt t="78908" x="9709150" y="2260600"/>
          <p14:tracePt t="78925" x="9702800" y="2286000"/>
          <p14:tracePt t="78956" x="9645650" y="2305050"/>
          <p14:tracePt t="78975" x="9569450" y="2286000"/>
          <p14:tracePt t="79008" x="9315450" y="2063750"/>
          <p14:tracePt t="79025" x="9188450" y="1885950"/>
          <p14:tracePt t="79058" x="9086850" y="1600200"/>
          <p14:tracePt t="79075" x="9086850" y="1479550"/>
          <p14:tracePt t="79108" x="9188450" y="1250950"/>
          <p14:tracePt t="79125" x="9239250" y="1206500"/>
          <p14:tracePt t="79158" x="9347200" y="1168400"/>
          <p14:tracePt t="79175" x="9398000" y="1168400"/>
          <p14:tracePt t="79191" x="9467850" y="1206500"/>
          <p14:tracePt t="79208" x="9537700" y="1295400"/>
          <p14:tracePt t="79223" x="9613900" y="1403350"/>
          <p14:tracePt t="79240" x="9671050" y="1555750"/>
          <p14:tracePt t="79256" x="9721850" y="1733550"/>
          <p14:tracePt t="79272" x="9753600" y="1905000"/>
          <p14:tracePt t="79290" x="9759950" y="2057400"/>
          <p14:tracePt t="79307" x="9753600" y="2152650"/>
          <p14:tracePt t="79323" x="9690100" y="2241550"/>
          <p14:tracePt t="79339" x="9677400" y="2254250"/>
          <p14:tracePt t="79357" x="9588500" y="2266950"/>
          <p14:tracePt t="79374" x="9505950" y="2241550"/>
          <p14:tracePt t="79388" x="9391650" y="2139950"/>
          <p14:tracePt t="79407" x="9264650" y="2012950"/>
          <p14:tracePt t="79423" x="9144000" y="1847850"/>
          <p14:tracePt t="79441" x="9080500" y="1695450"/>
          <p14:tracePt t="79457" x="9067800" y="1543050"/>
          <p14:tracePt t="79474" x="9074150" y="1409700"/>
          <p14:tracePt t="79490" x="9137650" y="1276350"/>
          <p14:tracePt t="79505" x="9207500" y="1200150"/>
          <p14:tracePt t="79524" x="9321800" y="1155700"/>
          <p14:tracePt t="79541" x="9404350" y="1174750"/>
          <p14:tracePt t="79557" x="9486900" y="1270000"/>
          <p14:tracePt t="79572" x="9563100" y="1422400"/>
          <p14:tracePt t="79588" x="9607550" y="1612900"/>
          <p14:tracePt t="79605" x="9620250" y="1822450"/>
          <p14:tracePt t="79623" x="9601200" y="1993900"/>
          <p14:tracePt t="79640" x="9556750" y="2108200"/>
          <p14:tracePt t="79656" x="9486900" y="2159000"/>
          <p14:tracePt t="79673" x="9429750" y="2171700"/>
          <p14:tracePt t="79688" x="9398000" y="2171700"/>
          <p14:tracePt t="79707" x="9347200" y="2120900"/>
          <p14:tracePt t="79723" x="9296400" y="2012950"/>
          <p14:tracePt t="79740" x="9232900" y="1778000"/>
          <p14:tracePt t="79755" x="9220200" y="1625600"/>
          <p14:tracePt t="79772" x="9251950" y="1473200"/>
          <p14:tracePt t="79787" x="9296400" y="1365250"/>
          <p14:tracePt t="79806" x="9359900" y="1289050"/>
          <p14:tracePt t="79821" x="9417050" y="1263650"/>
          <p14:tracePt t="79839" x="9486900" y="1263650"/>
          <p14:tracePt t="79855" x="9575800" y="1327150"/>
          <p14:tracePt t="79872" x="9671050" y="1460500"/>
          <p14:tracePt t="79887" x="9779000" y="1657350"/>
          <p14:tracePt t="79904" x="9861550" y="1930400"/>
          <p14:tracePt t="79922" x="9906000" y="2178050"/>
          <p14:tracePt t="79939" x="9899650" y="2330450"/>
          <p14:tracePt t="79954" x="9836150" y="2432050"/>
          <p14:tracePt t="79972" x="9728200" y="2489200"/>
          <p14:tracePt t="79987" x="9696450" y="2489200"/>
          <p14:tracePt t="80005" x="9569450" y="2425700"/>
          <p14:tracePt t="80021" x="9493250" y="2305050"/>
          <p14:tracePt t="80037" x="9429750" y="2146300"/>
          <p14:tracePt t="80055" x="9391650" y="1974850"/>
          <p14:tracePt t="80072" x="9385300" y="1809750"/>
          <p14:tracePt t="80088" x="9423400" y="1651000"/>
          <p14:tracePt t="80103" x="9493250" y="1530350"/>
          <p14:tracePt t="80121" x="9569450" y="1466850"/>
          <p14:tracePt t="80138" x="9652000" y="1447800"/>
          <p14:tracePt t="80154" x="9747250" y="1466850"/>
          <p14:tracePt t="80170" x="9836150" y="1568450"/>
          <p14:tracePt t="80186" x="9931400" y="1733550"/>
          <p14:tracePt t="80205" x="10064750" y="2108200"/>
          <p14:tracePt t="80220" x="10096500" y="2336800"/>
          <p14:tracePt t="80238" x="10090150" y="2527300"/>
          <p14:tracePt t="80254" x="10033000" y="2660650"/>
          <p14:tracePt t="80270" x="9975850" y="2711450"/>
          <p14:tracePt t="80287" x="9925050" y="2736850"/>
          <p14:tracePt t="80305" x="9893300" y="2743200"/>
          <p14:tracePt t="80321" x="9874250" y="2736850"/>
          <p14:tracePt t="80338" x="9855200" y="2705100"/>
          <p14:tracePt t="80354" x="9829800" y="2667000"/>
          <p14:tracePt t="80371" x="9823450" y="2647950"/>
          <p14:tracePt t="80386" x="9817100" y="2635250"/>
          <p14:tracePt t="80403" x="9817100" y="2628900"/>
          <p14:tracePt t="80981" x="9810750" y="2628900"/>
          <p14:tracePt t="80988" x="9798050" y="2628900"/>
          <p14:tracePt t="81003" x="9779000" y="2628900"/>
          <p14:tracePt t="81020" x="9728200" y="2609850"/>
          <p14:tracePt t="81036" x="9709150" y="2597150"/>
          <p14:tracePt t="81053" x="9639300" y="2571750"/>
          <p14:tracePt t="81070" x="9550400" y="2540000"/>
          <p14:tracePt t="81084" x="9505950" y="2508250"/>
          <p14:tracePt t="81228" x="9505950" y="2501900"/>
          <p14:tracePt t="81236" x="9512300" y="2470150"/>
          <p14:tracePt t="81260" x="9518650" y="2463800"/>
          <p14:tracePt t="81268" x="9525000" y="2463800"/>
          <p14:tracePt t="81276" x="9537700" y="2457450"/>
          <p14:tracePt t="81284" x="9544050" y="2444750"/>
          <p14:tracePt t="81300" x="9556750" y="2419350"/>
          <p14:tracePt t="81317" x="9575800" y="2393950"/>
          <p14:tracePt t="81334" x="9588500" y="2374900"/>
          <p14:tracePt t="81351" x="9594850" y="2343150"/>
          <p14:tracePt t="81368" x="9594850" y="2336800"/>
          <p14:tracePt t="81385" x="9588500" y="2330450"/>
          <p14:tracePt t="81500" x="9582150" y="2336800"/>
          <p14:tracePt t="81932" x="9582150" y="2298700"/>
          <p14:tracePt t="81940" x="9556750" y="2222500"/>
          <p14:tracePt t="81956" x="9544050" y="2127250"/>
          <p14:tracePt t="81967" x="9531350" y="2025650"/>
          <p14:tracePt t="81982" x="9505950" y="1847850"/>
          <p14:tracePt t="81999" x="9505950" y="1695450"/>
          <p14:tracePt t="82018" x="9518650" y="1555750"/>
          <p14:tracePt t="82034" x="9544050" y="1473200"/>
          <p14:tracePt t="82049" x="9613900" y="1352550"/>
          <p14:tracePt t="82065" x="9671050" y="1263650"/>
          <p14:tracePt t="82084" x="9766300" y="1206500"/>
          <p14:tracePt t="82101" x="9836150" y="1200150"/>
          <p14:tracePt t="82117" x="9874250" y="1200150"/>
          <p14:tracePt t="82133" x="9899650" y="1225550"/>
          <p14:tracePt t="82148" x="9925050" y="1276350"/>
          <p14:tracePt t="82166" x="9937750" y="1365250"/>
          <p14:tracePt t="82182" x="9944100" y="1460500"/>
          <p14:tracePt t="82199" x="9956800" y="1549400"/>
          <p14:tracePt t="82217" x="9956800" y="1625600"/>
          <p14:tracePt t="82234" x="9956800" y="1676400"/>
          <p14:tracePt t="82250" x="9956800" y="1714500"/>
          <p14:tracePt t="82267" x="9950450" y="1733550"/>
          <p14:tracePt t="82284" x="9950450" y="1739900"/>
          <p14:tracePt t="82476" x="9950450" y="1733550"/>
          <p14:tracePt t="82508" x="9950450" y="1727200"/>
          <p14:tracePt t="82524" x="9956800" y="1727200"/>
          <p14:tracePt t="83772" x="9956800" y="1733550"/>
          <p14:tracePt t="84148" x="9944100" y="1746250"/>
          <p14:tracePt t="84156" x="9925050" y="1771650"/>
          <p14:tracePt t="84164" x="9906000" y="1790700"/>
          <p14:tracePt t="84179" x="9880600" y="1822450"/>
          <p14:tracePt t="84196" x="9798050" y="1917700"/>
          <p14:tracePt t="84210" x="9766300" y="1955800"/>
          <p14:tracePt t="84229" x="9715500" y="2025650"/>
          <p14:tracePt t="84243" x="9664700" y="2082800"/>
          <p14:tracePt t="84262" x="9639300" y="2120900"/>
          <p14:tracePt t="84279" x="9632950" y="2146300"/>
          <p14:tracePt t="84293" x="9626600" y="2152650"/>
          <p14:tracePt t="84356" x="9620250" y="2152650"/>
          <p14:tracePt t="84364" x="9620250" y="2139950"/>
          <p14:tracePt t="84380" x="9620250" y="2133600"/>
          <p14:tracePt t="84393" x="9613900" y="2127250"/>
          <p14:tracePt t="84412" x="9613900" y="2114550"/>
          <p14:tracePt t="84476" x="9613900" y="2108200"/>
          <p14:tracePt t="84588" x="9620250" y="2101850"/>
          <p14:tracePt t="84596" x="9632950" y="2101850"/>
          <p14:tracePt t="84609" x="9639300" y="2101850"/>
          <p14:tracePt t="84628" x="9658350" y="2101850"/>
          <p14:tracePt t="84645" x="9677400" y="2101850"/>
          <p14:tracePt t="84661" x="9702800" y="2114550"/>
          <p14:tracePt t="84678" x="9721850" y="2139950"/>
          <p14:tracePt t="84694" x="9728200" y="2171700"/>
          <p14:tracePt t="84709" x="9740900" y="2209800"/>
          <p14:tracePt t="84726" x="9740900" y="2247900"/>
          <p14:tracePt t="84743" x="9740900" y="2292350"/>
          <p14:tracePt t="84760" x="9740900" y="2330450"/>
          <p14:tracePt t="84776" x="9740900" y="2368550"/>
          <p14:tracePt t="84793" x="9721850" y="2400300"/>
          <p14:tracePt t="84810" x="9709150" y="2419350"/>
          <p14:tracePt t="84825" x="9690100" y="2432050"/>
          <p14:tracePt t="84843" x="9671050" y="2432050"/>
          <p14:tracePt t="84860" x="9620250" y="2413000"/>
          <p14:tracePt t="84876" x="9556750" y="2343150"/>
          <p14:tracePt t="84892" x="9493250" y="2241550"/>
          <p14:tracePt t="84908" x="9442450" y="2114550"/>
          <p14:tracePt t="84925" x="9404350" y="1993900"/>
          <p14:tracePt t="84943" x="9378950" y="1854200"/>
          <p14:tracePt t="84959" x="9372600" y="1727200"/>
          <p14:tracePt t="84975" x="9385300" y="1593850"/>
          <p14:tracePt t="84993" x="9429750" y="1454150"/>
          <p14:tracePt t="85009" x="9467850" y="1346200"/>
          <p14:tracePt t="85025" x="9499600" y="1270000"/>
          <p14:tracePt t="85059" x="9544050" y="1200150"/>
          <p14:tracePt t="85116" x="9550400" y="1200150"/>
          <p14:tracePt t="85124" x="9556750" y="1200150"/>
          <p14:tracePt t="85132" x="9563100" y="1200150"/>
          <p14:tracePt t="85141" x="9569450" y="1212850"/>
          <p14:tracePt t="85159" x="9594850" y="1250950"/>
          <p14:tracePt t="85176" x="9632950" y="1295400"/>
          <p14:tracePt t="85192" x="9639300" y="1314450"/>
          <p14:tracePt t="85208" x="9658350" y="1346200"/>
          <p14:tracePt t="85225" x="9696450" y="1409700"/>
          <p14:tracePt t="85242" x="9728200" y="1485900"/>
          <p14:tracePt t="85257" x="9759950" y="1555750"/>
          <p14:tracePt t="85276" x="9791700" y="1682750"/>
          <p14:tracePt t="85292" x="9798050" y="1778000"/>
          <p14:tracePt t="85309" x="9804400" y="1866900"/>
          <p14:tracePt t="85325" x="9804400" y="1936750"/>
          <p14:tracePt t="85342" x="9772650" y="2006600"/>
          <p14:tracePt t="85359" x="9747250" y="2057400"/>
          <p14:tracePt t="85375" x="9734550" y="2089150"/>
          <p14:tracePt t="85391" x="9709150" y="2108200"/>
          <p14:tracePt t="85409" x="9683750" y="2127250"/>
          <p14:tracePt t="85424" x="9671050" y="2133600"/>
          <p14:tracePt t="85440" x="9658350" y="2139950"/>
          <p14:tracePt t="85458" x="9645650" y="2139950"/>
          <p14:tracePt t="85474" x="9639300" y="2146300"/>
          <p14:tracePt t="85491" x="9626600" y="2146300"/>
          <p14:tracePt t="85788" x="9620250" y="2152650"/>
          <p14:tracePt t="85796" x="9613900" y="2159000"/>
          <p14:tracePt t="85812" x="9607550" y="2159000"/>
          <p14:tracePt t="85825" x="9601200" y="2159000"/>
          <p14:tracePt t="85858" x="9544050" y="2108200"/>
          <p14:tracePt t="85875" x="9474200" y="1949450"/>
          <p14:tracePt t="85906" x="9417050" y="1733550"/>
          <p14:tracePt t="85925" x="9391650" y="1524000"/>
          <p14:tracePt t="85956" x="9391650" y="1270000"/>
          <p14:tracePt t="85975" x="9410700" y="1174750"/>
          <p14:tracePt t="86006" x="9461500" y="1085850"/>
          <p14:tracePt t="86025" x="9480550" y="1073150"/>
          <p14:tracePt t="86058" x="9499600" y="1073150"/>
          <p14:tracePt t="86075" x="9518650" y="1079500"/>
          <p14:tracePt t="86107" x="9588500" y="1174750"/>
          <p14:tracePt t="86124" x="9645650" y="1263650"/>
          <p14:tracePt t="86139" x="9658350" y="1308100"/>
          <p14:tracePt t="86157" x="9702800" y="1435100"/>
          <p14:tracePt t="86173" x="9740900" y="1543050"/>
          <p14:tracePt t="86190" x="9766300" y="1631950"/>
          <p14:tracePt t="86205" x="9772650" y="1708150"/>
          <p14:tracePt t="86223" x="9779000" y="1784350"/>
          <p14:tracePt t="86238" x="9779000" y="1847850"/>
          <p14:tracePt t="86257" x="9759950" y="1917700"/>
          <p14:tracePt t="86273" x="9728200" y="1987550"/>
          <p14:tracePt t="86290" x="9696450" y="2032000"/>
          <p14:tracePt t="86306" x="9658350" y="2089150"/>
          <p14:tracePt t="86323" x="9613900" y="2165350"/>
          <p14:tracePt t="86340" x="9588500" y="2190750"/>
          <p14:tracePt t="86357" x="9569450" y="2203450"/>
          <p14:tracePt t="86373" x="9563100" y="2203450"/>
          <p14:tracePt t="86390" x="9550400" y="2203450"/>
          <p14:tracePt t="86405" x="9531350" y="2203450"/>
          <p14:tracePt t="86423" x="9493250" y="2139950"/>
          <p14:tracePt t="86439" x="9429750" y="2044700"/>
          <p14:tracePt t="86455" x="9410700" y="1974850"/>
          <p14:tracePt t="86471" x="9372600" y="1835150"/>
          <p14:tracePt t="86489" x="9359900" y="1676400"/>
          <p14:tracePt t="86506" x="9353550" y="1524000"/>
          <p14:tracePt t="86523" x="9359900" y="1403350"/>
          <p14:tracePt t="86539" x="9423400" y="1225550"/>
          <p14:tracePt t="86556" x="9461500" y="1149350"/>
          <p14:tracePt t="86572" x="9486900" y="1117600"/>
          <p14:tracePt t="86589" x="9512300" y="1104900"/>
          <p14:tracePt t="86604" x="9531350" y="1104900"/>
          <p14:tracePt t="86621" x="9544050" y="1104900"/>
          <p14:tracePt t="86639" x="9569450" y="1136650"/>
          <p14:tracePt t="86656" x="9582150" y="1174750"/>
          <p14:tracePt t="86672" x="9601200" y="1219200"/>
          <p14:tracePt t="86688" x="9607550" y="1257300"/>
          <p14:tracePt t="86704" x="9620250" y="1289050"/>
          <p14:tracePt t="86722" x="9626600" y="1314450"/>
          <p14:tracePt t="86737" x="9626600" y="1333500"/>
          <p14:tracePt t="86754" x="9632950" y="1365250"/>
          <p14:tracePt t="86772" x="9639300" y="1409700"/>
          <p14:tracePt t="86789" x="9645650" y="1441450"/>
          <p14:tracePt t="86805" x="9645650" y="1473200"/>
          <p14:tracePt t="86820" x="9652000" y="1498600"/>
          <p14:tracePt t="86838" x="9652000" y="1530350"/>
          <p14:tracePt t="86855" x="9658350" y="1549400"/>
          <p14:tracePt t="86871" x="9664700" y="1574800"/>
          <p14:tracePt t="86888" x="9664700" y="1593850"/>
          <p14:tracePt t="86905" x="9664700" y="1612900"/>
          <p14:tracePt t="86922" x="9671050" y="1625600"/>
          <p14:tracePt t="86938" x="9677400" y="1638300"/>
          <p14:tracePt t="86955" x="9677400" y="1663700"/>
          <p14:tracePt t="86971" x="9677400" y="1676400"/>
          <p14:tracePt t="86988" x="9677400" y="1689100"/>
          <p14:tracePt t="87005" x="9683750" y="1701800"/>
          <p14:tracePt t="87020" x="9683750" y="1708150"/>
          <p14:tracePt t="87038" x="9690100" y="1720850"/>
          <p14:tracePt t="87055" x="9696450" y="1733550"/>
          <p14:tracePt t="87070" x="9696450" y="1752600"/>
          <p14:tracePt t="87088" x="9696450" y="1765300"/>
          <p14:tracePt t="87104" x="9696450" y="1778000"/>
          <p14:tracePt t="87121" x="9696450" y="1784350"/>
          <p14:tracePt t="87172" x="9696450" y="1790700"/>
          <p14:tracePt t="87972" x="9702800" y="1778000"/>
          <p14:tracePt t="87980" x="9709150" y="1771650"/>
          <p14:tracePt t="87988" x="9709150" y="1765300"/>
          <p14:tracePt t="88003" x="9715500" y="1746250"/>
          <p14:tracePt t="88019" x="9721850" y="1727200"/>
          <p14:tracePt t="88052" x="9728200" y="1720850"/>
          <p14:tracePt t="88067" x="9728200" y="1708150"/>
          <p14:tracePt t="88085" x="9728200" y="1701800"/>
          <p14:tracePt t="88102" x="9728200" y="1695450"/>
          <p14:tracePt t="88118" x="9734550" y="1695450"/>
          <p14:tracePt t="88135" x="9740900" y="1695450"/>
          <p14:tracePt t="88524" x="9740900" y="1689100"/>
          <p14:tracePt t="89796" x="9740900" y="1682750"/>
          <p14:tracePt t="89804" x="9740900" y="1676400"/>
          <p14:tracePt t="90012" x="9740900" y="1682750"/>
          <p14:tracePt t="90020" x="9740900" y="1689100"/>
          <p14:tracePt t="90029" x="9740900" y="1701800"/>
          <p14:tracePt t="90048" x="9740900" y="1720850"/>
          <p14:tracePt t="90065" x="9740900" y="1733550"/>
          <p14:tracePt t="90081" x="9740900" y="1746250"/>
          <p14:tracePt t="90098" x="9747250" y="1765300"/>
          <p14:tracePt t="90113" x="9753600" y="1784350"/>
          <p14:tracePt t="90130" x="9753600" y="1803400"/>
          <p14:tracePt t="90146" x="9753600" y="1822450"/>
          <p14:tracePt t="90162" x="9759950" y="1854200"/>
          <p14:tracePt t="90179" x="9772650" y="1917700"/>
          <p14:tracePt t="90196" x="9779000" y="1968500"/>
          <p14:tracePt t="90212" x="9785350" y="2025650"/>
          <p14:tracePt t="90229" x="9785350" y="2076450"/>
          <p14:tracePt t="90245" x="9785350" y="2139950"/>
          <p14:tracePt t="90264" x="9785350" y="2197100"/>
          <p14:tracePt t="90280" x="9772650" y="2247900"/>
          <p14:tracePt t="90297" x="9747250" y="2305050"/>
          <p14:tracePt t="90313" x="9728200" y="2349500"/>
          <p14:tracePt t="90329" x="9702800" y="2387600"/>
          <p14:tracePt t="90345" x="9677400" y="2413000"/>
          <p14:tracePt t="90362" x="9652000" y="2432050"/>
          <p14:tracePt t="90378" x="9626600" y="2438400"/>
          <p14:tracePt t="90397" x="9563100" y="2438400"/>
          <p14:tracePt t="90413" x="9512300" y="2425700"/>
          <p14:tracePt t="90430" x="9467850" y="2387600"/>
          <p14:tracePt t="90446" x="9423400" y="2343150"/>
          <p14:tracePt t="90462" x="9385300" y="2286000"/>
          <p14:tracePt t="90479" x="9366250" y="2247900"/>
          <p14:tracePt t="90496" x="9347200" y="2184400"/>
          <p14:tracePt t="90511" x="9334500" y="2114550"/>
          <p14:tracePt t="90530" x="9315450" y="2025650"/>
          <p14:tracePt t="90546" x="9302750" y="1949450"/>
          <p14:tracePt t="90563" x="9283700" y="1866900"/>
          <p14:tracePt t="90578" x="9271000" y="1790700"/>
          <p14:tracePt t="90597" x="9264650" y="1682750"/>
          <p14:tracePt t="90611" x="9258300" y="1612900"/>
          <p14:tracePt t="90630" x="9258300" y="1543050"/>
          <p14:tracePt t="90646" x="9258300" y="1473200"/>
          <p14:tracePt t="90663" x="9271000" y="1422400"/>
          <p14:tracePt t="90679" x="9283700" y="1384300"/>
          <p14:tracePt t="90694" x="9302750" y="1333500"/>
          <p14:tracePt t="90711" x="9309100" y="1320800"/>
          <p14:tracePt t="90728" x="9321800" y="1295400"/>
          <p14:tracePt t="90746" x="9340850" y="1276350"/>
          <p14:tracePt t="90763" x="9347200" y="1270000"/>
          <p14:tracePt t="90778" x="9353550" y="1263650"/>
          <p14:tracePt t="90796" x="9366250" y="1257300"/>
          <p14:tracePt t="90812" x="9372600" y="1257300"/>
          <p14:tracePt t="90829" x="9378950" y="1257300"/>
          <p14:tracePt t="90862" x="9391650" y="1257300"/>
          <p14:tracePt t="90879" x="9398000" y="1263650"/>
          <p14:tracePt t="90894" x="9417050" y="1276350"/>
          <p14:tracePt t="90911" x="9423400" y="1282700"/>
          <p14:tracePt t="90927" x="9429750" y="1295400"/>
          <p14:tracePt t="90944" x="9436100" y="1308100"/>
          <p14:tracePt t="90962" x="9436100" y="1333500"/>
          <p14:tracePt t="90979" x="9436100" y="1377950"/>
          <p14:tracePt t="90995" x="9417050" y="1479550"/>
          <p14:tracePt t="91012" x="9398000" y="1536700"/>
          <p14:tracePt t="91029" x="9378950" y="1619250"/>
          <p14:tracePt t="91045" x="9359900" y="1689100"/>
          <p14:tracePt t="91060" x="9359900" y="1714500"/>
          <p14:tracePt t="91079" x="9359900" y="1720850"/>
          <p14:tracePt t="91111" x="9359900" y="1701800"/>
          <p14:tracePt t="91128" x="9366250" y="1689100"/>
          <p14:tracePt t="91145" x="9385300" y="1663700"/>
          <p14:tracePt t="91162" x="9410700" y="1625600"/>
          <p14:tracePt t="91177" x="9429750" y="1606550"/>
          <p14:tracePt t="91193" x="9448800" y="1587500"/>
          <p14:tracePt t="91210" x="9455150" y="1568450"/>
          <p14:tracePt t="91228" x="9474200" y="1549400"/>
          <p14:tracePt t="91245" x="9480550" y="1536700"/>
          <p14:tracePt t="91262" x="9493250" y="1517650"/>
          <p14:tracePt t="91278" x="9499600" y="1504950"/>
          <p14:tracePt t="91295" x="9512300" y="1492250"/>
          <p14:tracePt t="91311" x="9525000" y="1473200"/>
          <p14:tracePt t="91326" x="9531350" y="1460500"/>
          <p14:tracePt t="91344" x="9531350" y="1454150"/>
          <p14:tracePt t="91361" x="9537700" y="1447800"/>
          <p14:tracePt t="91377" x="9537700" y="1441450"/>
          <p14:tracePt t="91468" x="9544050" y="1441450"/>
          <p14:tracePt t="91668" x="9544050" y="1435100"/>
          <p14:tracePt t="91676" x="9544050" y="1428750"/>
          <p14:tracePt t="91708" x="9550400" y="1428750"/>
          <p14:tracePt t="91716" x="9550400" y="1422400"/>
          <p14:tracePt t="91756" x="9556750" y="1422400"/>
          <p14:tracePt t="91796" x="9556750" y="1416050"/>
          <p14:tracePt t="91804" x="9563100" y="1416050"/>
          <p14:tracePt t="93588" x="9569450" y="1416050"/>
          <p14:tracePt t="94916" x="9575800" y="1416050"/>
          <p14:tracePt t="94988" x="9582150" y="1416050"/>
          <p14:tracePt t="95220" x="9588500" y="1416050"/>
          <p14:tracePt t="95260" x="9594850" y="1416050"/>
          <p14:tracePt t="95292" x="9594850" y="1409700"/>
          <p14:tracePt t="95300" x="9601200" y="1409700"/>
          <p14:tracePt t="95324" x="9607550" y="1409700"/>
          <p14:tracePt t="95332" x="9607550" y="1403350"/>
          <p14:tracePt t="95356" x="9613900" y="1403350"/>
          <p14:tracePt t="95396" x="9620250" y="1403350"/>
          <p14:tracePt t="95428" x="9620250" y="1409700"/>
          <p14:tracePt t="95444" x="9620250" y="1416050"/>
          <p14:tracePt t="95460" x="9632950" y="1428750"/>
          <p14:tracePt t="95468" x="9632950" y="1435100"/>
          <p14:tracePt t="95476" x="9632950" y="1447800"/>
          <p14:tracePt t="95485" x="9632950" y="1454150"/>
          <p14:tracePt t="95501" x="9632950" y="1485900"/>
          <p14:tracePt t="95518" x="9632950" y="1524000"/>
          <p14:tracePt t="95534" x="9620250" y="1587500"/>
          <p14:tracePt t="95551" x="9601200" y="1670050"/>
          <p14:tracePt t="95568" x="9563100" y="1771650"/>
          <p14:tracePt t="95585" x="9525000" y="1847850"/>
          <p14:tracePt t="95599" x="9429750" y="1993900"/>
          <p14:tracePt t="95618" x="9258300" y="2209800"/>
          <p14:tracePt t="95634" x="9023350" y="2457450"/>
          <p14:tracePt t="95649" x="8686800" y="2705100"/>
          <p14:tracePt t="95668" x="8013700" y="3175000"/>
          <p14:tracePt t="95685" x="7493000" y="3454400"/>
          <p14:tracePt t="95701" x="6991350" y="3689350"/>
          <p14:tracePt t="95718" x="6578600" y="3867150"/>
          <p14:tracePt t="95734" x="6318250" y="4000500"/>
          <p14:tracePt t="95751" x="6184900" y="4083050"/>
          <p14:tracePt t="95767" x="6140450" y="4133850"/>
          <p14:tracePt t="95784" x="6134100" y="4146550"/>
          <p14:tracePt t="95828" x="6134100" y="4140200"/>
          <p14:tracePt t="95836" x="6134100" y="4133850"/>
          <p14:tracePt t="95850" x="6140450" y="4133850"/>
          <p14:tracePt t="95867" x="6146800" y="4121150"/>
          <p14:tracePt t="95884" x="6153150" y="4114800"/>
          <p14:tracePt t="95956" x="6159500" y="4114800"/>
          <p14:tracePt t="95964" x="6172200" y="4114800"/>
          <p14:tracePt t="95972" x="6178550" y="4114800"/>
          <p14:tracePt t="95981" x="6191250" y="4114800"/>
          <p14:tracePt t="96000" x="6203950" y="4121150"/>
          <p14:tracePt t="96015" x="6223000" y="4133850"/>
          <p14:tracePt t="96032" x="6261100" y="4146550"/>
          <p14:tracePt t="96048" x="6286500" y="4152900"/>
          <p14:tracePt t="96067" x="6343650" y="4152900"/>
          <p14:tracePt t="96084" x="6419850" y="4152900"/>
          <p14:tracePt t="96100" x="6515100" y="4133850"/>
          <p14:tracePt t="96116" x="6629400" y="4095750"/>
          <p14:tracePt t="96133" x="6756400" y="4064000"/>
          <p14:tracePt t="96150" x="6883400" y="4013200"/>
          <p14:tracePt t="96165" x="6991350" y="3962400"/>
          <p14:tracePt t="96181" x="7086600" y="3905250"/>
          <p14:tracePt t="96200" x="7169150" y="3854450"/>
          <p14:tracePt t="96216" x="7239000" y="3797300"/>
          <p14:tracePt t="96233" x="7302500" y="3733800"/>
          <p14:tracePt t="96250" x="7353300" y="3689350"/>
          <p14:tracePt t="96266" x="7391400" y="3644900"/>
          <p14:tracePt t="96268" x="7416800" y="3625850"/>
          <p14:tracePt t="96281" x="7429500" y="3613150"/>
          <p14:tracePt t="96298" x="7461250" y="3587750"/>
          <p14:tracePt t="96316" x="7493000" y="3562350"/>
          <p14:tracePt t="96331" x="7518400" y="3530600"/>
          <p14:tracePt t="96349" x="7537450" y="3498850"/>
          <p14:tracePt t="96366" x="7556500" y="3473450"/>
          <p14:tracePt t="96381" x="7581900" y="3429000"/>
          <p14:tracePt t="96397" x="7600950" y="3378200"/>
          <p14:tracePt t="96416" x="7632700" y="3327400"/>
          <p14:tracePt t="96432" x="7651750" y="3257550"/>
          <p14:tracePt t="96450" x="7658100" y="3187700"/>
          <p14:tracePt t="96466" x="7677150" y="3130550"/>
          <p14:tracePt t="96480" x="7683500" y="3086100"/>
          <p14:tracePt t="96500" x="7689850" y="3035300"/>
          <p14:tracePt t="96516" x="7689850" y="3016250"/>
          <p14:tracePt t="96533" x="7689850" y="3009900"/>
          <p14:tracePt t="96549" x="7689850" y="3003550"/>
          <p14:tracePt t="96566" x="7689850" y="2997200"/>
          <p14:tracePt t="96613" x="7689850" y="2990850"/>
          <p14:tracePt t="96684" x="7689850" y="2984500"/>
          <p14:tracePt t="96692" x="7689850" y="29781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7F91D2-9C35-B84E-3BF8-11B77F29F2A0}"/>
              </a:ext>
            </a:extLst>
          </p:cNvPr>
          <p:cNvPicPr>
            <a:picLocks noChangeAspect="1"/>
          </p:cNvPicPr>
          <p:nvPr/>
        </p:nvPicPr>
        <p:blipFill>
          <a:blip r:embed="rId3"/>
          <a:stretch>
            <a:fillRect/>
          </a:stretch>
        </p:blipFill>
        <p:spPr>
          <a:xfrm>
            <a:off x="6312024" y="0"/>
            <a:ext cx="4617720" cy="5614416"/>
          </a:xfrm>
          <a:prstGeom prst="rect">
            <a:avLst/>
          </a:prstGeom>
        </p:spPr>
      </p:pic>
      <p:pic>
        <p:nvPicPr>
          <p:cNvPr id="13314" name="図 2">
            <a:extLst>
              <a:ext uri="{FF2B5EF4-FFF2-40B4-BE49-F238E27FC236}">
                <a16:creationId xmlns:a16="http://schemas.microsoft.com/office/drawing/2014/main" id="{369F1D19-42A7-0483-4FAC-4817CB886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5" y="1268759"/>
            <a:ext cx="5976665" cy="547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タイトル 3">
            <a:extLst>
              <a:ext uri="{FF2B5EF4-FFF2-40B4-BE49-F238E27FC236}">
                <a16:creationId xmlns:a16="http://schemas.microsoft.com/office/drawing/2014/main" id="{ECE729E9-3989-90C9-9962-6D7CA8C684C1}"/>
              </a:ext>
            </a:extLst>
          </p:cNvPr>
          <p:cNvSpPr>
            <a:spLocks noGrp="1" noChangeArrowheads="1"/>
          </p:cNvSpPr>
          <p:nvPr>
            <p:ph type="title" idx="4294967295"/>
          </p:nvPr>
        </p:nvSpPr>
        <p:spPr>
          <a:xfrm>
            <a:off x="2527467" y="116633"/>
            <a:ext cx="7024917" cy="857250"/>
          </a:xfrm>
        </p:spPr>
        <p:txBody>
          <a:bodyPr anchor="ctr"/>
          <a:lstStyle/>
          <a:p>
            <a:r>
              <a:rPr lang="ja-JP" altLang="en-US" sz="3600" dirty="0"/>
              <a:t>安全な筋肉注射の提言</a:t>
            </a:r>
            <a:br>
              <a:rPr lang="en-US" altLang="ja-JP" sz="3600" dirty="0"/>
            </a:br>
            <a:r>
              <a:rPr lang="ja-JP" altLang="en-US" sz="3600" dirty="0"/>
              <a:t>　　日本プライマリケア学会</a:t>
            </a:r>
          </a:p>
        </p:txBody>
      </p:sp>
      <p:sp>
        <p:nvSpPr>
          <p:cNvPr id="13316" name="テキスト ボックス 6">
            <a:extLst>
              <a:ext uri="{FF2B5EF4-FFF2-40B4-BE49-F238E27FC236}">
                <a16:creationId xmlns:a16="http://schemas.microsoft.com/office/drawing/2014/main" id="{162F1792-81AA-0643-559B-F332FF05D4CB}"/>
              </a:ext>
            </a:extLst>
          </p:cNvPr>
          <p:cNvSpPr txBox="1">
            <a:spLocks noChangeArrowheads="1"/>
          </p:cNvSpPr>
          <p:nvPr/>
        </p:nvSpPr>
        <p:spPr bwMode="auto">
          <a:xfrm>
            <a:off x="6312024" y="5571815"/>
            <a:ext cx="578858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400" b="1" dirty="0">
                <a:solidFill>
                  <a:srgbClr val="333333"/>
                </a:solidFill>
                <a:latin typeface="游ゴシック" panose="020B0400000000000000" pitchFamily="50" charset="-128"/>
                <a:ea typeface="游ゴシック" panose="020B0400000000000000" pitchFamily="50" charset="-128"/>
              </a:rPr>
              <a:t>新型コロナワクチン より安全な</a:t>
            </a:r>
            <a:endParaRPr lang="en-US" altLang="ja-JP" sz="140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ja-JP" altLang="en-US" sz="1400" b="1" dirty="0">
                <a:solidFill>
                  <a:srgbClr val="333333"/>
                </a:solidFill>
                <a:latin typeface="游ゴシック" panose="020B0400000000000000" pitchFamily="50" charset="-128"/>
                <a:ea typeface="游ゴシック" panose="020B0400000000000000" pitchFamily="50" charset="-128"/>
              </a:rPr>
              <a:t>新しい筋注の方法 </a:t>
            </a:r>
            <a:r>
              <a:rPr lang="en-US" altLang="ja-JP" sz="1400" b="1" dirty="0">
                <a:solidFill>
                  <a:srgbClr val="333333"/>
                </a:solidFill>
                <a:latin typeface="游ゴシック" panose="020B0400000000000000" pitchFamily="50" charset="-128"/>
                <a:ea typeface="游ゴシック" panose="020B0400000000000000" pitchFamily="50" charset="-128"/>
              </a:rPr>
              <a:t>2021</a:t>
            </a:r>
            <a:r>
              <a:rPr lang="ja-JP" altLang="en-US" sz="1400" b="1" dirty="0">
                <a:solidFill>
                  <a:srgbClr val="333333"/>
                </a:solidFill>
                <a:latin typeface="游ゴシック" panose="020B0400000000000000" pitchFamily="50" charset="-128"/>
                <a:ea typeface="游ゴシック" panose="020B0400000000000000" pitchFamily="50" charset="-128"/>
              </a:rPr>
              <a:t>年</a:t>
            </a:r>
            <a:r>
              <a:rPr lang="en-US" altLang="ja-JP" sz="1400" b="1" dirty="0">
                <a:solidFill>
                  <a:srgbClr val="333333"/>
                </a:solidFill>
                <a:latin typeface="游ゴシック" panose="020B0400000000000000" pitchFamily="50" charset="-128"/>
                <a:ea typeface="游ゴシック" panose="020B0400000000000000" pitchFamily="50" charset="-128"/>
              </a:rPr>
              <a:t>3</a:t>
            </a:r>
            <a:r>
              <a:rPr lang="ja-JP" altLang="en-US" sz="1400" b="1" dirty="0">
                <a:solidFill>
                  <a:srgbClr val="333333"/>
                </a:solidFill>
                <a:latin typeface="游ゴシック" panose="020B0400000000000000" pitchFamily="50" charset="-128"/>
                <a:ea typeface="游ゴシック" panose="020B0400000000000000" pitchFamily="50" charset="-128"/>
              </a:rPr>
              <a:t>月版</a:t>
            </a:r>
            <a:r>
              <a:rPr lang="en-US" altLang="ja-JP" sz="1400" b="1" dirty="0">
                <a:solidFill>
                  <a:srgbClr val="333333"/>
                </a:solidFill>
                <a:latin typeface="游ゴシック" panose="020B0400000000000000" pitchFamily="50" charset="-128"/>
                <a:ea typeface="游ゴシック" panose="020B0400000000000000" pitchFamily="50" charset="-128"/>
              </a:rPr>
              <a:t>』</a:t>
            </a:r>
          </a:p>
          <a:p>
            <a:pPr>
              <a:spcBef>
                <a:spcPct val="0"/>
              </a:spcBef>
              <a:buClrTx/>
              <a:buSzTx/>
              <a:buFontTx/>
              <a:buNone/>
            </a:pPr>
            <a:r>
              <a:rPr lang="ja-JP" altLang="en-US" sz="1400" b="1" dirty="0">
                <a:solidFill>
                  <a:srgbClr val="333333"/>
                </a:solidFill>
                <a:latin typeface="游ゴシック" panose="020B0400000000000000" pitchFamily="50" charset="-128"/>
                <a:ea typeface="游ゴシック" panose="020B0400000000000000" pitchFamily="50" charset="-128"/>
              </a:rPr>
              <a:t>日本プライマリ・ケア連合学会ワクチンチーム</a:t>
            </a:r>
            <a:endParaRPr lang="en-US" altLang="ja-JP" sz="140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en-US" altLang="ja-JP" sz="1400" b="1" dirty="0">
                <a:solidFill>
                  <a:srgbClr val="333333"/>
                </a:solidFill>
                <a:latin typeface="游ゴシック" panose="020B0400000000000000" pitchFamily="50" charset="-128"/>
                <a:ea typeface="游ゴシック" panose="020B0400000000000000" pitchFamily="50" charset="-128"/>
              </a:rPr>
              <a:t>https://www.youtube.com/watch?v=tA96CA6fJv8</a:t>
            </a:r>
          </a:p>
          <a:p>
            <a:pPr>
              <a:spcBef>
                <a:spcPct val="0"/>
              </a:spcBef>
              <a:buClrTx/>
              <a:buSzTx/>
              <a:buFontTx/>
              <a:buNone/>
            </a:pPr>
            <a:endParaRPr lang="ja-JP" altLang="en-US" sz="1400" b="1" dirty="0">
              <a:solidFill>
                <a:srgbClr val="333333"/>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8347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5">
            <a:extLst>
              <a:ext uri="{FF2B5EF4-FFF2-40B4-BE49-F238E27FC236}">
                <a16:creationId xmlns:a16="http://schemas.microsoft.com/office/drawing/2014/main" id="{3464B0A1-74A1-E66B-2C86-B57D0D73D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801" y="1700808"/>
            <a:ext cx="4959855" cy="485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8">
            <a:extLst>
              <a:ext uri="{FF2B5EF4-FFF2-40B4-BE49-F238E27FC236}">
                <a16:creationId xmlns:a16="http://schemas.microsoft.com/office/drawing/2014/main" id="{5E173A54-B2C3-9563-DFC3-EBC5BD8E0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700808"/>
            <a:ext cx="6117154" cy="485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2DFF38C7-A025-10C6-EA73-4C0B6A09D317}"/>
              </a:ext>
            </a:extLst>
          </p:cNvPr>
          <p:cNvSpPr>
            <a:spLocks noGrp="1"/>
          </p:cNvSpPr>
          <p:nvPr>
            <p:ph type="title" idx="4294967295"/>
          </p:nvPr>
        </p:nvSpPr>
        <p:spPr/>
        <p:txBody>
          <a:bodyPr/>
          <a:lstStyle/>
          <a:p>
            <a:r>
              <a:rPr kumimoji="1" lang="ja-JP" altLang="en-US" dirty="0"/>
              <a:t>手は返さないこと</a:t>
            </a:r>
          </a:p>
        </p:txBody>
      </p:sp>
    </p:spTree>
    <p:extLst>
      <p:ext uri="{BB962C8B-B14F-4D97-AF65-F5344CB8AC3E}">
        <p14:creationId xmlns:p14="http://schemas.microsoft.com/office/powerpoint/2010/main" val="370535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71588" y="0"/>
            <a:ext cx="10515600" cy="981075"/>
          </a:xfrm>
        </p:spPr>
        <p:txBody>
          <a:bodyPr/>
          <a:lstStyle/>
          <a:p>
            <a:pPr eaLnBrk="1" hangingPunct="1"/>
            <a:r>
              <a:rPr lang="ja-JP" altLang="en-US" dirty="0"/>
              <a:t>筋肉注射の注意点</a:t>
            </a:r>
            <a:endParaRPr lang="ja-JP" altLang="en-US" sz="1600" dirty="0"/>
          </a:p>
        </p:txBody>
      </p:sp>
      <p:sp>
        <p:nvSpPr>
          <p:cNvPr id="26627" name="Rectangle 3"/>
          <p:cNvSpPr>
            <a:spLocks noGrp="1" noChangeArrowheads="1"/>
          </p:cNvSpPr>
          <p:nvPr>
            <p:ph idx="1"/>
          </p:nvPr>
        </p:nvSpPr>
        <p:spPr>
          <a:xfrm>
            <a:off x="1271588" y="1290638"/>
            <a:ext cx="4262438" cy="5218112"/>
          </a:xfrm>
        </p:spPr>
        <p:txBody>
          <a:bodyPr>
            <a:normAutofit fontScale="92500" lnSpcReduction="20000"/>
          </a:bodyPr>
          <a:lstStyle/>
          <a:p>
            <a:pPr eaLnBrk="1" hangingPunct="1">
              <a:defRPr/>
            </a:pPr>
            <a:r>
              <a:rPr lang="ja-JP" altLang="en-US" sz="2800" dirty="0"/>
              <a:t>肩峰下滑液包注射に</a:t>
            </a:r>
            <a:br>
              <a:rPr lang="ja-JP" altLang="en-US" sz="2800" dirty="0"/>
            </a:br>
            <a:r>
              <a:rPr lang="ja-JP" altLang="en-US" sz="2800" dirty="0"/>
              <a:t>ならないように！</a:t>
            </a:r>
          </a:p>
          <a:p>
            <a:pPr lvl="1" eaLnBrk="1" hangingPunct="1">
              <a:defRPr/>
            </a:pPr>
            <a:r>
              <a:rPr lang="ja-JP" altLang="en-US" sz="2000" dirty="0"/>
              <a:t>患者の体が逃げると</a:t>
            </a:r>
            <a:br>
              <a:rPr lang="ja-JP" altLang="en-US" sz="2000" dirty="0"/>
            </a:br>
            <a:r>
              <a:rPr lang="ja-JP" altLang="en-US" sz="2000" dirty="0"/>
              <a:t>こうなりやすい</a:t>
            </a:r>
            <a:endParaRPr lang="en-US" altLang="ja-JP" sz="2000" dirty="0"/>
          </a:p>
          <a:p>
            <a:pPr lvl="1" eaLnBrk="1" hangingPunct="1">
              <a:defRPr/>
            </a:pPr>
            <a:r>
              <a:rPr lang="ja-JP" altLang="en-US" sz="2000" dirty="0"/>
              <a:t>肩関節周囲炎</a:t>
            </a:r>
            <a:endParaRPr lang="en-US" altLang="ja-JP" sz="2000" dirty="0"/>
          </a:p>
          <a:p>
            <a:pPr lvl="1" eaLnBrk="1" hangingPunct="1">
              <a:defRPr/>
            </a:pPr>
            <a:r>
              <a:rPr lang="en-US" altLang="ja-JP" sz="2000" dirty="0"/>
              <a:t>SIRVA</a:t>
            </a:r>
            <a:r>
              <a:rPr lang="ja-JP" altLang="en-US" sz="2000" dirty="0"/>
              <a:t>（</a:t>
            </a:r>
            <a:r>
              <a:rPr lang="en-US" altLang="ja-JP" sz="2000" dirty="0"/>
              <a:t>Shoulder Injury Related to </a:t>
            </a:r>
            <a:br>
              <a:rPr lang="en-US" altLang="ja-JP" sz="2000" dirty="0"/>
            </a:br>
            <a:r>
              <a:rPr lang="en-US" altLang="ja-JP" sz="2000" dirty="0"/>
              <a:t>Vaccine Administration</a:t>
            </a:r>
            <a:r>
              <a:rPr lang="ja-JP" altLang="en-US" sz="2000" dirty="0"/>
              <a:t>）</a:t>
            </a:r>
            <a:endParaRPr lang="en-US" altLang="ja-JP" sz="2000" dirty="0"/>
          </a:p>
          <a:p>
            <a:pPr lvl="1" eaLnBrk="1" hangingPunct="1">
              <a:defRPr/>
            </a:pPr>
            <a:r>
              <a:rPr lang="ja-JP" altLang="en-US" sz="2000" dirty="0"/>
              <a:t>腕が上がらなくなる、</a:t>
            </a:r>
            <a:endParaRPr lang="en-US" altLang="ja-JP" sz="2000" dirty="0"/>
          </a:p>
          <a:p>
            <a:pPr lvl="1" eaLnBrk="1" hangingPunct="1">
              <a:defRPr/>
            </a:pPr>
            <a:r>
              <a:rPr lang="ja-JP" altLang="en-US" sz="2000" dirty="0"/>
              <a:t>後ろに回らなくなる</a:t>
            </a:r>
            <a:endParaRPr lang="en-US" altLang="ja-JP" sz="2000" dirty="0"/>
          </a:p>
          <a:p>
            <a:pPr lvl="1" eaLnBrk="1" hangingPunct="1">
              <a:defRPr/>
            </a:pPr>
            <a:endParaRPr lang="ja-JP" altLang="en-US" sz="2800" dirty="0"/>
          </a:p>
          <a:p>
            <a:pPr eaLnBrk="1" hangingPunct="1">
              <a:defRPr/>
            </a:pPr>
            <a:r>
              <a:rPr lang="ja-JP" altLang="en-US" sz="2800" dirty="0"/>
              <a:t>体格に応じて、刺入</a:t>
            </a:r>
            <a:br>
              <a:rPr lang="ja-JP" altLang="en-US" sz="2800" dirty="0"/>
            </a:br>
            <a:r>
              <a:rPr lang="ja-JP" altLang="en-US" sz="2800" dirty="0"/>
              <a:t>深さを調節</a:t>
            </a:r>
          </a:p>
          <a:p>
            <a:pPr lvl="1" eaLnBrk="1" hangingPunct="1">
              <a:defRPr/>
            </a:pPr>
            <a:r>
              <a:rPr lang="ja-JP" altLang="en-US" sz="2000" dirty="0"/>
              <a:t>１インチにこだわらない</a:t>
            </a:r>
            <a:endParaRPr lang="en-US" altLang="ja-JP" sz="2000" dirty="0"/>
          </a:p>
          <a:p>
            <a:pPr eaLnBrk="1" hangingPunct="1">
              <a:defRPr/>
            </a:pPr>
            <a:endParaRPr lang="ja-JP" altLang="en-US" sz="2800" dirty="0"/>
          </a:p>
          <a:p>
            <a:pPr eaLnBrk="1" hangingPunct="1">
              <a:defRPr/>
            </a:pPr>
            <a:r>
              <a:rPr lang="ja-JP" altLang="en-US" sz="2800" dirty="0"/>
              <a:t>刺す時の感触を</a:t>
            </a:r>
            <a:br>
              <a:rPr lang="ja-JP" altLang="en-US" sz="2800" dirty="0"/>
            </a:br>
            <a:r>
              <a:rPr lang="ja-JP" altLang="en-US" sz="2800" dirty="0"/>
              <a:t>大切に</a:t>
            </a:r>
          </a:p>
        </p:txBody>
      </p:sp>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838200"/>
            <a:ext cx="40100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Rectangle 5"/>
          <p:cNvSpPr>
            <a:spLocks noChangeArrowheads="1"/>
          </p:cNvSpPr>
          <p:nvPr/>
        </p:nvSpPr>
        <p:spPr bwMode="auto">
          <a:xfrm>
            <a:off x="5929313" y="5867400"/>
            <a:ext cx="47386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kumimoji="1" lang="ja-JP" altLang="en-US">
                <a:latin typeface="Tahoma" pitchFamily="34" charset="0"/>
                <a:ea typeface="ＭＳ Ｐゴシック" pitchFamily="50" charset="-128"/>
              </a:rPr>
              <a:t>六号通り診療所所長のブログより引用</a:t>
            </a:r>
          </a:p>
          <a:p>
            <a:pPr eaLnBrk="1" hangingPunct="1"/>
            <a:r>
              <a:rPr kumimoji="1" lang="en-US" altLang="ja-JP">
                <a:latin typeface="Tahoma" pitchFamily="34" charset="0"/>
                <a:ea typeface="ＭＳ Ｐゴシック" pitchFamily="50" charset="-128"/>
              </a:rPr>
              <a:t>http://rokushin.blog.so-net.ne.jp/2010-12-13</a:t>
            </a:r>
          </a:p>
        </p:txBody>
      </p:sp>
      <p:sp>
        <p:nvSpPr>
          <p:cNvPr id="44038" name="Text Box 6"/>
          <p:cNvSpPr txBox="1">
            <a:spLocks noChangeArrowheads="1"/>
          </p:cNvSpPr>
          <p:nvPr/>
        </p:nvSpPr>
        <p:spPr bwMode="auto">
          <a:xfrm>
            <a:off x="6172200" y="1676400"/>
            <a:ext cx="2133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kumimoji="1" sz="2800">
                <a:solidFill>
                  <a:schemeClr val="tx1"/>
                </a:solidFill>
                <a:latin typeface="Calibri" pitchFamily="34" charset="0"/>
              </a:defRPr>
            </a:lvl1pPr>
            <a:lvl2pPr marL="742950" indent="-285750" defTabSz="457200">
              <a:defRPr kumimoji="1" sz="2400">
                <a:solidFill>
                  <a:schemeClr val="tx1"/>
                </a:solidFill>
                <a:latin typeface="Calibri" pitchFamily="34" charset="0"/>
              </a:defRPr>
            </a:lvl2pPr>
            <a:lvl3pPr defTabSz="457200">
              <a:defRPr kumimoji="1" sz="2000">
                <a:solidFill>
                  <a:schemeClr val="tx1"/>
                </a:solidFill>
                <a:latin typeface="Calibri" pitchFamily="34" charset="0"/>
              </a:defRPr>
            </a:lvl3pPr>
            <a:lvl4pPr defTabSz="457200">
              <a:defRPr kumimoji="1">
                <a:solidFill>
                  <a:schemeClr val="tx1"/>
                </a:solidFill>
                <a:latin typeface="Calibri" pitchFamily="34" charset="0"/>
              </a:defRPr>
            </a:lvl4pPr>
            <a:lvl5pPr defTabSz="457200">
              <a:defRPr kumimoji="1">
                <a:solidFill>
                  <a:schemeClr val="tx1"/>
                </a:solidFill>
                <a:latin typeface="Calibri" pitchFamily="34" charset="0"/>
              </a:defRPr>
            </a:lvl5pPr>
            <a:lvl6pPr defTabSz="457200" eaLnBrk="0" fontAlgn="base" hangingPunct="0">
              <a:spcAft>
                <a:spcPct val="0"/>
              </a:spcAft>
              <a:defRPr kumimoji="1">
                <a:solidFill>
                  <a:schemeClr val="tx1"/>
                </a:solidFill>
                <a:latin typeface="Calibri" pitchFamily="34" charset="0"/>
              </a:defRPr>
            </a:lvl6pPr>
            <a:lvl7pPr defTabSz="457200" eaLnBrk="0" fontAlgn="base" hangingPunct="0">
              <a:spcAft>
                <a:spcPct val="0"/>
              </a:spcAft>
              <a:defRPr kumimoji="1">
                <a:solidFill>
                  <a:schemeClr val="tx1"/>
                </a:solidFill>
                <a:latin typeface="Calibri" pitchFamily="34" charset="0"/>
              </a:defRPr>
            </a:lvl7pPr>
            <a:lvl8pPr defTabSz="457200" eaLnBrk="0" fontAlgn="base" hangingPunct="0">
              <a:spcAft>
                <a:spcPct val="0"/>
              </a:spcAft>
              <a:defRPr kumimoji="1">
                <a:solidFill>
                  <a:schemeClr val="tx1"/>
                </a:solidFill>
                <a:latin typeface="Calibri" pitchFamily="34" charset="0"/>
              </a:defRPr>
            </a:lvl8pPr>
            <a:lvl9pPr defTabSz="457200" eaLnBrk="0" fontAlgn="base" hangingPunct="0">
              <a:spcAft>
                <a:spcPct val="0"/>
              </a:spcAft>
              <a:defRPr kumimoji="1">
                <a:solidFill>
                  <a:schemeClr val="tx1"/>
                </a:solidFill>
                <a:latin typeface="Calibri" pitchFamily="34" charset="0"/>
              </a:defRPr>
            </a:lvl9pPr>
          </a:lstStyle>
          <a:p>
            <a:pPr eaLnBrk="1" hangingPunct="1">
              <a:spcBef>
                <a:spcPct val="50000"/>
              </a:spcBef>
            </a:pPr>
            <a:r>
              <a:rPr lang="ja-JP" altLang="en-US" sz="2400">
                <a:latin typeface="Tahoma" pitchFamily="34" charset="0"/>
                <a:ea typeface="ＭＳ Ｐゴシック" pitchFamily="50" charset="-128"/>
              </a:rPr>
              <a:t>ワクチンでは</a:t>
            </a:r>
          </a:p>
          <a:p>
            <a:pPr eaLnBrk="1" hangingPunct="1">
              <a:spcBef>
                <a:spcPct val="50000"/>
              </a:spcBef>
            </a:pPr>
            <a:r>
              <a:rPr lang="ja-JP" altLang="en-US" sz="2400">
                <a:latin typeface="Tahoma" pitchFamily="34" charset="0"/>
                <a:ea typeface="ＭＳ Ｐゴシック" pitchFamily="50" charset="-128"/>
              </a:rPr>
              <a:t>やっちゃダメ！</a:t>
            </a:r>
          </a:p>
        </p:txBody>
      </p:sp>
    </p:spTree>
  </p:cSld>
  <p:clrMapOvr>
    <a:masterClrMapping/>
  </p:clrMapOvr>
  <p:transition advTm="71869"/>
  <p:extLst>
    <p:ext uri="{3A86A75C-4F4B-4683-9AE1-C65F6400EC91}">
      <p14:laserTraceLst xmlns:p14="http://schemas.microsoft.com/office/powerpoint/2010/main">
        <p14:tracePtLst>
          <p14:tracePt t="541" x="7696200" y="2978150"/>
          <p14:tracePt t="597" x="7696200" y="2984500"/>
          <p14:tracePt t="628" x="7696200" y="2990850"/>
          <p14:tracePt t="636" x="7696200" y="2997200"/>
          <p14:tracePt t="647" x="7696200" y="3003550"/>
          <p14:tracePt t="665" x="7683500" y="3035300"/>
          <p14:tracePt t="681" x="7658100" y="3067050"/>
          <p14:tracePt t="697" x="7569200" y="3136900"/>
          <p14:tracePt t="714" x="7423150" y="3257550"/>
          <p14:tracePt t="732" x="6991350" y="3549650"/>
          <p14:tracePt t="748" x="6559550" y="3822700"/>
          <p14:tracePt t="765" x="6070600" y="4127500"/>
          <p14:tracePt t="781" x="5530850" y="4406900"/>
          <p14:tracePt t="798" x="5092700" y="4648200"/>
          <p14:tracePt t="814" x="4756150" y="4826000"/>
          <p14:tracePt t="831" x="4603750" y="4927600"/>
          <p14:tracePt t="847" x="4533900" y="4984750"/>
          <p14:tracePt t="864" x="4514850" y="5010150"/>
          <p14:tracePt t="881" x="4514850" y="5016500"/>
          <p14:tracePt t="898" x="4533900" y="4991100"/>
          <p14:tracePt t="914" x="4591050" y="4902200"/>
          <p14:tracePt t="929" x="4660900" y="4832350"/>
          <p14:tracePt t="947" x="4692650" y="4787900"/>
          <p14:tracePt t="963" x="4718050" y="4768850"/>
          <p14:tracePt t="1069" x="4737100" y="4762500"/>
          <p14:tracePt t="1077" x="4730750" y="4749800"/>
          <p14:tracePt t="1085" x="4718050" y="4756150"/>
          <p14:tracePt t="1101" x="4718050" y="4768850"/>
          <p14:tracePt t="1114" x="4724400" y="4768850"/>
          <p14:tracePt t="1131" x="4724400" y="4775200"/>
          <p14:tracePt t="1147" x="4756150" y="4819650"/>
          <p14:tracePt t="1162" x="4762500" y="4864100"/>
          <p14:tracePt t="1180" x="4724400" y="4902200"/>
          <p14:tracePt t="1196" x="4686300" y="4940300"/>
          <p14:tracePt t="1213" x="4667250" y="4965700"/>
          <p14:tracePt t="1229" x="4641850" y="4991100"/>
          <p14:tracePt t="1246" x="4610100" y="5016500"/>
          <p14:tracePt t="1264" x="4572000" y="5041900"/>
          <p14:tracePt t="1279" x="4521200" y="5073650"/>
          <p14:tracePt t="1297" x="4470400" y="5099050"/>
          <p14:tracePt t="1314" x="4413250" y="5124450"/>
          <p14:tracePt t="1328" x="4362450" y="5149850"/>
          <p14:tracePt t="1347" x="4318000" y="5168900"/>
          <p14:tracePt t="1362" x="4286250" y="5181600"/>
          <p14:tracePt t="1380" x="4248150" y="5207000"/>
          <p14:tracePt t="1397" x="4229100" y="5219700"/>
          <p14:tracePt t="1430" x="4222750" y="5219700"/>
          <p14:tracePt t="1613" x="4222750" y="5213350"/>
          <p14:tracePt t="1629" x="4222750" y="5207000"/>
          <p14:tracePt t="1637" x="4222750" y="5194300"/>
          <p14:tracePt t="1646" x="4222750" y="5187950"/>
          <p14:tracePt t="1663" x="4229100" y="5168900"/>
          <p14:tracePt t="1679" x="4241800" y="5149850"/>
          <p14:tracePt t="1696" x="4248150" y="5111750"/>
          <p14:tracePt t="1711" x="4260850" y="5067300"/>
          <p14:tracePt t="1727" x="4267200" y="5016500"/>
          <p14:tracePt t="1746" x="4298950" y="4927600"/>
          <p14:tracePt t="1763" x="4337050" y="4813300"/>
          <p14:tracePt t="1779" x="4368800" y="4673600"/>
          <p14:tracePt t="1796" x="4387850" y="4470400"/>
          <p14:tracePt t="1812" x="4381500" y="4318000"/>
          <p14:tracePt t="1829" x="4343400" y="4171950"/>
          <p14:tracePt t="1844" x="4267200" y="4019550"/>
          <p14:tracePt t="1863" x="4146550" y="3892550"/>
          <p14:tracePt t="1879" x="3943350" y="3740150"/>
          <p14:tracePt t="1896" x="3657600" y="3594100"/>
          <p14:tracePt t="1912" x="3359150" y="3486150"/>
          <p14:tracePt t="1929" x="3086100" y="3422650"/>
          <p14:tracePt t="1945" x="2889250" y="3397250"/>
          <p14:tracePt t="1962" x="2768600" y="3397250"/>
          <p14:tracePt t="1978" x="2717800" y="3397250"/>
          <p14:tracePt t="1995" x="2705100" y="3403600"/>
          <p14:tracePt t="2093" x="2711450" y="3403600"/>
          <p14:tracePt t="2101" x="2711450" y="3397250"/>
          <p14:tracePt t="2117" x="2717800" y="3397250"/>
          <p14:tracePt t="2141" x="2724150" y="3397250"/>
          <p14:tracePt t="2165" x="2730500" y="3397250"/>
          <p14:tracePt t="2181" x="2736850" y="3397250"/>
          <p14:tracePt t="2213" x="2743200" y="3397250"/>
          <p14:tracePt t="2453" x="2736850" y="3403600"/>
          <p14:tracePt t="2461" x="2711450" y="3416300"/>
          <p14:tracePt t="2468" x="2692400" y="3429000"/>
          <p14:tracePt t="2478" x="2679700" y="3435350"/>
          <p14:tracePt t="2511" x="2584450" y="3473450"/>
          <p14:tracePt t="2527" x="2559050" y="3479800"/>
          <p14:tracePt t="2561" x="2540000" y="3479800"/>
          <p14:tracePt t="2577" x="2540000" y="3454400"/>
          <p14:tracePt t="2610" x="2552700" y="3295650"/>
          <p14:tracePt t="2627" x="2603500" y="3155950"/>
          <p14:tracePt t="2660" x="2819400" y="2762250"/>
          <p14:tracePt t="2677" x="2952750" y="2565400"/>
          <p14:tracePt t="2710" x="3219450" y="2222500"/>
          <p14:tracePt t="2727" x="3314700" y="2127250"/>
          <p14:tracePt t="2758" x="3409950" y="2057400"/>
          <p14:tracePt t="2810" x="3416300" y="2057400"/>
          <p14:tracePt t="2827" x="3409950" y="2063750"/>
          <p14:tracePt t="2860" x="3378200" y="2089150"/>
          <p14:tracePt t="2877" x="3333750" y="2095500"/>
          <p14:tracePt t="2908" x="3232150" y="2101850"/>
          <p14:tracePt t="2927" x="3149600" y="2101850"/>
          <p14:tracePt t="2960" x="2946400" y="2025650"/>
          <p14:tracePt t="2976" x="2844800" y="1974850"/>
          <p14:tracePt t="3009" x="2705100" y="1873250"/>
          <p14:tracePt t="3026" x="2667000" y="1809750"/>
          <p14:tracePt t="3060" x="2616200" y="1682750"/>
          <p14:tracePt t="3074" x="2616200" y="1657350"/>
          <p14:tracePt t="3109" x="2616200" y="1555750"/>
          <p14:tracePt t="3126" x="2635250" y="1517650"/>
          <p14:tracePt t="3159" x="2679700" y="1454150"/>
          <p14:tracePt t="3174" x="2692400" y="1435100"/>
          <p14:tracePt t="3209" x="2705100" y="1435100"/>
          <p14:tracePt t="3277" x="2705100" y="1441450"/>
          <p14:tracePt t="3292" x="2698750" y="1447800"/>
          <p14:tracePt t="3309" x="2698750" y="1454150"/>
          <p14:tracePt t="3326" x="2698750" y="1460500"/>
          <p14:tracePt t="3359" x="2692400" y="1485900"/>
          <p14:tracePt t="3375" x="2679700" y="1511300"/>
          <p14:tracePt t="3392" x="2673350" y="1536700"/>
          <p14:tracePt t="3407" x="2654300" y="1562100"/>
          <p14:tracePt t="3423" x="2628900" y="1600200"/>
          <p14:tracePt t="3440" x="2578100" y="1638300"/>
          <p14:tracePt t="3456" x="2495550" y="1682750"/>
          <p14:tracePt t="3475" x="2355850" y="1733550"/>
          <p14:tracePt t="3490" x="2197100" y="1758950"/>
          <p14:tracePt t="3508" x="1974850" y="1765300"/>
          <p14:tracePt t="3524" x="1854200" y="1746250"/>
          <p14:tracePt t="3541" x="1771650" y="1708150"/>
          <p14:tracePt t="3557" x="1701800" y="1651000"/>
          <p14:tracePt t="3573" x="1663700" y="1593850"/>
          <p14:tracePt t="3591" x="1638300" y="1517650"/>
          <p14:tracePt t="3608" x="1631950" y="1447800"/>
          <p14:tracePt t="3624" x="1631950" y="1371600"/>
          <p14:tracePt t="3641" x="1663700" y="1282700"/>
          <p14:tracePt t="3657" x="1689100" y="1231900"/>
          <p14:tracePt t="3673" x="1771650" y="1130300"/>
          <p14:tracePt t="3689" x="1879600" y="1028700"/>
          <p14:tracePt t="3708" x="2101850" y="914400"/>
          <p14:tracePt t="3722" x="2190750" y="882650"/>
          <p14:tracePt t="3739" x="2381250" y="831850"/>
          <p14:tracePt t="3756" x="2628900" y="793750"/>
          <p14:tracePt t="3774" x="2762250" y="787400"/>
          <p14:tracePt t="3790" x="2895600" y="793750"/>
          <p14:tracePt t="3806" x="2997200" y="825500"/>
          <p14:tracePt t="3824" x="3117850" y="889000"/>
          <p14:tracePt t="3839" x="3219450" y="958850"/>
          <p14:tracePt t="3857" x="3327400" y="1047750"/>
          <p14:tracePt t="3872" x="3422650" y="1130300"/>
          <p14:tracePt t="3890" x="3492500" y="1212850"/>
          <p14:tracePt t="3905" x="3543300" y="1289050"/>
          <p14:tracePt t="3922" x="3575050" y="1365250"/>
          <p14:tracePt t="3940" x="3587750" y="1485900"/>
          <p14:tracePt t="3956" x="3562350" y="1568450"/>
          <p14:tracePt t="3973" x="3517900" y="1638300"/>
          <p14:tracePt t="3990" x="3460750" y="1695450"/>
          <p14:tracePt t="4007" x="3365500" y="1739900"/>
          <p14:tracePt t="4023" x="3219450" y="1771650"/>
          <p14:tracePt t="4040" x="3022600" y="1771650"/>
          <p14:tracePt t="4056" x="2730500" y="1752600"/>
          <p14:tracePt t="4073" x="2444750" y="1689100"/>
          <p14:tracePt t="4089" x="2222500" y="1600200"/>
          <p14:tracePt t="4106" x="2108200" y="1530350"/>
          <p14:tracePt t="4123" x="2051050" y="1447800"/>
          <p14:tracePt t="4138" x="2044700" y="1422400"/>
          <p14:tracePt t="4156" x="2051050" y="1346200"/>
          <p14:tracePt t="4173" x="2133600" y="1250950"/>
          <p14:tracePt t="4188" x="2247900" y="1200150"/>
          <p14:tracePt t="4206" x="2444750" y="1174750"/>
          <p14:tracePt t="4221" x="2774950" y="1168400"/>
          <p14:tracePt t="4240" x="3187700" y="1212850"/>
          <p14:tracePt t="4254" x="3638550" y="1346200"/>
          <p14:tracePt t="4273" x="3937000" y="1498600"/>
          <p14:tracePt t="4288" x="4095750" y="1670050"/>
          <p14:tracePt t="4304" x="4133850" y="1803400"/>
          <p14:tracePt t="4322" x="4133850" y="1936750"/>
          <p14:tracePt t="4339" x="4095750" y="2076450"/>
          <p14:tracePt t="4356" x="4038600" y="2260600"/>
          <p14:tracePt t="4371" x="4032250" y="2311400"/>
          <p14:tracePt t="4389" x="4044950" y="2413000"/>
          <p14:tracePt t="4406" x="4165600" y="2470150"/>
          <p14:tracePt t="4422" x="4381500" y="2520950"/>
          <p14:tracePt t="4439" x="4813300" y="2559050"/>
          <p14:tracePt t="4455" x="5384800" y="2597150"/>
          <p14:tracePt t="4472" x="5962650" y="2641600"/>
          <p14:tracePt t="4489" x="6515100" y="2698750"/>
          <p14:tracePt t="4506" x="6826250" y="2749550"/>
          <p14:tracePt t="4522" x="6965950" y="2787650"/>
          <p14:tracePt t="4539" x="6985000" y="2806700"/>
          <p14:tracePt t="4554" x="6985000" y="2819400"/>
          <p14:tracePt t="4572" x="6972300" y="2851150"/>
          <p14:tracePt t="4588" x="6946900" y="2882900"/>
          <p14:tracePt t="4604" x="6915150" y="2908300"/>
          <p14:tracePt t="4620" x="6889750" y="2946400"/>
          <p14:tracePt t="4639" x="6877050" y="2978150"/>
          <p14:tracePt t="4655" x="6864350" y="3009900"/>
          <p14:tracePt t="4672" x="6864350" y="3028950"/>
          <p14:tracePt t="4688" x="6864350" y="3048000"/>
          <p14:tracePt t="4705" x="6864350" y="3060700"/>
          <p14:tracePt t="4721" x="6902450" y="3067050"/>
          <p14:tracePt t="4738" x="6978650" y="3073400"/>
          <p14:tracePt t="4753" x="7080250" y="3073400"/>
          <p14:tracePt t="4772" x="7334250" y="3073400"/>
          <p14:tracePt t="4788" x="7499350" y="3073400"/>
          <p14:tracePt t="4805" x="7651750" y="3073400"/>
          <p14:tracePt t="4821" x="7747000" y="3079750"/>
          <p14:tracePt t="4838" x="7791450" y="3079750"/>
          <p14:tracePt t="4854" x="7810500" y="3086100"/>
          <p14:tracePt t="4925" x="7810500" y="3092450"/>
          <p14:tracePt t="4949" x="7810500" y="3098800"/>
          <p14:tracePt t="4956" x="7816850" y="3098800"/>
          <p14:tracePt t="4972" x="7816850" y="3105150"/>
          <p14:tracePt t="4981" x="7823200" y="3105150"/>
          <p14:tracePt t="4988" x="7829550" y="3105150"/>
          <p14:tracePt t="5003" x="7835900" y="3105150"/>
          <p14:tracePt t="5021" x="7861300" y="3111500"/>
          <p14:tracePt t="5037" x="7905750" y="3124200"/>
          <p14:tracePt t="5054" x="7988300" y="3136900"/>
          <p14:tracePt t="5069" x="8096250" y="3143250"/>
          <p14:tracePt t="5087" x="8204200" y="3149600"/>
          <p14:tracePt t="5102" x="8274050" y="3155950"/>
          <p14:tracePt t="5121" x="8305800" y="3155950"/>
          <p14:tracePt t="5138" x="8312150" y="3155950"/>
          <p14:tracePt t="5154" x="8312150" y="3162300"/>
          <p14:tracePt t="5171" x="8305800" y="3168650"/>
          <p14:tracePt t="5188" x="8280400" y="3200400"/>
          <p14:tracePt t="5202" x="8267700" y="3213100"/>
          <p14:tracePt t="5219" x="8235950" y="3232150"/>
          <p14:tracePt t="5236" x="8191500" y="3270250"/>
          <p14:tracePt t="5254" x="8166100" y="3282950"/>
          <p14:tracePt t="5271" x="8153400" y="3295650"/>
          <p14:tracePt t="5285" x="8147050" y="3295650"/>
          <p14:tracePt t="5320" x="8140700" y="3289300"/>
          <p14:tracePt t="5336" x="8140700" y="3270250"/>
          <p14:tracePt t="5353" x="8140700" y="3219450"/>
          <p14:tracePt t="5370" x="8140700" y="3143250"/>
          <p14:tracePt t="5387" x="8166100" y="3048000"/>
          <p14:tracePt t="5402" x="8223250" y="2959100"/>
          <p14:tracePt t="5421" x="8350250" y="2857500"/>
          <p14:tracePt t="5438" x="8458200" y="2825750"/>
          <p14:tracePt t="5454" x="8566150" y="2813050"/>
          <p14:tracePt t="5468" x="8661400" y="2819400"/>
          <p14:tracePt t="5487" x="8737600" y="2851150"/>
          <p14:tracePt t="5503" x="8775700" y="2889250"/>
          <p14:tracePt t="5518" x="8794750" y="2933700"/>
          <p14:tracePt t="5537" x="8801100" y="2971800"/>
          <p14:tracePt t="5552" x="8801100" y="3022600"/>
          <p14:tracePt t="5570" x="8782050" y="3079750"/>
          <p14:tracePt t="5587" x="8724900" y="3143250"/>
          <p14:tracePt t="5603" x="8648700" y="3194050"/>
          <p14:tracePt t="5618" x="8528050" y="3225800"/>
          <p14:tracePt t="5635" x="8413750" y="3225800"/>
          <p14:tracePt t="5651" x="8267700" y="3225800"/>
          <p14:tracePt t="5669" x="8153400" y="3200400"/>
          <p14:tracePt t="5686" x="8089900" y="3175000"/>
          <p14:tracePt t="5701" x="8077200" y="3162300"/>
          <p14:tracePt t="5718" x="8070850" y="3136900"/>
          <p14:tracePt t="5735" x="8096250" y="3086100"/>
          <p14:tracePt t="5753" x="8172450" y="2997200"/>
          <p14:tracePt t="5769" x="8280400" y="2901950"/>
          <p14:tracePt t="5786" x="8407400" y="2813050"/>
          <p14:tracePt t="5801" x="8534400" y="2749550"/>
          <p14:tracePt t="5817" x="8648700" y="2705100"/>
          <p14:tracePt t="5835" x="8705850" y="2698750"/>
          <p14:tracePt t="5852" x="8737600" y="2705100"/>
          <p14:tracePt t="5869" x="8743950" y="2730500"/>
          <p14:tracePt t="5884" x="8743950" y="2781300"/>
          <p14:tracePt t="5902" x="8718550" y="2889250"/>
          <p14:tracePt t="5917" x="8667750" y="3016250"/>
          <p14:tracePt t="5935" x="8585200" y="3136900"/>
          <p14:tracePt t="5952" x="8509000" y="3206750"/>
          <p14:tracePt t="5967" x="8432800" y="3232150"/>
          <p14:tracePt t="5985" x="8369300" y="3238500"/>
          <p14:tracePt t="6000" x="8318500" y="3219450"/>
          <p14:tracePt t="6019" x="8255000" y="3175000"/>
          <p14:tracePt t="6034" x="8210550" y="3130550"/>
          <p14:tracePt t="6050" x="8191500" y="3060700"/>
          <p14:tracePt t="6068" x="8197850" y="2933700"/>
          <p14:tracePt t="6084" x="8267700" y="2825750"/>
          <p14:tracePt t="6101" x="8388350" y="2711450"/>
          <p14:tracePt t="6117" x="8566150" y="2578100"/>
          <p14:tracePt t="6135" x="8724900" y="2533650"/>
          <p14:tracePt t="6152" x="8858250" y="2520950"/>
          <p14:tracePt t="6166" x="8940800" y="2533650"/>
          <p14:tracePt t="6185" x="8985250" y="2578100"/>
          <p14:tracePt t="6200" x="8997950" y="2660650"/>
          <p14:tracePt t="6217" x="8997950" y="2781300"/>
          <p14:tracePt t="6234" x="8953500" y="2927350"/>
          <p14:tracePt t="6251" x="8845550" y="3098800"/>
          <p14:tracePt t="6266" x="8705850" y="3238500"/>
          <p14:tracePt t="6283" x="8547100" y="3314700"/>
          <p14:tracePt t="6301" x="8331200" y="3321050"/>
          <p14:tracePt t="6316" x="8191500" y="3270250"/>
          <p14:tracePt t="6334" x="8089900" y="3206750"/>
          <p14:tracePt t="6351" x="8039100" y="3143250"/>
          <p14:tracePt t="6366" x="8032750" y="3079750"/>
          <p14:tracePt t="6383" x="8058150" y="2984500"/>
          <p14:tracePt t="6399" x="8166100" y="2870200"/>
          <p14:tracePt t="6418" x="8324850" y="2755900"/>
          <p14:tracePt t="6434" x="8534400" y="2705100"/>
          <p14:tracePt t="6449" x="8712200" y="2679700"/>
          <p14:tracePt t="6467" x="8826500" y="2679700"/>
          <p14:tracePt t="6484" x="8890000" y="2736850"/>
          <p14:tracePt t="6500" x="8890000" y="2800350"/>
          <p14:tracePt t="6517" x="8870950" y="2889250"/>
          <p14:tracePt t="6532" x="8820150" y="2997200"/>
          <p14:tracePt t="6549" x="8737600" y="3086100"/>
          <p14:tracePt t="6566" x="8667750" y="3162300"/>
          <p14:tracePt t="6582" x="8591550" y="3206750"/>
          <p14:tracePt t="6600" x="8553450" y="3225800"/>
          <p14:tracePt t="6617" x="8515350" y="3232150"/>
          <p14:tracePt t="6632" x="8496300" y="3232150"/>
          <p14:tracePt t="6650" x="8483600" y="3232150"/>
          <p14:tracePt t="6666" x="8470900" y="3232150"/>
          <p14:tracePt t="6684" x="8470900" y="3194050"/>
          <p14:tracePt t="6700" x="8470900" y="3143250"/>
          <p14:tracePt t="6717" x="8496300" y="3086100"/>
          <p14:tracePt t="6733" x="8559800" y="3022600"/>
          <p14:tracePt t="6749" x="8636000" y="2978150"/>
          <p14:tracePt t="6766" x="8699500" y="2965450"/>
          <p14:tracePt t="6782" x="8731250" y="2959100"/>
          <p14:tracePt t="6800" x="8756650" y="2971800"/>
          <p14:tracePt t="6816" x="8763000" y="3003550"/>
          <p14:tracePt t="6832" x="8763000" y="3060700"/>
          <p14:tracePt t="6850" x="8763000" y="3130550"/>
          <p14:tracePt t="6866" x="8750300" y="3187700"/>
          <p14:tracePt t="6883" x="8718550" y="3244850"/>
          <p14:tracePt t="6898" x="8661400" y="3308350"/>
          <p14:tracePt t="6915" x="8591550" y="3340100"/>
          <p14:tracePt t="6931" x="8483600" y="3359150"/>
          <p14:tracePt t="6932" x="8432800" y="3359150"/>
          <p14:tracePt t="6948" x="8312150" y="3359150"/>
          <p14:tracePt t="6966" x="8191500" y="3314700"/>
          <p14:tracePt t="6983" x="8089900" y="3263900"/>
          <p14:tracePt t="6999" x="8013700" y="3200400"/>
          <p14:tracePt t="7016" x="7988300" y="3143250"/>
          <p14:tracePt t="7032" x="7981950" y="3060700"/>
          <p14:tracePt t="7049" x="8007350" y="2990850"/>
          <p14:tracePt t="7064" x="8083550" y="2908300"/>
          <p14:tracePt t="7081" x="8178800" y="2838450"/>
          <p14:tracePt t="7099" x="8312150" y="2768600"/>
          <p14:tracePt t="7114" x="8445500" y="2717800"/>
          <p14:tracePt t="7132" x="8623300" y="2692400"/>
          <p14:tracePt t="7148" x="8674100" y="2692400"/>
          <p14:tracePt t="7165" x="8693150" y="2705100"/>
          <p14:tracePt t="7182" x="8699500" y="2736850"/>
          <p14:tracePt t="7199" x="8699500" y="2794000"/>
          <p14:tracePt t="7216" x="8655050" y="2870200"/>
          <p14:tracePt t="7231" x="8585200" y="2978150"/>
          <p14:tracePt t="7249" x="8483600" y="3067050"/>
          <p14:tracePt t="7265" x="8356600" y="3149600"/>
          <p14:tracePt t="7280" x="8242300" y="3181350"/>
          <p14:tracePt t="7298" x="8134350" y="3187700"/>
          <p14:tracePt t="7314" x="8045450" y="3181350"/>
          <p14:tracePt t="7330" x="7994650" y="3155950"/>
          <p14:tracePt t="7347" x="7975600" y="3130550"/>
          <p14:tracePt t="7365" x="7969250" y="3067050"/>
          <p14:tracePt t="7380" x="7969250" y="3009900"/>
          <p14:tracePt t="7398" x="8001000" y="2946400"/>
          <p14:tracePt t="7415" x="8020050" y="2901950"/>
          <p14:tracePt t="7430" x="8045450" y="2882900"/>
          <p14:tracePt t="7447" x="8058150" y="2870200"/>
          <p14:tracePt t="7465" x="8070850" y="2857500"/>
          <p14:tracePt t="7482" x="8089900" y="2857500"/>
          <p14:tracePt t="7498" x="8089900" y="2870200"/>
          <p14:tracePt t="7515" x="8058150" y="2914650"/>
          <p14:tracePt t="7531" x="8039100" y="2921000"/>
          <p14:tracePt t="7556" x="8026400" y="2921000"/>
          <p14:tracePt t="7661" x="8026400" y="2927350"/>
          <p14:tracePt t="7685" x="8020050" y="2927350"/>
          <p14:tracePt t="7693" x="8020050" y="2921000"/>
          <p14:tracePt t="7700" x="8013700" y="2921000"/>
          <p14:tracePt t="7714" x="8007350" y="2908300"/>
          <p14:tracePt t="7732" x="8001000" y="2901950"/>
          <p14:tracePt t="7781" x="8001000" y="2895600"/>
          <p14:tracePt t="7925" x="8001000" y="2889250"/>
          <p14:tracePt t="7941" x="8007350" y="2889250"/>
          <p14:tracePt t="7949" x="8007350" y="2882900"/>
          <p14:tracePt t="7964" x="8013700" y="2882900"/>
          <p14:tracePt t="7981" x="8026400" y="2876550"/>
          <p14:tracePt t="7998" x="8032750" y="2870200"/>
          <p14:tracePt t="8014" x="8039100" y="2870200"/>
          <p14:tracePt t="8031" x="8045450" y="2863850"/>
          <p14:tracePt t="8045" x="8058150" y="2863850"/>
          <p14:tracePt t="8063" x="8064500" y="2863850"/>
          <p14:tracePt t="8080" x="8077200" y="2857500"/>
          <p14:tracePt t="8096" x="8096250" y="2851150"/>
          <p14:tracePt t="8113" x="8115300" y="2851150"/>
          <p14:tracePt t="8130" x="8128000" y="2851150"/>
          <p14:tracePt t="8147" x="8134350" y="2851150"/>
          <p14:tracePt t="8162" x="8147050" y="2844800"/>
          <p14:tracePt t="8178" x="8153400" y="2838450"/>
          <p14:tracePt t="8195" x="8166100" y="2838450"/>
          <p14:tracePt t="8213" x="8172450" y="2838450"/>
          <p14:tracePt t="8260" x="8178800" y="2844800"/>
          <p14:tracePt t="8300" x="8178800" y="2851150"/>
          <p14:tracePt t="8308" x="8185150" y="2857500"/>
          <p14:tracePt t="8356" x="8191500" y="2857500"/>
          <p14:tracePt t="8380" x="8197850" y="2857500"/>
          <p14:tracePt t="8388" x="8210550" y="2863850"/>
          <p14:tracePt t="8396" x="8223250" y="2863850"/>
          <p14:tracePt t="8413" x="8255000" y="2863850"/>
          <p14:tracePt t="8429" x="8305800" y="2863850"/>
          <p14:tracePt t="8446" x="8337550" y="2863850"/>
          <p14:tracePt t="8462" x="8432800" y="2863850"/>
          <p14:tracePt t="8478" x="8521700" y="2870200"/>
          <p14:tracePt t="8495" x="8585200" y="2882900"/>
          <p14:tracePt t="8512" x="8642350" y="2895600"/>
          <p14:tracePt t="8527" x="8667750" y="2914650"/>
          <p14:tracePt t="8544" x="8680450" y="2933700"/>
          <p14:tracePt t="8562" x="8693150" y="2952750"/>
          <p14:tracePt t="8578" x="8693150" y="2971800"/>
          <p14:tracePt t="8595" x="8693150" y="3003550"/>
          <p14:tracePt t="8611" x="8680450" y="3028950"/>
          <p14:tracePt t="8628" x="8642350" y="3079750"/>
          <p14:tracePt t="8645" x="8610600" y="3117850"/>
          <p14:tracePt t="8660" x="8572500" y="3155950"/>
          <p14:tracePt t="8677" x="8521700" y="3194050"/>
          <p14:tracePt t="8695" x="8477250" y="3225800"/>
          <p14:tracePt t="8710" x="8413750" y="3263900"/>
          <p14:tracePt t="8728" x="8350250" y="3295650"/>
          <p14:tracePt t="8744" x="8299450" y="3308350"/>
          <p14:tracePt t="8761" x="8267700" y="3321050"/>
          <p14:tracePt t="8795" x="8255000" y="3321050"/>
          <p14:tracePt t="8836" x="8255000" y="3314700"/>
          <p14:tracePt t="8844" x="8261350" y="3295650"/>
          <p14:tracePt t="8860" x="8274050" y="3257550"/>
          <p14:tracePt t="8877" x="8293100" y="3225800"/>
          <p14:tracePt t="8894" x="8312150" y="3187700"/>
          <p14:tracePt t="8911" x="8375650" y="3105150"/>
          <p14:tracePt t="8926" x="8439150" y="3022600"/>
          <p14:tracePt t="8945" x="8502650" y="2971800"/>
          <p14:tracePt t="8961" x="8540750" y="2946400"/>
          <p14:tracePt t="8978" x="8578850" y="2940050"/>
          <p14:tracePt t="8994" x="8585200" y="2940050"/>
          <p14:tracePt t="9011" x="8591550" y="2940050"/>
          <p14:tracePt t="9027" x="8597900" y="2965450"/>
          <p14:tracePt t="9045" x="8585200" y="3035300"/>
          <p14:tracePt t="9061" x="8534400" y="3117850"/>
          <p14:tracePt t="9076" x="8451850" y="3200400"/>
          <p14:tracePt t="9094" x="8324850" y="3276600"/>
          <p14:tracePt t="9111" x="8197850" y="3321050"/>
          <p14:tracePt t="9127" x="8077200" y="3340100"/>
          <p14:tracePt t="9144" x="7988300" y="3340100"/>
          <p14:tracePt t="9177" x="7943850" y="3295650"/>
          <p14:tracePt t="9194" x="7943850" y="3251200"/>
          <p14:tracePt t="9210" x="7956550" y="3194050"/>
          <p14:tracePt t="9226" x="8007350" y="3136900"/>
          <p14:tracePt t="9244" x="8102600" y="3035300"/>
          <p14:tracePt t="9259" x="8140700" y="3016250"/>
          <p14:tracePt t="9277" x="8267700" y="2971800"/>
          <p14:tracePt t="9294" x="8318500" y="2971800"/>
          <p14:tracePt t="9310" x="8337550" y="2971800"/>
          <p14:tracePt t="9327" x="8343900" y="2978150"/>
          <p14:tracePt t="9343" x="8350250" y="2990850"/>
          <p14:tracePt t="9359" x="8350250" y="3016250"/>
          <p14:tracePt t="9377" x="8350250" y="3048000"/>
          <p14:tracePt t="9394" x="8324850" y="3086100"/>
          <p14:tracePt t="9410" x="8305800" y="3117850"/>
          <p14:tracePt t="9427" x="8280400" y="3143250"/>
          <p14:tracePt t="9442" x="8274050" y="3155950"/>
          <p14:tracePt t="9460" x="8261350" y="3162300"/>
          <p14:tracePt t="9476" x="8248650" y="3162300"/>
          <p14:tracePt t="9573" x="8248650" y="3155950"/>
          <p14:tracePt t="9580" x="8248650" y="3149600"/>
          <p14:tracePt t="9593" x="8248650" y="3143250"/>
          <p14:tracePt t="9610" x="8248650" y="3136900"/>
          <p14:tracePt t="9644" x="8255000" y="3124200"/>
          <p14:tracePt t="9658" x="8255000" y="3117850"/>
          <p14:tracePt t="9710" x="8261350" y="3111500"/>
          <p14:tracePt t="9743" x="8261350" y="3105150"/>
          <p14:tracePt t="9760" x="8261350" y="3098800"/>
          <p14:tracePt t="9793" x="8261350" y="3092450"/>
          <p14:tracePt t="9810" x="8261350" y="3086100"/>
          <p14:tracePt t="9843" x="8261350" y="3079750"/>
          <p14:tracePt t="9858" x="8261350" y="3073400"/>
          <p14:tracePt t="9893" x="8255000" y="3067050"/>
          <p14:tracePt t="10053" x="8242300" y="3067050"/>
          <p14:tracePt t="10061" x="8223250" y="3067050"/>
          <p14:tracePt t="10074" x="8197850" y="3067050"/>
          <p14:tracePt t="10093" x="8153400" y="3060700"/>
          <p14:tracePt t="10126" x="8153400" y="3048000"/>
          <p14:tracePt t="10253" x="8147050" y="3048000"/>
          <p14:tracePt t="10269" x="8147050" y="3041650"/>
          <p14:tracePt t="10277" x="8147050" y="3035300"/>
          <p14:tracePt t="10341" x="8153400" y="3041650"/>
          <p14:tracePt t="10348" x="8159750" y="3048000"/>
          <p14:tracePt t="10357" x="8172450" y="3048000"/>
          <p14:tracePt t="10375" x="8172450" y="3060700"/>
          <p14:tracePt t="10392" x="8191500" y="3060700"/>
          <p14:tracePt t="10407" x="8185150" y="3067050"/>
          <p14:tracePt t="10423" x="8178800" y="3067050"/>
          <p14:tracePt t="10441" x="8172450" y="3067050"/>
          <p14:tracePt t="10965" x="8159750" y="3073400"/>
          <p14:tracePt t="10973" x="8134350" y="3105150"/>
          <p14:tracePt t="10989" x="8108950" y="3143250"/>
          <p14:tracePt t="10996" x="8077200" y="3181350"/>
          <p14:tracePt t="11007" x="8032750" y="3232150"/>
          <p14:tracePt t="11022" x="8001000" y="3282950"/>
          <p14:tracePt t="11040" x="7931150" y="3365500"/>
          <p14:tracePt t="11057" x="7880350" y="3416300"/>
          <p14:tracePt t="11074" x="7848600" y="3454400"/>
          <p14:tracePt t="11117" x="7835900" y="3460750"/>
          <p14:tracePt t="11149" x="7835900" y="3454400"/>
          <p14:tracePt t="11164" x="7835900" y="3441700"/>
          <p14:tracePt t="11172" x="7835900" y="3435350"/>
          <p14:tracePt t="11180" x="7835900" y="3429000"/>
          <p14:tracePt t="11204" x="7842250" y="3422650"/>
          <p14:tracePt t="11220" x="7842250" y="3416300"/>
          <p14:tracePt t="11236" x="7842250" y="3409950"/>
          <p14:tracePt t="11260" x="7842250" y="3403600"/>
          <p14:tracePt t="11269" x="7848600" y="3397250"/>
          <p14:tracePt t="11284" x="7848600" y="3390900"/>
          <p14:tracePt t="11293" x="7854950" y="3378200"/>
          <p14:tracePt t="11304" x="7861300" y="3365500"/>
          <p14:tracePt t="11322" x="7886700" y="3327400"/>
          <p14:tracePt t="11337" x="7918450" y="3276600"/>
          <p14:tracePt t="11355" x="7956550" y="3232150"/>
          <p14:tracePt t="11371" x="7994650" y="3200400"/>
          <p14:tracePt t="11389" x="8020050" y="3187700"/>
          <p14:tracePt t="11493" x="8013700" y="3187700"/>
          <p14:tracePt t="11509" x="8007350" y="3200400"/>
          <p14:tracePt t="11524" x="8001000" y="3200400"/>
          <p14:tracePt t="11532" x="7988300" y="3213100"/>
          <p14:tracePt t="11540" x="7981950" y="3219450"/>
          <p14:tracePt t="11556" x="7950200" y="3238500"/>
          <p14:tracePt t="11572" x="7931150" y="3251200"/>
          <p14:tracePt t="11589" x="7918450" y="3270250"/>
          <p14:tracePt t="11605" x="7912100" y="3276600"/>
          <p14:tracePt t="11620" x="7905750" y="3276600"/>
          <p14:tracePt t="11741" x="7912100" y="3276600"/>
          <p14:tracePt t="11748" x="7912100" y="3270250"/>
          <p14:tracePt t="11773" x="7912100" y="3263900"/>
          <p14:tracePt t="11780" x="7918450" y="3263900"/>
          <p14:tracePt t="11805" x="7918450" y="3257550"/>
          <p14:tracePt t="11821" x="7924800" y="3251200"/>
          <p14:tracePt t="11837" x="7931150" y="3244850"/>
          <p14:tracePt t="11861" x="7937500" y="3238500"/>
          <p14:tracePt t="11868" x="7943850" y="3232150"/>
          <p14:tracePt t="11877" x="7950200" y="3225800"/>
          <p14:tracePt t="11886" x="7956550" y="3219450"/>
          <p14:tracePt t="11905" x="7981950" y="3206750"/>
          <p14:tracePt t="11921" x="8007350" y="3187700"/>
          <p14:tracePt t="11938" x="8045450" y="3162300"/>
          <p14:tracePt t="11955" x="8058150" y="3162300"/>
          <p14:tracePt t="11971" x="8070850" y="3149600"/>
          <p14:tracePt t="11986" x="8077200" y="3149600"/>
          <p14:tracePt t="12013" x="8083550" y="3143250"/>
          <p14:tracePt t="12909" x="8083550" y="3149600"/>
          <p14:tracePt t="12917" x="8070850" y="3162300"/>
          <p14:tracePt t="12925" x="8058150" y="3175000"/>
          <p14:tracePt t="12941" x="8045450" y="3194050"/>
          <p14:tracePt t="12950" x="8039100" y="3206750"/>
          <p14:tracePt t="12969" x="8032750" y="3213100"/>
          <p14:tracePt t="13141" x="8039100" y="3200400"/>
          <p14:tracePt t="13148" x="8051800" y="3194050"/>
          <p14:tracePt t="13156" x="8051800" y="3187700"/>
          <p14:tracePt t="13173" x="8051800" y="3181350"/>
          <p14:tracePt t="13185" x="8045450" y="3181350"/>
          <p14:tracePt t="13205" x="8045450" y="3175000"/>
          <p14:tracePt t="13221" x="8039100" y="3175000"/>
          <p14:tracePt t="13235" x="8039100" y="3168650"/>
          <p14:tracePt t="13252" x="8039100" y="3155950"/>
          <p14:tracePt t="13437" x="8032750" y="3155950"/>
          <p14:tracePt t="13445" x="8032750" y="3162300"/>
          <p14:tracePt t="13557" x="8026400" y="3162300"/>
          <p14:tracePt t="13989" x="8020050" y="3168650"/>
          <p14:tracePt t="13996" x="8001000" y="3175000"/>
          <p14:tracePt t="14005" x="7981950" y="3175000"/>
          <p14:tracePt t="14016" x="7950200" y="3181350"/>
          <p14:tracePt t="14032" x="7880350" y="3200400"/>
          <p14:tracePt t="14049" x="7816850" y="3219450"/>
          <p14:tracePt t="14064" x="7772400" y="3225800"/>
          <p14:tracePt t="14082" x="7683500" y="3232150"/>
          <p14:tracePt t="14099" x="7607300" y="3244850"/>
          <p14:tracePt t="14116" x="7531100" y="3251200"/>
          <p14:tracePt t="14132" x="7518400" y="3257550"/>
          <p14:tracePt t="14149" x="7505700" y="3257550"/>
          <p14:tracePt t="14165" x="7505700" y="3263900"/>
          <p14:tracePt t="14269" x="7505700" y="3257550"/>
          <p14:tracePt t="14277" x="7512050" y="3251200"/>
          <p14:tracePt t="14292" x="7518400" y="3251200"/>
          <p14:tracePt t="14301" x="7518400" y="3244850"/>
          <p14:tracePt t="14349" x="7524750" y="3244850"/>
          <p14:tracePt t="14381" x="7518400" y="3244850"/>
          <p14:tracePt t="14388" x="7499350" y="3244850"/>
          <p14:tracePt t="14398" x="7473950" y="3244850"/>
          <p14:tracePt t="14415" x="7429500" y="3251200"/>
          <p14:tracePt t="14432" x="7296150" y="3276600"/>
          <p14:tracePt t="14449" x="7124700" y="3282950"/>
          <p14:tracePt t="14465" x="6896100" y="3295650"/>
          <p14:tracePt t="14482" x="6667500" y="3295650"/>
          <p14:tracePt t="14499" x="6489700" y="3295650"/>
          <p14:tracePt t="14515" x="6362700" y="3295650"/>
          <p14:tracePt t="14532" x="6235700" y="3302000"/>
          <p14:tracePt t="14548" x="6191250" y="3308350"/>
          <p14:tracePt t="14565" x="6153150" y="3308350"/>
          <p14:tracePt t="14581" x="6108700" y="3308350"/>
          <p14:tracePt t="14598" x="6038850" y="3308350"/>
          <p14:tracePt t="14614" x="5994400" y="3308350"/>
          <p14:tracePt t="14631" x="5892800" y="3308350"/>
          <p14:tracePt t="14647" x="5784850" y="3308350"/>
          <p14:tracePt t="14664" x="5683250" y="3302000"/>
          <p14:tracePt t="14680" x="5613400" y="3295650"/>
          <p14:tracePt t="14697" x="5568950" y="3295650"/>
          <p14:tracePt t="14714" x="5562600" y="3289300"/>
          <p14:tracePt t="14747" x="5556250" y="3289300"/>
          <p14:tracePt t="14764" x="5556250" y="3282950"/>
          <p14:tracePt t="14781" x="5568950" y="3282950"/>
          <p14:tracePt t="14798" x="5600700" y="3270250"/>
          <p14:tracePt t="14814" x="5638800" y="3263900"/>
          <p14:tracePt t="14831" x="5695950" y="3257550"/>
          <p14:tracePt t="14847" x="5753100" y="3257550"/>
          <p14:tracePt t="14864" x="5829300" y="3251200"/>
          <p14:tracePt t="14881" x="5911850" y="3251200"/>
          <p14:tracePt t="14898" x="5988050" y="3244850"/>
          <p14:tracePt t="14914" x="6102350" y="3232150"/>
          <p14:tracePt t="14931" x="6235700" y="3225800"/>
          <p14:tracePt t="14933" x="6299200" y="3225800"/>
          <p14:tracePt t="14948" x="6470650" y="3219450"/>
          <p14:tracePt t="14964" x="6635750" y="3219450"/>
          <p14:tracePt t="14981" x="6743700" y="3219450"/>
          <p14:tracePt t="14998" x="6908800" y="3219450"/>
          <p14:tracePt t="15014" x="7054850" y="3225800"/>
          <p14:tracePt t="15030" x="7175500" y="3238500"/>
          <p14:tracePt t="15047" x="7245350" y="3251200"/>
          <p14:tracePt t="15062" x="7270750" y="3257550"/>
          <p14:tracePt t="15078" x="7283450" y="3263900"/>
          <p14:tracePt t="15111" x="7283450" y="3276600"/>
          <p14:tracePt t="15128" x="7283450" y="3282950"/>
          <p14:tracePt t="15163" x="7283450" y="3289300"/>
          <p14:tracePt t="15180" x="7296150" y="3289300"/>
          <p14:tracePt t="15196" x="7327900" y="3289300"/>
          <p14:tracePt t="15212" x="7359650" y="3289300"/>
          <p14:tracePt t="15229" x="7429500" y="3276600"/>
          <p14:tracePt t="15245" x="7524750" y="3263900"/>
          <p14:tracePt t="15261" x="7639050" y="3244850"/>
          <p14:tracePt t="15279" x="7740650" y="3232150"/>
          <p14:tracePt t="15296" x="7835900" y="3225800"/>
          <p14:tracePt t="15311" x="7924800" y="3219450"/>
          <p14:tracePt t="15328" x="7969250" y="3213100"/>
          <p14:tracePt t="15344" x="7994650" y="3206750"/>
          <p14:tracePt t="15380" x="8001000" y="3206750"/>
          <p14:tracePt t="15565" x="8001000" y="3200400"/>
          <p14:tracePt t="15572" x="8013700" y="3200400"/>
          <p14:tracePt t="15581" x="8026400" y="3187700"/>
          <p14:tracePt t="15594" x="8032750" y="3187700"/>
          <p14:tracePt t="15613" x="8064500" y="3175000"/>
          <p14:tracePt t="15628" x="8089900" y="3162300"/>
          <p14:tracePt t="15645" x="8115300" y="3162300"/>
          <p14:tracePt t="15662" x="8121650" y="3155950"/>
          <p14:tracePt t="15716" x="8128000" y="3155950"/>
          <p14:tracePt t="15724" x="8134350" y="3155950"/>
          <p14:tracePt t="15732" x="8140700" y="3149600"/>
          <p14:tracePt t="15744" x="8147050" y="3143250"/>
          <p14:tracePt t="15761" x="8166100" y="3130550"/>
          <p14:tracePt t="15777" x="8178800" y="3124200"/>
          <p14:tracePt t="15793" x="8191500" y="3105150"/>
          <p14:tracePt t="15812" x="8229600" y="3073400"/>
          <p14:tracePt t="15826" x="8248650" y="3067050"/>
          <p14:tracePt t="15845" x="8261350" y="3048000"/>
          <p14:tracePt t="15861" x="8280400" y="3041650"/>
          <p14:tracePt t="15878" x="8286750" y="3035300"/>
          <p14:tracePt t="16004" x="8274050" y="3041650"/>
          <p14:tracePt t="16020" x="8261350" y="3054350"/>
          <p14:tracePt t="16028" x="8242300" y="3073400"/>
          <p14:tracePt t="16045" x="8197850" y="3117850"/>
          <p14:tracePt t="16059" x="8159750" y="3143250"/>
          <p14:tracePt t="16076" x="8058150" y="3213100"/>
          <p14:tracePt t="16095" x="7994650" y="3263900"/>
          <p14:tracePt t="16111" x="7975600" y="3276600"/>
          <p14:tracePt t="16145" x="7969250" y="3282950"/>
          <p14:tracePt t="16161" x="7969250" y="3276600"/>
          <p14:tracePt t="16178" x="7981950" y="3263900"/>
          <p14:tracePt t="16211" x="8058150" y="3200400"/>
          <p14:tracePt t="16226" x="8121650" y="3155950"/>
          <p14:tracePt t="16261" x="8235950" y="3073400"/>
          <p14:tracePt t="16311" x="8248650" y="3067050"/>
          <p14:tracePt t="16333" x="8242300" y="3073400"/>
          <p14:tracePt t="16360" x="8204200" y="3117850"/>
          <p14:tracePt t="16377" x="8178800" y="3136900"/>
          <p14:tracePt t="16410" x="8140700" y="3162300"/>
          <p14:tracePt t="16425" x="8121650" y="3168650"/>
          <p14:tracePt t="16458" x="8108950" y="3168650"/>
          <p14:tracePt t="16477" x="8102600" y="3168650"/>
          <p14:tracePt t="16510" x="8089900" y="3181350"/>
          <p14:tracePt t="16684" x="8089900" y="3175000"/>
          <p14:tracePt t="16692" x="8089900" y="3162300"/>
          <p14:tracePt t="16796" x="8083550" y="3162300"/>
          <p14:tracePt t="16805" x="8070850" y="3162300"/>
          <p14:tracePt t="16812" x="8058150" y="3162300"/>
          <p14:tracePt t="16826" x="8039100" y="3162300"/>
          <p14:tracePt t="16859" x="8013700" y="3162300"/>
          <p14:tracePt t="16876" x="8007350" y="3155950"/>
          <p14:tracePt t="16909" x="8001000" y="3155950"/>
          <p14:tracePt t="16926" x="7994650" y="3155950"/>
          <p14:tracePt t="16959" x="7988300" y="3155950"/>
          <p14:tracePt t="16989" x="7981950" y="3155950"/>
          <p14:tracePt t="17077" x="7975600" y="3155950"/>
          <p14:tracePt t="17221" x="7988300" y="3155950"/>
          <p14:tracePt t="17229" x="8007350" y="3155950"/>
          <p14:tracePt t="17240" x="8020050" y="3149600"/>
          <p14:tracePt t="17258" x="8051800" y="3143250"/>
          <p14:tracePt t="17273" x="8064500" y="3136900"/>
          <p14:tracePt t="17308" x="8089900" y="3130550"/>
          <p14:tracePt t="17325" x="8102600" y="3124200"/>
          <p14:tracePt t="17358" x="8121650" y="3117850"/>
          <p14:tracePt t="20061" x="8128000" y="3117850"/>
          <p14:tracePt t="20069" x="8134350" y="3117850"/>
          <p14:tracePt t="20677" x="8178800" y="3086100"/>
          <p14:tracePt t="20684" x="8324850" y="3016250"/>
          <p14:tracePt t="20698" x="8521700" y="2927350"/>
          <p14:tracePt t="20717" x="8902700" y="2844800"/>
          <p14:tracePt t="20734" x="8947150" y="2857500"/>
          <p14:tracePt t="20750" x="8966200" y="2895600"/>
          <p14:tracePt t="20765" x="8966200" y="2914650"/>
          <p14:tracePt t="20783" x="8940800" y="2914650"/>
          <p14:tracePt t="20799" x="8896350" y="2908300"/>
          <p14:tracePt t="20814" x="8807450" y="2787650"/>
          <p14:tracePt t="20831" x="8693150" y="2647950"/>
          <p14:tracePt t="20849" x="8585200" y="2552700"/>
          <p14:tracePt t="20865" x="8553450" y="2514600"/>
          <p14:tracePt t="20882" x="8553450" y="2501900"/>
          <p14:tracePt t="20899" x="8566150" y="2489200"/>
          <p14:tracePt t="20989" x="8566150" y="2495550"/>
          <p14:tracePt t="21013" x="8566150" y="2482850"/>
          <p14:tracePt t="21045" x="8566150" y="2476500"/>
          <p14:tracePt t="21061" x="8559800" y="2476500"/>
          <p14:tracePt t="21077" x="8559800" y="2482850"/>
          <p14:tracePt t="21085" x="8566150" y="2489200"/>
          <p14:tracePt t="21097" x="8578850" y="2508250"/>
          <p14:tracePt t="21116" x="8642350" y="2578100"/>
          <p14:tracePt t="21133" x="8674100" y="2622550"/>
          <p14:tracePt t="21147" x="8693150" y="2647950"/>
          <p14:tracePt t="21166" x="8743950" y="2698750"/>
          <p14:tracePt t="21213" x="8750300" y="2698750"/>
          <p14:tracePt t="21269" x="8731250" y="2705100"/>
          <p14:tracePt t="21276" x="8655050" y="2724150"/>
          <p14:tracePt t="21285" x="8585200" y="2749550"/>
          <p14:tracePt t="21297" x="8534400" y="2762250"/>
          <p14:tracePt t="21315" x="8470900" y="2762250"/>
          <p14:tracePt t="21332" x="8369300" y="2749550"/>
          <p14:tracePt t="21349" x="8191500" y="2686050"/>
          <p14:tracePt t="21363" x="8077200" y="2647950"/>
          <p14:tracePt t="21380" x="7531100" y="2444750"/>
          <p14:tracePt t="21398" x="7169150" y="2330450"/>
          <p14:tracePt t="21414" x="6889750" y="2247900"/>
          <p14:tracePt t="21431" x="6750050" y="2216150"/>
          <p14:tracePt t="21447" x="6743700" y="2203450"/>
          <p14:tracePt t="21621" x="6743700" y="2209800"/>
          <p14:tracePt t="21629" x="6737350" y="2216150"/>
          <p14:tracePt t="21645" x="6731000" y="2216150"/>
          <p14:tracePt t="21652" x="6724650" y="2216150"/>
          <p14:tracePt t="21677" x="6718300" y="2203450"/>
          <p14:tracePt t="21693" x="6711950" y="2203450"/>
          <p14:tracePt t="21700" x="6711950" y="2197100"/>
          <p14:tracePt t="21821" x="6705600" y="2203450"/>
          <p14:tracePt t="21853" x="6705600" y="2209800"/>
          <p14:tracePt t="21981" x="6692900" y="2209800"/>
          <p14:tracePt t="21988" x="6667500" y="2209800"/>
          <p14:tracePt t="21997" x="6623050" y="2228850"/>
          <p14:tracePt t="22013" x="6515100" y="2260600"/>
          <p14:tracePt t="22030" x="6381750" y="2317750"/>
          <p14:tracePt t="22047" x="6216650" y="2387600"/>
          <p14:tracePt t="22064" x="6013450" y="2508250"/>
          <p14:tracePt t="22080" x="5829300" y="2609850"/>
          <p14:tracePt t="22095" x="5695950" y="2711450"/>
          <p14:tracePt t="22113" x="5575300" y="2781300"/>
          <p14:tracePt t="22128" x="5530850" y="2794000"/>
          <p14:tracePt t="22147" x="5486400" y="2806700"/>
          <p14:tracePt t="22161" x="5461000" y="2813050"/>
          <p14:tracePt t="22180" x="5397500" y="2813050"/>
          <p14:tracePt t="22197" x="5302250" y="2800350"/>
          <p14:tracePt t="22213" x="5156200" y="2762250"/>
          <p14:tracePt t="22230" x="4927600" y="2730500"/>
          <p14:tracePt t="22246" x="4610100" y="2660650"/>
          <p14:tracePt t="22261" x="4318000" y="2597150"/>
          <p14:tracePt t="22278" x="4140200" y="2559050"/>
          <p14:tracePt t="22297" x="4038600" y="2527300"/>
          <p14:tracePt t="22313" x="4019550" y="2508250"/>
          <p14:tracePt t="22328" x="4019550" y="2495550"/>
          <p14:tracePt t="22346" x="4038600" y="2463800"/>
          <p14:tracePt t="22361" x="4102100" y="2432050"/>
          <p14:tracePt t="22379" x="4165600" y="2400300"/>
          <p14:tracePt t="22396" x="4248150" y="2343150"/>
          <p14:tracePt t="22411" x="4260850" y="2343150"/>
          <p14:tracePt t="22430" x="4267200" y="2343150"/>
          <p14:tracePt t="22446" x="4260850" y="2336800"/>
          <p14:tracePt t="22462" x="4197350" y="2349500"/>
          <p14:tracePt t="22479" x="4133850" y="2368550"/>
          <p14:tracePt t="22496" x="3962400" y="2419350"/>
          <p14:tracePt t="22511" x="3663950" y="2463800"/>
          <p14:tracePt t="22528" x="3232150" y="2533650"/>
          <p14:tracePt t="22545" x="2800350" y="2571750"/>
          <p14:tracePt t="22560" x="2381250" y="2603500"/>
          <p14:tracePt t="22578" x="2178050" y="2616200"/>
          <p14:tracePt t="22595" x="2082800" y="2616200"/>
          <p14:tracePt t="22611" x="2076450" y="2616200"/>
          <p14:tracePt t="22628" x="2095500" y="2616200"/>
          <p14:tracePt t="22644" x="2133600" y="2597150"/>
          <p14:tracePt t="22661" x="2165350" y="2578100"/>
          <p14:tracePt t="22678" x="2197100" y="2565400"/>
          <p14:tracePt t="22693" x="2209800" y="2559050"/>
          <p14:tracePt t="22710" x="2222500" y="2559050"/>
          <p14:tracePt t="22728" x="2235200" y="2559050"/>
          <p14:tracePt t="22744" x="2241550" y="2559050"/>
          <p14:tracePt t="22761" x="2247900" y="2559050"/>
          <p14:tracePt t="22777" x="2266950" y="2559050"/>
          <p14:tracePt t="22795" x="2292350" y="2559050"/>
          <p14:tracePt t="22811" x="2324100" y="2565400"/>
          <p14:tracePt t="22828" x="2393950" y="2565400"/>
          <p14:tracePt t="22844" x="2438400" y="2578100"/>
          <p14:tracePt t="22861" x="2470150" y="2584450"/>
          <p14:tracePt t="22876" x="2501900" y="2590800"/>
          <p14:tracePt t="22893" x="2527300" y="2590800"/>
          <p14:tracePt t="22911" x="2546350" y="2597150"/>
          <p14:tracePt t="22928" x="2559050" y="2597150"/>
          <p14:tracePt t="22944" x="2565400" y="2597150"/>
          <p14:tracePt t="22972" x="2571750" y="2597150"/>
          <p14:tracePt t="23141" x="2565400" y="2597150"/>
          <p14:tracePt t="23204" x="2584450" y="2597150"/>
          <p14:tracePt t="23220" x="2622550" y="2597150"/>
          <p14:tracePt t="23229" x="2660650" y="2597150"/>
          <p14:tracePt t="23242" x="2717800" y="2597150"/>
          <p14:tracePt t="23261" x="2959100" y="2660650"/>
          <p14:tracePt t="23292" x="3276600" y="2736850"/>
          <p14:tracePt t="23310" x="3333750" y="2749550"/>
          <p14:tracePt t="23343" x="3340100" y="2749550"/>
          <p14:tracePt t="23421" x="3340100" y="2743200"/>
          <p14:tracePt t="23429" x="3340100" y="2736850"/>
          <p14:tracePt t="23443" x="3340100" y="2730500"/>
          <p14:tracePt t="23460" x="3340100" y="2717800"/>
          <p14:tracePt t="23493" x="3340100" y="2711450"/>
          <p14:tracePt t="23613" x="3333750" y="2711450"/>
          <p14:tracePt t="23621" x="3333750" y="2736850"/>
          <p14:tracePt t="23628" x="3346450" y="2736850"/>
          <p14:tracePt t="23642" x="3352800" y="2736850"/>
          <p14:tracePt t="23676" x="3352800" y="2724150"/>
          <p14:tracePt t="23691" x="3371850" y="2717800"/>
          <p14:tracePt t="23709" x="3403600" y="2698750"/>
          <p14:tracePt t="23726" x="3429000" y="2673350"/>
          <p14:tracePt t="23760" x="3454400" y="2635250"/>
          <p14:tracePt t="23774" x="3479800" y="2603500"/>
          <p14:tracePt t="23809" x="3486150" y="2578100"/>
          <p14:tracePt t="23826" x="3486150" y="2571750"/>
          <p14:tracePt t="23857" x="3505200" y="2559050"/>
          <p14:tracePt t="23876" x="3524250" y="2552700"/>
          <p14:tracePt t="23909" x="3543300" y="2546350"/>
          <p14:tracePt t="23959" x="3556000" y="2540000"/>
          <p14:tracePt t="24009" x="3562350" y="2540000"/>
          <p14:tracePt t="24037" x="3568700" y="2540000"/>
          <p14:tracePt t="24061" x="3575050" y="2540000"/>
          <p14:tracePt t="24075" x="3587750" y="2540000"/>
          <p14:tracePt t="24107" x="3594100" y="2540000"/>
          <p14:tracePt t="24158" x="3600450" y="2540000"/>
          <p14:tracePt t="24175" x="3625850" y="2527300"/>
          <p14:tracePt t="24208" x="3708400" y="2489200"/>
          <p14:tracePt t="24225" x="3733800" y="2457450"/>
          <p14:tracePt t="24258" x="3784600" y="2419350"/>
          <p14:tracePt t="24275" x="3810000" y="2400300"/>
          <p14:tracePt t="24308" x="3854450" y="2349500"/>
          <p14:tracePt t="24325" x="3860800" y="2343150"/>
          <p14:tracePt t="24358" x="3867150" y="2336800"/>
          <p14:tracePt t="24997" x="3873500" y="2336800"/>
          <p14:tracePt t="25029" x="3879850" y="2336800"/>
          <p14:tracePt t="25061" x="3886200" y="2336800"/>
          <p14:tracePt t="25068" x="3892550" y="2330450"/>
          <p14:tracePt t="25092" x="3898900" y="2330450"/>
          <p14:tracePt t="25100" x="3911600" y="2324100"/>
          <p14:tracePt t="25108" x="3917950" y="2324100"/>
          <p14:tracePt t="25121" x="3930650" y="2324100"/>
          <p14:tracePt t="25138" x="4013200" y="2317750"/>
          <p14:tracePt t="25156" x="4159250" y="2317750"/>
          <p14:tracePt t="25172" x="4343400" y="2317750"/>
          <p14:tracePt t="25189" x="4565650" y="2330450"/>
          <p14:tracePt t="25204" x="4819650" y="2355850"/>
          <p14:tracePt t="25222" x="5073650" y="2381250"/>
          <p14:tracePt t="25238" x="5289550" y="2419350"/>
          <p14:tracePt t="25255" x="5492750" y="2463800"/>
          <p14:tracePt t="25270" x="5664200" y="2533650"/>
          <p14:tracePt t="25288" x="5734050" y="2565400"/>
          <p14:tracePt t="25303" x="5848350" y="2641600"/>
          <p14:tracePt t="25320" x="5962650" y="2717800"/>
          <p14:tracePt t="25338" x="6051550" y="2774950"/>
          <p14:tracePt t="25354" x="6134100" y="2832100"/>
          <p14:tracePt t="25371" x="6191250" y="2870200"/>
          <p14:tracePt t="25387" x="6223000" y="2895600"/>
          <p14:tracePt t="25403" x="6235700" y="2901950"/>
          <p14:tracePt t="25484" x="6229350" y="2901950"/>
          <p14:tracePt t="25501" x="6229350" y="2908300"/>
          <p14:tracePt t="25509" x="6223000" y="2908300"/>
          <p14:tracePt t="25521" x="6216650" y="2908300"/>
          <p14:tracePt t="25539" x="6210300" y="2908300"/>
          <p14:tracePt t="25564" x="6210300" y="2921000"/>
          <p14:tracePt t="25572" x="6223000" y="2927350"/>
          <p14:tracePt t="25587" x="6267450" y="2940050"/>
          <p14:tracePt t="25605" x="6407150" y="2959100"/>
          <p14:tracePt t="25619" x="6648450" y="2997200"/>
          <p14:tracePt t="25638" x="6934200" y="3009900"/>
          <p14:tracePt t="25654" x="7226300" y="3009900"/>
          <p14:tracePt t="25670" x="7473950" y="3009900"/>
          <p14:tracePt t="25687" x="7677150" y="3009900"/>
          <p14:tracePt t="25704" x="7823200" y="3009900"/>
          <p14:tracePt t="25720" x="7918450" y="3009900"/>
          <p14:tracePt t="25737" x="7962900" y="3009900"/>
          <p14:tracePt t="25754" x="7975600" y="3016250"/>
          <p14:tracePt t="25771" x="7975600" y="3022600"/>
          <p14:tracePt t="25787" x="7969250" y="3035300"/>
          <p14:tracePt t="25804" x="7950200" y="3048000"/>
          <p14:tracePt t="25820" x="7943850" y="3048000"/>
          <p14:tracePt t="25837" x="7931150" y="3048000"/>
          <p14:tracePt t="25900" x="7937500" y="3048000"/>
          <p14:tracePt t="25908" x="7950200" y="3048000"/>
          <p14:tracePt t="25919" x="7975600" y="3048000"/>
          <p14:tracePt t="25937" x="8051800" y="3048000"/>
          <p14:tracePt t="25954" x="8153400" y="3067050"/>
          <p14:tracePt t="25971" x="8267700" y="3105150"/>
          <p14:tracePt t="25985" x="8362950" y="3143250"/>
          <p14:tracePt t="26002" x="8420100" y="3200400"/>
          <p14:tracePt t="26019" x="8445500" y="3257550"/>
          <p14:tracePt t="26037" x="8439150" y="3384550"/>
          <p14:tracePt t="26052" x="8375650" y="3492500"/>
          <p14:tracePt t="26068" x="8261350" y="3581400"/>
          <p14:tracePt t="26087" x="8096250" y="3638550"/>
          <p14:tracePt t="26103" x="7924800" y="3644900"/>
          <p14:tracePt t="26120" x="7829550" y="3625850"/>
          <p14:tracePt t="26136" x="7562850" y="3492500"/>
          <p14:tracePt t="26153" x="7385050" y="3333750"/>
          <p14:tracePt t="26169" x="7308850" y="3168650"/>
          <p14:tracePt t="26186" x="7296150" y="3016250"/>
          <p14:tracePt t="26201" x="7346950" y="2863850"/>
          <p14:tracePt t="26220" x="7480300" y="2654300"/>
          <p14:tracePt t="26236" x="7600950" y="2565400"/>
          <p14:tracePt t="26252" x="7734300" y="2520950"/>
          <p14:tracePt t="26270" x="7848600" y="2508250"/>
          <p14:tracePt t="26287" x="7962900" y="2546350"/>
          <p14:tracePt t="26301" x="8058150" y="2616200"/>
          <p14:tracePt t="26318" x="8140700" y="2743200"/>
          <p14:tracePt t="26336" x="8197850" y="2882900"/>
          <p14:tracePt t="26351" x="8223250" y="3016250"/>
          <p14:tracePt t="26368" x="8210550" y="3168650"/>
          <p14:tracePt t="26385" x="8147050" y="3308350"/>
          <p14:tracePt t="26403" x="8039100" y="3429000"/>
          <p14:tracePt t="26420" x="7804150" y="3581400"/>
          <p14:tracePt t="26436" x="7607300" y="3625850"/>
          <p14:tracePt t="26453" x="7391400" y="3638550"/>
          <p14:tracePt t="26469" x="7118350" y="3530600"/>
          <p14:tracePt t="26486" x="6870700" y="3327400"/>
          <p14:tracePt t="26503" x="6737350" y="3168650"/>
          <p14:tracePt t="26520" x="6673850" y="2971800"/>
          <p14:tracePt t="26536" x="6680200" y="2819400"/>
          <p14:tracePt t="26553" x="6750050" y="2654300"/>
          <p14:tracePt t="26569" x="6864350" y="2489200"/>
          <p14:tracePt t="26586" x="7042150" y="2368550"/>
          <p14:tracePt t="26602" x="7213600" y="2343150"/>
          <p14:tracePt t="26619" x="7391400" y="2343150"/>
          <p14:tracePt t="26635" x="7537450" y="2413000"/>
          <p14:tracePt t="26652" x="7651750" y="2578100"/>
          <p14:tracePt t="26667" x="7670800" y="2641600"/>
          <p14:tracePt t="26684" x="7670800" y="2819400"/>
          <p14:tracePt t="26701" x="7632700" y="2901950"/>
          <p14:tracePt t="26717" x="7581900" y="2952750"/>
          <p14:tracePt t="26735" x="7518400" y="2978150"/>
          <p14:tracePt t="26752" x="7442200" y="2990850"/>
          <p14:tracePt t="26768" x="7321550" y="2990850"/>
          <p14:tracePt t="26785" x="7181850" y="2946400"/>
          <p14:tracePt t="26801" x="7042150" y="2876550"/>
          <p14:tracePt t="26819" x="6940550" y="2857500"/>
          <p14:tracePt t="26989" x="6946900" y="2857500"/>
          <p14:tracePt t="27013" x="6953250" y="2857500"/>
          <p14:tracePt t="27021" x="6953250" y="2863850"/>
          <p14:tracePt t="27034" x="6953250" y="2870200"/>
          <p14:tracePt t="27052" x="6965950" y="2870200"/>
          <p14:tracePt t="27068" x="6985000" y="2876550"/>
          <p14:tracePt t="27083" x="6991350" y="2882900"/>
          <p14:tracePt t="27101" x="7004050" y="2882900"/>
          <p14:tracePt t="27118" x="7016750" y="2889250"/>
          <p14:tracePt t="27134" x="7023100" y="2889250"/>
          <p14:tracePt t="27269" x="7023100" y="2895600"/>
          <p14:tracePt t="27276" x="7029450" y="2895600"/>
          <p14:tracePt t="27284" x="7029450" y="2908300"/>
          <p14:tracePt t="27301" x="7029450" y="2921000"/>
          <p14:tracePt t="27317" x="7029450" y="2946400"/>
          <p14:tracePt t="27334" x="7023100" y="2959100"/>
          <p14:tracePt t="27351" x="7004050" y="2990850"/>
          <p14:tracePt t="27365" x="6985000" y="3022600"/>
          <p14:tracePt t="27384" x="6953250" y="3048000"/>
          <p14:tracePt t="27399" x="6915150" y="3079750"/>
          <p14:tracePt t="27417" x="6877050" y="3111500"/>
          <p14:tracePt t="27434" x="6826250" y="3124200"/>
          <p14:tracePt t="27448" x="6794500" y="3130550"/>
          <p14:tracePt t="27467" x="6762750" y="3124200"/>
          <p14:tracePt t="27482" x="6743700" y="3098800"/>
          <p14:tracePt t="27498" x="6724650" y="3048000"/>
          <p14:tracePt t="27515" x="6711950" y="2984500"/>
          <p14:tracePt t="27534" x="6718300" y="2882900"/>
          <p14:tracePt t="27548" x="6762750" y="2787650"/>
          <p14:tracePt t="27567" x="6838950" y="2711450"/>
          <p14:tracePt t="27581" x="6946900" y="2647950"/>
          <p14:tracePt t="27600" x="7073900" y="2603500"/>
          <p14:tracePt t="27617" x="7226300" y="2590800"/>
          <p14:tracePt t="27634" x="7404100" y="2590800"/>
          <p14:tracePt t="27650" x="7543800" y="2622550"/>
          <p14:tracePt t="27667" x="7645400" y="2686050"/>
          <p14:tracePt t="27681" x="7715250" y="2762250"/>
          <p14:tracePt t="27698" x="7753350" y="2844800"/>
          <p14:tracePt t="27717" x="7753350" y="2990850"/>
          <p14:tracePt t="27734" x="7721600" y="3086100"/>
          <p14:tracePt t="27750" x="7670800" y="3194050"/>
          <p14:tracePt t="27764" x="7613650" y="3276600"/>
          <p14:tracePt t="27781" x="7556500" y="3327400"/>
          <p14:tracePt t="27800" x="7518400" y="3346450"/>
          <p14:tracePt t="27814" x="7505700" y="3352800"/>
          <p14:tracePt t="27833" x="7499350" y="3352800"/>
          <p14:tracePt t="27866" x="7486650" y="3340100"/>
          <p14:tracePt t="27883" x="7480300" y="3321050"/>
          <p14:tracePt t="27900" x="7461250" y="3302000"/>
          <p14:tracePt t="27916" x="7461250" y="3295650"/>
          <p14:tracePt t="27933" x="7454900" y="3289300"/>
          <p14:tracePt t="27949" x="7454900" y="3282950"/>
          <p14:tracePt t="28004" x="7454900" y="3276600"/>
          <p14:tracePt t="28445" x="7454900" y="3270250"/>
          <p14:tracePt t="28524" x="7454900" y="3263900"/>
          <p14:tracePt t="28964" x="7461250" y="3263900"/>
          <p14:tracePt t="28981" x="7467600" y="3263900"/>
          <p14:tracePt t="28989" x="7473950" y="3263900"/>
          <p14:tracePt t="29004" x="7480300" y="3263900"/>
          <p14:tracePt t="29029" x="7486650" y="3263900"/>
          <p14:tracePt t="29036" x="7493000" y="3263900"/>
          <p14:tracePt t="29046" x="7499350" y="3263900"/>
          <p14:tracePt t="29063" x="7505700" y="3263900"/>
          <p14:tracePt t="29080" x="7518400" y="3270250"/>
          <p14:tracePt t="29097" x="7524750" y="3270250"/>
          <p14:tracePt t="29111" x="7531100" y="3276600"/>
          <p14:tracePt t="29130" x="7537450" y="3276600"/>
          <p14:tracePt t="29165" x="7543800" y="3276600"/>
          <p14:tracePt t="29308" x="7550150" y="3276600"/>
          <p14:tracePt t="29317" x="7556500" y="3276600"/>
          <p14:tracePt t="29341" x="7562850" y="3276600"/>
          <p14:tracePt t="29357" x="7569200" y="3276600"/>
          <p14:tracePt t="29373" x="7575550" y="3276600"/>
          <p14:tracePt t="29380" x="7581900" y="3276600"/>
          <p14:tracePt t="29396" x="7588250" y="3276600"/>
          <p14:tracePt t="29412" x="7600950" y="3270250"/>
          <p14:tracePt t="29453" x="7607300" y="3270250"/>
          <p14:tracePt t="29462" x="7607300" y="3263900"/>
          <p14:tracePt t="29653" x="7613650" y="3263900"/>
          <p14:tracePt t="29701" x="7620000" y="3257550"/>
          <p14:tracePt t="30333" x="7600950" y="3263900"/>
          <p14:tracePt t="30340" x="7562850" y="3295650"/>
          <p14:tracePt t="30348" x="7499350" y="3340100"/>
          <p14:tracePt t="30358" x="7385050" y="3397250"/>
          <p14:tracePt t="30375" x="7181850" y="3511550"/>
          <p14:tracePt t="30410" x="5975350" y="3956050"/>
          <p14:tracePt t="30427" x="5238750" y="4159250"/>
          <p14:tracePt t="30428" x="4832350" y="4241800"/>
          <p14:tracePt t="30460" x="3473450" y="4343400"/>
          <p14:tracePt t="30477" x="3060700" y="4298950"/>
          <p14:tracePt t="30510" x="2755900" y="4127500"/>
          <p14:tracePt t="30527" x="2724150" y="4044950"/>
          <p14:tracePt t="30559" x="2774950" y="3835400"/>
          <p14:tracePt t="30576" x="2844800" y="3733800"/>
          <p14:tracePt t="30592" x="2927350" y="3619500"/>
          <p14:tracePt t="30607" x="3016250" y="3536950"/>
          <p14:tracePt t="30625" x="3111500" y="3454400"/>
          <p14:tracePt t="30642" x="3200400" y="3384550"/>
          <p14:tracePt t="30657" x="3238500" y="3359150"/>
          <p14:tracePt t="30676" x="3302000" y="3327400"/>
          <p14:tracePt t="30709" x="3308350" y="3327400"/>
          <p14:tracePt t="30725" x="3289300" y="3340100"/>
          <p14:tracePt t="30742" x="3225800" y="3371850"/>
          <p14:tracePt t="30757" x="3124200" y="3409950"/>
          <p14:tracePt t="30775" x="2965450" y="3448050"/>
          <p14:tracePt t="30792" x="2755900" y="3473450"/>
          <p14:tracePt t="30808" x="2501900" y="3492500"/>
          <p14:tracePt t="30825" x="2279650" y="3492500"/>
          <p14:tracePt t="30842" x="2082800" y="3492500"/>
          <p14:tracePt t="30858" x="2012950" y="3492500"/>
          <p14:tracePt t="30875" x="1917700" y="3473450"/>
          <p14:tracePt t="30891" x="1885950" y="3448050"/>
          <p14:tracePt t="30908" x="1885950" y="3409950"/>
          <p14:tracePt t="30925" x="1911350" y="3352800"/>
          <p14:tracePt t="30941" x="1955800" y="3282950"/>
          <p14:tracePt t="30956" x="2025650" y="3213100"/>
          <p14:tracePt t="30975" x="2101850" y="3149600"/>
          <p14:tracePt t="30991" x="2178050" y="3111500"/>
          <p14:tracePt t="31006" x="2266950" y="3073400"/>
          <p14:tracePt t="31023" x="2349500" y="3054350"/>
          <p14:tracePt t="31041" x="2444750" y="3041650"/>
          <p14:tracePt t="31058" x="2514600" y="3041650"/>
          <p14:tracePt t="31075" x="2571750" y="3041650"/>
          <p14:tracePt t="31091" x="2597150" y="3041650"/>
          <p14:tracePt t="31148" x="2597150" y="3054350"/>
          <p14:tracePt t="31156" x="2584450" y="3060700"/>
          <p14:tracePt t="31164" x="2571750" y="3067050"/>
          <p14:tracePt t="31173" x="2559050" y="3073400"/>
          <p14:tracePt t="31190" x="2533650" y="3086100"/>
          <p14:tracePt t="31206" x="2520950" y="3086100"/>
          <p14:tracePt t="31224" x="2514600" y="3086100"/>
          <p14:tracePt t="31241" x="2501900" y="3086100"/>
          <p14:tracePt t="31257" x="2489200" y="3086100"/>
          <p14:tracePt t="31274" x="2463800" y="3079750"/>
          <p14:tracePt t="31290" x="2400300" y="3067050"/>
          <p14:tracePt t="31308" x="2279650" y="3035300"/>
          <p14:tracePt t="31324" x="2247900" y="3009900"/>
          <p14:tracePt t="31341" x="2228850" y="2959100"/>
          <p14:tracePt t="31357" x="2216150" y="2914650"/>
          <p14:tracePt t="31372" x="2216150" y="2870200"/>
          <p14:tracePt t="31390" x="2216150" y="2819400"/>
          <p14:tracePt t="31407" x="2228850" y="2774950"/>
          <p14:tracePt t="31423" x="2247900" y="2730500"/>
          <p14:tracePt t="31440" x="2279650" y="2698750"/>
          <p14:tracePt t="31456" x="2317750" y="2667000"/>
          <p14:tracePt t="31474" x="2324100" y="2660650"/>
          <p14:tracePt t="31490" x="2381250" y="2628900"/>
          <p14:tracePt t="31505" x="2438400" y="2622550"/>
          <p14:tracePt t="31523" x="2514600" y="2622550"/>
          <p14:tracePt t="31540" x="2628900" y="2654300"/>
          <p14:tracePt t="31556" x="2698750" y="2698750"/>
          <p14:tracePt t="31572" x="2749550" y="2768600"/>
          <p14:tracePt t="31590" x="2768600" y="2813050"/>
          <p14:tracePt t="31605" x="2774950" y="2857500"/>
          <p14:tracePt t="31623" x="2774950" y="2882900"/>
          <p14:tracePt t="31640" x="2768600" y="2908300"/>
          <p14:tracePt t="31656" x="2755900" y="2927350"/>
          <p14:tracePt t="31673" x="2743200" y="2940050"/>
          <p14:tracePt t="31689" x="2736850" y="2946400"/>
          <p14:tracePt t="31706" x="2724150" y="2952750"/>
          <p14:tracePt t="31722" x="2717800" y="2952750"/>
          <p14:tracePt t="31852" x="2717800" y="2946400"/>
          <p14:tracePt t="31868" x="2717800" y="2940050"/>
          <p14:tracePt t="31876" x="2724150" y="2927350"/>
          <p14:tracePt t="31888" x="2736850" y="2921000"/>
          <p14:tracePt t="31904" x="2743200" y="2908300"/>
          <p14:tracePt t="31921" x="2774950" y="2889250"/>
          <p14:tracePt t="31940" x="2838450" y="2870200"/>
          <p14:tracePt t="31956" x="2901950" y="2863850"/>
          <p14:tracePt t="31973" x="2965450" y="2863850"/>
          <p14:tracePt t="31990" x="3009900" y="2863850"/>
          <p14:tracePt t="32006" x="3048000" y="2863850"/>
          <p14:tracePt t="32023" x="3060700" y="2863850"/>
          <p14:tracePt t="32039" x="3073400" y="2863850"/>
          <p14:tracePt t="32056" x="3079750" y="2870200"/>
          <p14:tracePt t="32149" x="3086100" y="2870200"/>
          <p14:tracePt t="32157" x="3092450" y="2870200"/>
          <p14:tracePt t="32180" x="3092450" y="2863850"/>
          <p14:tracePt t="32197" x="3092450" y="2857500"/>
          <p14:tracePt t="32204" x="3092450" y="2851150"/>
          <p14:tracePt t="32212" x="3092450" y="2838450"/>
          <p14:tracePt t="32222" x="3092450" y="2825750"/>
          <p14:tracePt t="32239" x="3067050" y="2794000"/>
          <p14:tracePt t="32256" x="3009900" y="2755900"/>
          <p14:tracePt t="32272" x="2914650" y="2698750"/>
          <p14:tracePt t="32289" x="2825750" y="2654300"/>
          <p14:tracePt t="32305" x="2749550" y="2628900"/>
          <p14:tracePt t="32322" x="2711450" y="2616200"/>
          <p14:tracePt t="32338" x="2692400" y="2603500"/>
          <p14:tracePt t="32371" x="2692400" y="2597150"/>
          <p14:tracePt t="32396" x="2692400" y="2590800"/>
          <p14:tracePt t="32404" x="2692400" y="2584450"/>
          <p14:tracePt t="32421" x="2692400" y="2571750"/>
          <p14:tracePt t="32437" x="2698750" y="2559050"/>
          <p14:tracePt t="32454" x="2717800" y="2533650"/>
          <p14:tracePt t="32471" x="2736850" y="2520950"/>
          <p14:tracePt t="32488" x="2755900" y="2508250"/>
          <p14:tracePt t="32503" x="2768600" y="2495550"/>
          <p14:tracePt t="32521" x="2774950" y="2495550"/>
          <p14:tracePt t="32637" x="2774950" y="2501900"/>
          <p14:tracePt t="32644" x="2774950" y="2508250"/>
          <p14:tracePt t="32661" x="2774950" y="2514600"/>
          <p14:tracePt t="32669" x="2768600" y="2520950"/>
          <p14:tracePt t="32687" x="2762250" y="2527300"/>
          <p14:tracePt t="32702" x="2730500" y="2546350"/>
          <p14:tracePt t="32719" x="2679700" y="2559050"/>
          <p14:tracePt t="32736" x="2597150" y="2571750"/>
          <p14:tracePt t="32754" x="2501900" y="2584450"/>
          <p14:tracePt t="32771" x="2413000" y="2590800"/>
          <p14:tracePt t="32786" x="2298700" y="2590800"/>
          <p14:tracePt t="32804" x="2127250" y="2590800"/>
          <p14:tracePt t="32821" x="2051050" y="2584450"/>
          <p14:tracePt t="32836" x="1993900" y="2565400"/>
          <p14:tracePt t="32854" x="1962150" y="2552700"/>
          <p14:tracePt t="32870" x="1943100" y="2533650"/>
          <p14:tracePt t="32885" x="1936750" y="2501900"/>
          <p14:tracePt t="32903" x="1924050" y="2470150"/>
          <p14:tracePt t="32918" x="1924050" y="2444750"/>
          <p14:tracePt t="32936" x="1936750" y="2406650"/>
          <p14:tracePt t="32953" x="1962150" y="2374900"/>
          <p14:tracePt t="32970" x="2032000" y="2330450"/>
          <p14:tracePt t="32987" x="2120900" y="2298700"/>
          <p14:tracePt t="33003" x="2254250" y="2273300"/>
          <p14:tracePt t="33020" x="2419350" y="2241550"/>
          <p14:tracePt t="33036" x="2628900" y="2241550"/>
          <p14:tracePt t="33054" x="2857500" y="2241550"/>
          <p14:tracePt t="33068" x="3111500" y="2260600"/>
          <p14:tracePt t="33087" x="3321050" y="2305050"/>
          <p14:tracePt t="33102" x="3486150" y="2343150"/>
          <p14:tracePt t="33120" x="3587750" y="2381250"/>
          <p14:tracePt t="33135" x="3625850" y="2406650"/>
          <p14:tracePt t="33153" x="3644900" y="2432050"/>
          <p14:tracePt t="33170" x="3651250" y="2444750"/>
          <p14:tracePt t="33185" x="3651250" y="2463800"/>
          <p14:tracePt t="33204" x="3625850" y="2508250"/>
          <p14:tracePt t="33220" x="3581400" y="2540000"/>
          <p14:tracePt t="33236" x="3498850" y="2571750"/>
          <p14:tracePt t="33253" x="3371850" y="2584450"/>
          <p14:tracePt t="33269" x="3175000" y="2584450"/>
          <p14:tracePt t="33284" x="2927350" y="2578100"/>
          <p14:tracePt t="33302" x="2667000" y="2546350"/>
          <p14:tracePt t="33319" x="2482850" y="2514600"/>
          <p14:tracePt t="33335" x="2355850" y="2482850"/>
          <p14:tracePt t="33351" x="2298700" y="2457450"/>
          <p14:tracePt t="33368" x="2266950" y="2438400"/>
          <p14:tracePt t="33385" x="2260600" y="2425700"/>
          <p14:tracePt t="33401" x="2260600" y="2413000"/>
          <p14:tracePt t="33419" x="2260600" y="2393950"/>
          <p14:tracePt t="33435" x="2260600" y="2374900"/>
          <p14:tracePt t="33436" x="2273300" y="2362200"/>
          <p14:tracePt t="33452" x="2324100" y="2324100"/>
          <p14:tracePt t="33467" x="2355850" y="2305050"/>
          <p14:tracePt t="33485" x="2533650" y="2241550"/>
          <p14:tracePt t="33501" x="2711450" y="2209800"/>
          <p14:tracePt t="33517" x="2927350" y="2197100"/>
          <p14:tracePt t="33534" x="3187700" y="2184400"/>
          <p14:tracePt t="33552" x="3365500" y="2184400"/>
          <p14:tracePt t="33568" x="3486150" y="2216150"/>
          <p14:tracePt t="33585" x="3556000" y="2254250"/>
          <p14:tracePt t="33600" x="3581400" y="2305050"/>
          <p14:tracePt t="33617" x="3581400" y="2362200"/>
          <p14:tracePt t="33635" x="3575050" y="2425700"/>
          <p14:tracePt t="33650" x="3517900" y="2495550"/>
          <p14:tracePt t="33667" x="3435350" y="2552700"/>
          <p14:tracePt t="33685" x="3276600" y="2609850"/>
          <p14:tracePt t="33701" x="3155950" y="2622550"/>
          <p14:tracePt t="33717" x="3028950" y="2622550"/>
          <p14:tracePt t="33734" x="2921000" y="2616200"/>
          <p14:tracePt t="33752" x="2844800" y="2584450"/>
          <p14:tracePt t="33767" x="2813050" y="2559050"/>
          <p14:tracePt t="33783" x="2800350" y="2540000"/>
          <p14:tracePt t="33801" x="2800350" y="2514600"/>
          <p14:tracePt t="33818" x="2800350" y="2501900"/>
          <p14:tracePt t="33835" x="2800350" y="2482850"/>
          <p14:tracePt t="33852" x="2832100" y="2463800"/>
          <p14:tracePt t="33868" x="2851150" y="2444750"/>
          <p14:tracePt t="33885" x="2882900" y="2438400"/>
          <p14:tracePt t="33901" x="2914650" y="2432050"/>
          <p14:tracePt t="33918" x="2952750" y="2432050"/>
          <p14:tracePt t="33935" x="3003550" y="2438400"/>
          <p14:tracePt t="33952" x="3048000" y="2463800"/>
          <p14:tracePt t="33966" x="3060700" y="2501900"/>
          <p14:tracePt t="33985" x="3073400" y="2552700"/>
          <p14:tracePt t="34141" x="3067050" y="2546350"/>
          <p14:tracePt t="34148" x="3067050" y="2540000"/>
          <p14:tracePt t="34156" x="3067050" y="2533650"/>
          <p14:tracePt t="34173" x="3073400" y="2533650"/>
          <p14:tracePt t="34184" x="3073400" y="2527300"/>
          <p14:tracePt t="34200" x="3079750" y="2527300"/>
          <p14:tracePt t="34217" x="3111500" y="2540000"/>
          <p14:tracePt t="34234" x="3124200" y="2546350"/>
          <p14:tracePt t="34249" x="3136900" y="2552700"/>
          <p14:tracePt t="34284" x="3136900" y="2559050"/>
          <p14:tracePt t="34357" x="3143250" y="2559050"/>
          <p14:tracePt t="34381" x="3149600" y="2559050"/>
          <p14:tracePt t="34388" x="3155950" y="2559050"/>
          <p14:tracePt t="34398" x="3162300" y="2559050"/>
          <p14:tracePt t="34417" x="3175000" y="2559050"/>
          <p14:tracePt t="34434" x="3206750" y="2552700"/>
          <p14:tracePt t="34450" x="3257550" y="2546350"/>
          <p14:tracePt t="34465" x="3302000" y="2540000"/>
          <p14:tracePt t="34481" x="3340100" y="2527300"/>
          <p14:tracePt t="34501" x="3378200" y="2520950"/>
          <p14:tracePt t="34517" x="3390900" y="2520950"/>
          <p14:tracePt t="34534" x="3397250" y="2520950"/>
          <p14:tracePt t="34573" x="3390900" y="2520950"/>
          <p14:tracePt t="34588" x="3371850" y="2520950"/>
          <p14:tracePt t="34599" x="3346450" y="2533650"/>
          <p14:tracePt t="34614" x="3314700" y="2540000"/>
          <p14:tracePt t="34631" x="3244850" y="2559050"/>
          <p14:tracePt t="34649" x="3155950" y="2571750"/>
          <p14:tracePt t="34666" x="3060700" y="2571750"/>
          <p14:tracePt t="34682" x="2978150" y="2578100"/>
          <p14:tracePt t="34699" x="2901950" y="2578100"/>
          <p14:tracePt t="34715" x="2813050" y="2578100"/>
          <p14:tracePt t="34732" x="2774950" y="2578100"/>
          <p14:tracePt t="34748" x="2749550" y="2578100"/>
          <p14:tracePt t="34766" x="2730500" y="2578100"/>
          <p14:tracePt t="34782" x="2717800" y="2578100"/>
          <p14:tracePt t="34815" x="2717800" y="2571750"/>
          <p14:tracePt t="34831" x="2717800" y="2565400"/>
          <p14:tracePt t="34848" x="2717800" y="2559050"/>
          <p14:tracePt t="34866" x="2736850" y="2546350"/>
          <p14:tracePt t="34882" x="2768600" y="2540000"/>
          <p14:tracePt t="34899" x="2813050" y="2533650"/>
          <p14:tracePt t="34916" x="2889250" y="2533650"/>
          <p14:tracePt t="34933" x="2914650" y="2533650"/>
          <p14:tracePt t="34949" x="2914650" y="2540000"/>
          <p14:tracePt t="34965" x="2921000" y="2552700"/>
          <p14:tracePt t="34982" x="2921000" y="2565400"/>
          <p14:tracePt t="34999" x="2895600" y="2597150"/>
          <p14:tracePt t="35015" x="2844800" y="2628900"/>
          <p14:tracePt t="35030" x="2774950" y="2641600"/>
          <p14:tracePt t="35049" x="2705100" y="2647950"/>
          <p14:tracePt t="35065" x="2654300" y="2647950"/>
          <p14:tracePt t="35082" x="2616200" y="2647950"/>
          <p14:tracePt t="35099" x="2590800" y="2635250"/>
          <p14:tracePt t="35113" x="2584450" y="2622550"/>
          <p14:tracePt t="35130" x="2584450" y="2603500"/>
          <p14:tracePt t="35148" x="2584450" y="2590800"/>
          <p14:tracePt t="35165" x="2609850" y="2565400"/>
          <p14:tracePt t="35181" x="2641600" y="2552700"/>
          <p14:tracePt t="35198" x="2692400" y="2533650"/>
          <p14:tracePt t="35214" x="2755900" y="2520950"/>
          <p14:tracePt t="35231" x="2813050" y="2520950"/>
          <p14:tracePt t="35247" x="2870200" y="2527300"/>
          <p14:tracePt t="35264" x="2927350" y="2546350"/>
          <p14:tracePt t="35280" x="2952750" y="2584450"/>
          <p14:tracePt t="35297" x="2959100" y="2616200"/>
          <p14:tracePt t="35314" x="2952750" y="2679700"/>
          <p14:tracePt t="35331" x="2895600" y="2749550"/>
          <p14:tracePt t="35347" x="2800350" y="2832100"/>
          <p14:tracePt t="35364" x="2628900" y="2914650"/>
          <p14:tracePt t="35380" x="2508250" y="2946400"/>
          <p14:tracePt t="35397" x="2393950" y="2959100"/>
          <p14:tracePt t="35412" x="2286000" y="2959100"/>
          <p14:tracePt t="35431" x="2216150" y="2940050"/>
          <p14:tracePt t="35448" x="2184400" y="2921000"/>
          <p14:tracePt t="35462" x="2178050" y="2901950"/>
          <p14:tracePt t="35480" x="2178050" y="2889250"/>
          <p14:tracePt t="35497" x="2178050" y="2870200"/>
          <p14:tracePt t="35513" x="2184400" y="2857500"/>
          <p14:tracePt t="35530" x="2197100" y="2844800"/>
          <p14:tracePt t="35546" x="2222500" y="2825750"/>
          <p14:tracePt t="35562" x="2254250" y="2819400"/>
          <p14:tracePt t="35580" x="2336800" y="2806700"/>
          <p14:tracePt t="35597" x="2406650" y="2794000"/>
          <p14:tracePt t="35613" x="2476500" y="2794000"/>
          <p14:tracePt t="35630" x="2514600" y="2794000"/>
          <p14:tracePt t="35647" x="2540000" y="2794000"/>
          <p14:tracePt t="35664" x="2546350" y="2794000"/>
          <p14:tracePt t="35680" x="2546350" y="2800350"/>
          <p14:tracePt t="35697" x="2546350" y="2819400"/>
          <p14:tracePt t="35714" x="2508250" y="2857500"/>
          <p14:tracePt t="35730" x="2457450" y="2895600"/>
          <p14:tracePt t="35747" x="2374900" y="2927350"/>
          <p14:tracePt t="35762" x="2286000" y="2946400"/>
          <p14:tracePt t="35780" x="2171700" y="2946400"/>
          <p14:tracePt t="35797" x="2108200" y="2914650"/>
          <p14:tracePt t="35813" x="2076450" y="2882900"/>
          <p14:tracePt t="35828" x="2044700" y="2844800"/>
          <p14:tracePt t="35847" x="2032000" y="2800350"/>
          <p14:tracePt t="35863" x="2032000" y="2749550"/>
          <p14:tracePt t="35879" x="2032000" y="2698750"/>
          <p14:tracePt t="35896" x="2057400" y="2667000"/>
          <p14:tracePt t="35912" x="2120900" y="2628900"/>
          <p14:tracePt t="35929" x="2184400" y="2603500"/>
          <p14:tracePt t="35946" x="2279650" y="2584450"/>
          <p14:tracePt t="35963" x="2387600" y="2584450"/>
          <p14:tracePt t="35978" x="2501900" y="2584450"/>
          <p14:tracePt t="35995" x="2660650" y="2590800"/>
          <p14:tracePt t="36012" x="2762250" y="2609850"/>
          <p14:tracePt t="36029" x="2863850" y="2641600"/>
          <p14:tracePt t="36045" x="2946400" y="2667000"/>
          <p14:tracePt t="36061" x="3003550" y="2692400"/>
          <p14:tracePt t="36079" x="3035300" y="2711450"/>
          <p14:tracePt t="36096" x="3054350" y="2736850"/>
          <p14:tracePt t="36112" x="3054350" y="2749550"/>
          <p14:tracePt t="36129" x="3054350" y="2755900"/>
          <p14:tracePt t="36145" x="3054350" y="2762250"/>
          <p14:tracePt t="36163" x="3054350" y="2768600"/>
          <p14:tracePt t="36179" x="3035300" y="2781300"/>
          <p14:tracePt t="36196" x="2965450" y="2794000"/>
          <p14:tracePt t="36212" x="2895600" y="2806700"/>
          <p14:tracePt t="36229" x="2819400" y="2806700"/>
          <p14:tracePt t="36245" x="2755900" y="2806700"/>
          <p14:tracePt t="36262" x="2711450" y="2806700"/>
          <p14:tracePt t="36277" x="2692400" y="2800350"/>
          <p14:tracePt t="36294" x="2679700" y="2800350"/>
          <p14:tracePt t="36396" x="2679700" y="2794000"/>
          <p14:tracePt t="36412" x="2679700" y="2787650"/>
          <p14:tracePt t="36436" x="2679700" y="2781300"/>
          <p14:tracePt t="36444" x="2679700" y="2774950"/>
          <p14:tracePt t="36509" x="2679700" y="2768600"/>
          <p14:tracePt t="37013" x="2667000" y="2774950"/>
          <p14:tracePt t="37020" x="2641600" y="2787650"/>
          <p14:tracePt t="37036" x="2609850" y="2800350"/>
          <p14:tracePt t="37044" x="2584450" y="2813050"/>
          <p14:tracePt t="37059" x="2540000" y="2819400"/>
          <p14:tracePt t="37075" x="2406650" y="2838450"/>
          <p14:tracePt t="37110" x="2292350" y="2838450"/>
          <p14:tracePt t="37127" x="2273300" y="2832100"/>
          <p14:tracePt t="37143" x="2260600" y="2813050"/>
          <p14:tracePt t="37160" x="2260600" y="2781300"/>
          <p14:tracePt t="37176" x="2260600" y="2736850"/>
          <p14:tracePt t="37193" x="2260600" y="2692400"/>
          <p14:tracePt t="37210" x="2273300" y="2673350"/>
          <p14:tracePt t="37225" x="2305050" y="2635250"/>
          <p14:tracePt t="37260" x="2508250" y="2546350"/>
          <p14:tracePt t="37277" x="2635250" y="2514600"/>
          <p14:tracePt t="37310" x="2908300" y="2495550"/>
          <p14:tracePt t="37327" x="3016250" y="2495550"/>
          <p14:tracePt t="37360" x="3181350" y="2520950"/>
          <p14:tracePt t="37377" x="3232150" y="2559050"/>
          <p14:tracePt t="37410" x="3282950" y="2654300"/>
          <p14:tracePt t="37427" x="3282950" y="2692400"/>
          <p14:tracePt t="37428" x="3282950" y="2711450"/>
          <p14:tracePt t="37460" x="3270250" y="2768600"/>
          <p14:tracePt t="37476" x="3244850" y="2794000"/>
          <p14:tracePt t="37509" x="3194050" y="2825750"/>
          <p14:tracePt t="37526" x="3162300" y="2838450"/>
          <p14:tracePt t="37559" x="3105150" y="2844800"/>
          <p14:tracePt t="37576" x="3086100" y="2844800"/>
          <p14:tracePt t="37608" x="3067050" y="2844800"/>
          <p14:tracePt t="37625" x="3060700" y="2844800"/>
          <p14:tracePt t="37660" x="3060700" y="2838450"/>
          <p14:tracePt t="37821" x="3060700" y="2832100"/>
          <p14:tracePt t="37868" x="3060700" y="2825750"/>
          <p14:tracePt t="37900" x="3060700" y="2819400"/>
          <p14:tracePt t="37925" x="3060700" y="2813050"/>
          <p14:tracePt t="37972" x="3067050" y="2813050"/>
          <p14:tracePt t="37980" x="3067050" y="2806700"/>
          <p14:tracePt t="38021" x="3073400" y="2806700"/>
          <p14:tracePt t="38029" x="3073400" y="2800350"/>
          <p14:tracePt t="38197" x="3079750" y="2800350"/>
          <p14:tracePt t="38516" x="3092450" y="2819400"/>
          <p14:tracePt t="38524" x="3098800" y="2844800"/>
          <p14:tracePt t="38548" x="3105150" y="2844800"/>
          <p14:tracePt t="38708" x="3117850" y="2832100"/>
          <p14:tracePt t="38716" x="3117850" y="2825750"/>
          <p14:tracePt t="38765" x="3124200" y="2825750"/>
          <p14:tracePt t="38772" x="3136900" y="2825750"/>
          <p14:tracePt t="38789" x="3143250" y="2825750"/>
          <p14:tracePt t="38796" x="3149600" y="2838450"/>
          <p14:tracePt t="38804" x="3149600" y="2844800"/>
          <p14:tracePt t="38829" x="3155950" y="2844800"/>
          <p14:tracePt t="38839" x="3162300" y="2844800"/>
          <p14:tracePt t="38924" x="3168650" y="2844800"/>
          <p14:tracePt t="39253" x="3162300" y="2844800"/>
          <p14:tracePt t="39260" x="3155950" y="2844800"/>
          <p14:tracePt t="39270" x="3149600" y="2844800"/>
          <p14:tracePt t="39287" x="3143250" y="2844800"/>
          <p14:tracePt t="39305" x="3136900" y="2838450"/>
          <p14:tracePt t="39322" x="3130550" y="2832100"/>
          <p14:tracePt t="39356" x="3130550" y="2825750"/>
          <p14:tracePt t="39371" x="3130550" y="2819400"/>
          <p14:tracePt t="39765" x="3143250" y="2825750"/>
          <p14:tracePt t="39772" x="3168650" y="2857500"/>
          <p14:tracePt t="39785" x="3200400" y="2882900"/>
          <p14:tracePt t="39804" x="3263900" y="2952750"/>
          <p14:tracePt t="39821" x="3327400" y="3009900"/>
          <p14:tracePt t="39837" x="3359150" y="3073400"/>
          <p14:tracePt t="39852" x="3378200" y="3111500"/>
          <p14:tracePt t="39870" x="3378200" y="3136900"/>
          <p14:tracePt t="39887" x="3359150" y="3155950"/>
          <p14:tracePt t="39903" x="3282950" y="3200400"/>
          <p14:tracePt t="39918" x="3136900" y="3232150"/>
          <p14:tracePt t="39937" x="2927350" y="3263900"/>
          <p14:tracePt t="39952" x="2622550" y="3289300"/>
          <p14:tracePt t="39970" x="2343150" y="3295650"/>
          <p14:tracePt t="39987" x="2133600" y="3302000"/>
          <p14:tracePt t="40001" x="2025650" y="3302000"/>
          <p14:tracePt t="40020" x="2000250" y="3302000"/>
          <p14:tracePt t="40077" x="2000250" y="3295650"/>
          <p14:tracePt t="40093" x="2000250" y="3289300"/>
          <p14:tracePt t="40100" x="2006600" y="3289300"/>
          <p14:tracePt t="40108" x="2006600" y="3282950"/>
          <p14:tracePt t="40119" x="2012950" y="3282950"/>
          <p14:tracePt t="40134" x="2012950" y="3276600"/>
          <p14:tracePt t="40153" x="2019300" y="3276600"/>
          <p14:tracePt t="40169" x="2019300" y="3270250"/>
          <p14:tracePt t="40186" x="2025650" y="3270250"/>
          <p14:tracePt t="40203" x="2038350" y="3263900"/>
          <p14:tracePt t="40220" x="2038350" y="3257550"/>
          <p14:tracePt t="40253" x="2044700" y="3257550"/>
          <p14:tracePt t="40332" x="2032000" y="3257550"/>
          <p14:tracePt t="40341" x="2025650" y="3257550"/>
          <p14:tracePt t="40352" x="2012950" y="3257550"/>
          <p14:tracePt t="40369" x="1987550" y="3257550"/>
          <p14:tracePt t="40386" x="1968500" y="3257550"/>
          <p14:tracePt t="40400" x="1943100" y="3257550"/>
          <p14:tracePt t="40419" x="1930400" y="3251200"/>
          <p14:tracePt t="40434" x="1930400" y="3244850"/>
          <p14:tracePt t="40453" x="1924050" y="3238500"/>
          <p14:tracePt t="40733" x="1930400" y="3238500"/>
          <p14:tracePt t="40740" x="1936750" y="3238500"/>
          <p14:tracePt t="40749" x="1943100" y="3238500"/>
          <p14:tracePt t="40768" x="1962150" y="3238500"/>
          <p14:tracePt t="40783" x="1968500" y="3232150"/>
          <p14:tracePt t="40800" x="1987550" y="3232150"/>
          <p14:tracePt t="40818" x="2006600" y="3232150"/>
          <p14:tracePt t="40834" x="2038350" y="3225800"/>
          <p14:tracePt t="40852" x="2101850" y="3219450"/>
          <p14:tracePt t="40866" x="2127250" y="3219450"/>
          <p14:tracePt t="40885" x="2241550" y="3219450"/>
          <p14:tracePt t="40901" x="2336800" y="3219450"/>
          <p14:tracePt t="40918" x="2444750" y="3219450"/>
          <p14:tracePt t="40934" x="2590800" y="3219450"/>
          <p14:tracePt t="40951" x="2755900" y="3219450"/>
          <p14:tracePt t="40968" x="2927350" y="3219450"/>
          <p14:tracePt t="40985" x="3092450" y="3219450"/>
          <p14:tracePt t="41001" x="3251200" y="3213100"/>
          <p14:tracePt t="41016" x="3378200" y="3206750"/>
          <p14:tracePt t="41034" x="3467100" y="3194050"/>
          <p14:tracePt t="41051" x="3536950" y="3194050"/>
          <p14:tracePt t="41068" x="3575050" y="3194050"/>
          <p14:tracePt t="41084" x="3587750" y="3194050"/>
          <p14:tracePt t="41148" x="3587750" y="3187700"/>
          <p14:tracePt t="41437" x="3594100" y="3187700"/>
          <p14:tracePt t="41573" x="3600450" y="3187700"/>
          <p14:tracePt t="42221" x="3600450" y="3181350"/>
          <p14:tracePt t="42228" x="3587750" y="3181350"/>
          <p14:tracePt t="42237" x="3562350" y="3181350"/>
          <p14:tracePt t="42246" x="3517900" y="3181350"/>
          <p14:tracePt t="42264" x="3397250" y="3181350"/>
          <p14:tracePt t="42281" x="3225800" y="3181350"/>
          <p14:tracePt t="42297" x="2927350" y="3187700"/>
          <p14:tracePt t="42314" x="2584450" y="3187700"/>
          <p14:tracePt t="42330" x="2235200" y="3200400"/>
          <p14:tracePt t="42346" x="2038350" y="3200400"/>
          <p14:tracePt t="42364" x="1866900" y="3187700"/>
          <p14:tracePt t="42381" x="1835150" y="3175000"/>
          <p14:tracePt t="42420" x="1835150" y="3168650"/>
          <p14:tracePt t="42717" x="1854200" y="3168650"/>
          <p14:tracePt t="42724" x="1911350" y="3168650"/>
          <p14:tracePt t="42732" x="1974850" y="3168650"/>
          <p14:tracePt t="42747" x="2038350" y="3168650"/>
          <p14:tracePt t="42763" x="2114550" y="3168650"/>
          <p14:tracePt t="42780" x="2336800" y="3168650"/>
          <p14:tracePt t="42796" x="2482850" y="3168650"/>
          <p14:tracePt t="42812" x="2622550" y="3168650"/>
          <p14:tracePt t="42828" x="2736850" y="3168650"/>
          <p14:tracePt t="42846" x="2844800" y="3168650"/>
          <p14:tracePt t="42862" x="2927350" y="3175000"/>
          <p14:tracePt t="42880" x="3003550" y="3175000"/>
          <p14:tracePt t="42896" x="3079750" y="3175000"/>
          <p14:tracePt t="42913" x="3143250" y="3175000"/>
          <p14:tracePt t="42929" x="3206750" y="3175000"/>
          <p14:tracePt t="42946" x="3251200" y="3175000"/>
          <p14:tracePt t="42963" x="3282950" y="3175000"/>
          <p14:tracePt t="42980" x="3302000" y="3175000"/>
          <p14:tracePt t="42996" x="3308350" y="3175000"/>
          <p14:tracePt t="43125" x="3314700" y="3175000"/>
          <p14:tracePt t="43148" x="3321050" y="3175000"/>
          <p14:tracePt t="43156" x="3340100" y="3175000"/>
          <p14:tracePt t="43164" x="3352800" y="3175000"/>
          <p14:tracePt t="43179" x="3371850" y="3175000"/>
          <p14:tracePt t="43196" x="3441700" y="3175000"/>
          <p14:tracePt t="43212" x="3492500" y="3175000"/>
          <p14:tracePt t="43228" x="3543300" y="3175000"/>
          <p14:tracePt t="43245" x="3594100" y="3175000"/>
          <p14:tracePt t="43262" x="3625850" y="3175000"/>
          <p14:tracePt t="43278" x="3651250" y="3175000"/>
          <p14:tracePt t="43295" x="3670300" y="3175000"/>
          <p14:tracePt t="43311" x="3695700" y="3175000"/>
          <p14:tracePt t="43328" x="3708400" y="3175000"/>
          <p14:tracePt t="43344" x="3721100" y="3175000"/>
          <p14:tracePt t="43361" x="3733800" y="3168650"/>
          <p14:tracePt t="43378" x="3746500" y="3168650"/>
          <p14:tracePt t="43395" x="3759200" y="3168650"/>
          <p14:tracePt t="43411" x="3771900" y="3168650"/>
          <p14:tracePt t="43428" x="3803650" y="3168650"/>
          <p14:tracePt t="43444" x="3816350" y="3168650"/>
          <p14:tracePt t="43461" x="3829050" y="3168650"/>
          <p14:tracePt t="43478" x="3848100" y="3168650"/>
          <p14:tracePt t="43494" x="3854450" y="3168650"/>
          <p14:tracePt t="43511" x="3879850" y="3168650"/>
          <p14:tracePt t="43528" x="3892550" y="3168650"/>
          <p14:tracePt t="43544" x="3911600" y="3168650"/>
          <p14:tracePt t="43561" x="3917950" y="3168650"/>
          <p14:tracePt t="43577" x="3924300" y="3168650"/>
          <p14:tracePt t="43813" x="3924300" y="3181350"/>
          <p14:tracePt t="43820" x="3917950" y="3200400"/>
          <p14:tracePt t="43828" x="3892550" y="3232150"/>
          <p14:tracePt t="43844" x="3810000" y="3321050"/>
          <p14:tracePt t="43860" x="3733800" y="3409950"/>
          <p14:tracePt t="43877" x="3683000" y="3454400"/>
          <p14:tracePt t="43893" x="3587750" y="3549650"/>
          <p14:tracePt t="43909" x="3486150" y="3625850"/>
          <p14:tracePt t="43925" x="3384550" y="3676650"/>
          <p14:tracePt t="43943" x="3295650" y="3708400"/>
          <p14:tracePt t="43960" x="3225800" y="3721100"/>
          <p14:tracePt t="43977" x="3187700" y="3721100"/>
          <p14:tracePt t="43993" x="3149600" y="3721100"/>
          <p14:tracePt t="44010" x="3117850" y="3714750"/>
          <p14:tracePt t="44026" x="3079750" y="3702050"/>
          <p14:tracePt t="44042" x="3041650" y="3676650"/>
          <p14:tracePt t="44060" x="2959100" y="3638550"/>
          <p14:tracePt t="44075" x="2940050" y="3619500"/>
          <p14:tracePt t="44093" x="2851150" y="3581400"/>
          <p14:tracePt t="44125" x="2711450" y="3530600"/>
          <p14:tracePt t="44143" x="2622550" y="3517900"/>
          <p14:tracePt t="44160" x="2546350" y="3511550"/>
          <p14:tracePt t="44193" x="2355850" y="3505200"/>
          <p14:tracePt t="44210" x="2273300" y="3505200"/>
          <p14:tracePt t="44243" x="2152650" y="3505200"/>
          <p14:tracePt t="44260" x="2114550" y="3505200"/>
          <p14:tracePt t="44293" x="2089150" y="3505200"/>
          <p14:tracePt t="44309" x="2082800" y="3505200"/>
          <p14:tracePt t="44343" x="2057400" y="3505200"/>
          <p14:tracePt t="44359" x="2044700" y="3505200"/>
          <p14:tracePt t="44392" x="2019300" y="3492500"/>
          <p14:tracePt t="44409" x="2012950" y="3486150"/>
          <p14:tracePt t="44425" x="2000250" y="3486150"/>
          <p14:tracePt t="44442" x="1981200" y="3479800"/>
          <p14:tracePt t="44458" x="1968500" y="3473450"/>
          <p14:tracePt t="44475" x="1943100" y="3467100"/>
          <p14:tracePt t="44490" x="1936750" y="3460750"/>
          <p14:tracePt t="44509" x="1917700" y="3454400"/>
          <p14:tracePt t="44524" x="1911350" y="3454400"/>
          <p14:tracePt t="45389" x="1917700" y="3454400"/>
          <p14:tracePt t="45396" x="1924050" y="3448050"/>
          <p14:tracePt t="45407" x="1943100" y="3441700"/>
          <p14:tracePt t="45422" x="1955800" y="3441700"/>
          <p14:tracePt t="45440" x="1981200" y="3435350"/>
          <p14:tracePt t="45455" x="2032000" y="3429000"/>
          <p14:tracePt t="45472" x="2095500" y="3429000"/>
          <p14:tracePt t="45490" x="2184400" y="3422650"/>
          <p14:tracePt t="45507" x="2286000" y="3422650"/>
          <p14:tracePt t="45524" x="2451100" y="3422650"/>
          <p14:tracePt t="45540" x="2571750" y="3422650"/>
          <p14:tracePt t="45557" x="2692400" y="3422650"/>
          <p14:tracePt t="45573" x="2800350" y="3416300"/>
          <p14:tracePt t="45589" x="2901950" y="3409950"/>
          <p14:tracePt t="45606" x="2997200" y="3409950"/>
          <p14:tracePt t="45621" x="3086100" y="3403600"/>
          <p14:tracePt t="45639" x="3155950" y="3403600"/>
          <p14:tracePt t="45656" x="3206750" y="3403600"/>
          <p14:tracePt t="45672" x="3251200" y="3403600"/>
          <p14:tracePt t="45689" x="3282950" y="3403600"/>
          <p14:tracePt t="45705" x="3314700" y="3403600"/>
          <p14:tracePt t="45722" x="3352800" y="3403600"/>
          <p14:tracePt t="45739" x="3384550" y="3403600"/>
          <p14:tracePt t="45756" x="3448050" y="3403600"/>
          <p14:tracePt t="45772" x="3486150" y="3403600"/>
          <p14:tracePt t="45789" x="3530600" y="3403600"/>
          <p14:tracePt t="45805" x="3575050" y="3403600"/>
          <p14:tracePt t="45822" x="3613150" y="3403600"/>
          <p14:tracePt t="45838" x="3657600" y="3403600"/>
          <p14:tracePt t="45855" x="3695700" y="3397250"/>
          <p14:tracePt t="45872" x="3727450" y="3390900"/>
          <p14:tracePt t="45887" x="3765550" y="3390900"/>
          <p14:tracePt t="45905" x="3797300" y="3390900"/>
          <p14:tracePt t="45922" x="3835400" y="3390900"/>
          <p14:tracePt t="45938" x="3873500" y="3390900"/>
          <p14:tracePt t="45955" x="3905250" y="3390900"/>
          <p14:tracePt t="45970" x="3943350" y="3390900"/>
          <p14:tracePt t="45989" x="3975100" y="3390900"/>
          <p14:tracePt t="46005" x="3987800" y="3390900"/>
          <p14:tracePt t="46022" x="4000500" y="3390900"/>
          <p14:tracePt t="46668" x="4000500" y="3384550"/>
          <p14:tracePt t="46780" x="4000500" y="3378200"/>
          <p14:tracePt t="46797" x="4000500" y="3371850"/>
          <p14:tracePt t="46861" x="4000500" y="3365500"/>
          <p14:tracePt t="46868" x="3994150" y="3365500"/>
          <p14:tracePt t="46884" x="3987800" y="3365500"/>
          <p14:tracePt t="46956" x="3981450" y="3365500"/>
          <p14:tracePt t="47101" x="3975100" y="3365500"/>
          <p14:tracePt t="48716" x="3981450" y="3378200"/>
          <p14:tracePt t="48724" x="3994150" y="3397250"/>
          <p14:tracePt t="48732" x="4032250" y="3416300"/>
          <p14:tracePt t="48747" x="4076700" y="3441700"/>
          <p14:tracePt t="48764" x="4229100" y="3511550"/>
          <p14:tracePt t="48782" x="4324350" y="3536950"/>
          <p14:tracePt t="48799" x="4381500" y="3549650"/>
          <p14:tracePt t="48814" x="4406900" y="3556000"/>
          <p14:tracePt t="48996" x="4406900" y="3549650"/>
          <p14:tracePt t="49005" x="4394200" y="3543300"/>
          <p14:tracePt t="49013" x="4381500" y="3530600"/>
          <p14:tracePt t="49030" x="4330700" y="3530600"/>
          <p14:tracePt t="49048" x="4292600" y="3530600"/>
          <p14:tracePt t="49065" x="4273550" y="3524250"/>
          <p14:tracePt t="49101" x="4267200" y="3517900"/>
          <p14:tracePt t="49253" x="4260850" y="3517900"/>
          <p14:tracePt t="49284" x="4267200" y="3517900"/>
          <p14:tracePt t="49292" x="4279900" y="3511550"/>
          <p14:tracePt t="49300" x="4292600" y="3498850"/>
          <p14:tracePt t="49312" x="4298950" y="3486150"/>
          <p14:tracePt t="49331" x="4305300" y="3479800"/>
          <p14:tracePt t="49348" x="4311650" y="3479800"/>
          <p14:tracePt t="49364" x="4318000" y="3479800"/>
          <p14:tracePt t="49381" x="4324350" y="3479800"/>
          <p14:tracePt t="49397" x="4330700" y="3479800"/>
          <p14:tracePt t="49420" x="4337050" y="3486150"/>
          <p14:tracePt t="49430" x="4343400" y="3486150"/>
          <p14:tracePt t="49447" x="4343400" y="3492500"/>
          <p14:tracePt t="49464" x="4349750" y="3492500"/>
          <p14:tracePt t="49480" x="4356100" y="3498850"/>
          <p14:tracePt t="49514" x="4375150" y="3505200"/>
          <p14:tracePt t="49530" x="4387850" y="3511550"/>
          <p14:tracePt t="49545" x="4400550" y="3517900"/>
          <p14:tracePt t="49564" x="4413250" y="3517900"/>
          <p14:tracePt t="49581" x="4425950" y="3517900"/>
          <p14:tracePt t="49596" x="4445000" y="3524250"/>
          <p14:tracePt t="49732" x="4438650" y="3524250"/>
          <p14:tracePt t="49741" x="4406900" y="3530600"/>
          <p14:tracePt t="49756" x="4349750" y="3549650"/>
          <p14:tracePt t="49764" x="4286250" y="3568700"/>
          <p14:tracePt t="49779" x="4165600" y="3632200"/>
          <p14:tracePt t="49794" x="4102100" y="3676650"/>
          <p14:tracePt t="49813" x="3943350" y="3867150"/>
          <p14:tracePt t="49830" x="3835400" y="4051300"/>
          <p14:tracePt t="49844" x="3752850" y="4254500"/>
          <p14:tracePt t="49863" x="3683000" y="4495800"/>
          <p14:tracePt t="49879" x="3632200" y="4730750"/>
          <p14:tracePt t="49896" x="3625850" y="4933950"/>
          <p14:tracePt t="49913" x="3625850" y="5099050"/>
          <p14:tracePt t="49930" x="3651250" y="5245100"/>
          <p14:tracePt t="49946" x="3683000" y="5327650"/>
          <p14:tracePt t="49961" x="3702050" y="5359400"/>
          <p14:tracePt t="49977" x="3721100" y="5365750"/>
          <p14:tracePt t="50053" x="3733800" y="5372100"/>
          <p14:tracePt t="50069" x="3740150" y="5378450"/>
          <p14:tracePt t="50076" x="3746500" y="5378450"/>
          <p14:tracePt t="50092" x="3752850" y="5384800"/>
          <p14:tracePt t="50100" x="3759200" y="5384800"/>
          <p14:tracePt t="50116" x="3740150" y="5359400"/>
          <p14:tracePt t="50127" x="3702050" y="5321300"/>
          <p14:tracePt t="50145" x="3581400" y="5181600"/>
          <p14:tracePt t="50189" x="3524250" y="5105400"/>
          <p14:tracePt t="50309" x="3511550" y="5105400"/>
          <p14:tracePt t="50324" x="3511550" y="5086350"/>
          <p14:tracePt t="50357" x="3511550" y="5092700"/>
          <p14:tracePt t="50364" x="3505200" y="5099050"/>
          <p14:tracePt t="50376" x="3505200" y="5111750"/>
          <p14:tracePt t="50395" x="3511550" y="5124450"/>
          <p14:tracePt t="50411" x="3568700" y="5238750"/>
          <p14:tracePt t="50428" x="3568700" y="5257800"/>
          <p14:tracePt t="50445" x="3568700" y="5270500"/>
          <p14:tracePt t="50461" x="3568700" y="5276850"/>
          <p14:tracePt t="50636" x="3562350" y="5283200"/>
          <p14:tracePt t="50644" x="3556000" y="5283200"/>
          <p14:tracePt t="50660" x="3543300" y="5289550"/>
          <p14:tracePt t="50668" x="3536950" y="5295900"/>
          <p14:tracePt t="50676" x="3524250" y="5308600"/>
          <p14:tracePt t="50693" x="3505200" y="5321300"/>
          <p14:tracePt t="50709" x="3441700" y="5403850"/>
          <p14:tracePt t="50726" x="3321050" y="5505450"/>
          <p14:tracePt t="50742" x="3136900" y="5638800"/>
          <p14:tracePt t="50760" x="2901950" y="5772150"/>
          <p14:tracePt t="50777" x="2616200" y="5880100"/>
          <p14:tracePt t="50793" x="2343150" y="5943600"/>
          <p14:tracePt t="50810" x="2082800" y="5969000"/>
          <p14:tracePt t="50826" x="1860550" y="5994400"/>
          <p14:tracePt t="50843" x="1657350" y="5994400"/>
          <p14:tracePt t="50860" x="1600200" y="5975350"/>
          <p14:tracePt t="50876" x="1593850" y="5969000"/>
          <p14:tracePt t="50893" x="1593850" y="5962650"/>
          <p14:tracePt t="50910" x="1593850" y="5949950"/>
          <p14:tracePt t="50926" x="1600200" y="5937250"/>
          <p14:tracePt t="50943" x="1612900" y="5918200"/>
          <p14:tracePt t="50959" x="1625600" y="5905500"/>
          <p14:tracePt t="50976" x="1638300" y="5892800"/>
          <p14:tracePt t="50992" x="1657350" y="5880100"/>
          <p14:tracePt t="51008" x="1670050" y="5861050"/>
          <p14:tracePt t="51026" x="1682750" y="5848350"/>
          <p14:tracePt t="51043" x="1708150" y="5829300"/>
          <p14:tracePt t="51059" x="1727200" y="5810250"/>
          <p14:tracePt t="51075" x="1752600" y="5797550"/>
          <p14:tracePt t="51091" x="1758950" y="5784850"/>
          <p14:tracePt t="51108" x="1778000" y="5778500"/>
          <p14:tracePt t="51124" x="1790700" y="5778500"/>
          <p14:tracePt t="51143" x="1809750" y="5778500"/>
          <p14:tracePt t="51159" x="1828800" y="5778500"/>
          <p14:tracePt t="51176" x="1841500" y="5778500"/>
          <p14:tracePt t="51191" x="1847850" y="5778500"/>
          <p14:tracePt t="51209" x="1854200" y="5778500"/>
          <p14:tracePt t="51516" x="1860550" y="5772150"/>
          <p14:tracePt t="51524" x="1866900" y="5765800"/>
          <p14:tracePt t="51532" x="1885950" y="5753100"/>
          <p14:tracePt t="51540" x="1917700" y="5734050"/>
          <p14:tracePt t="51557" x="2025650" y="5676900"/>
          <p14:tracePt t="51590" x="2743200" y="5340350"/>
          <p14:tracePt t="51609" x="3390900" y="5086350"/>
          <p14:tracePt t="51642" x="5035550" y="4483100"/>
          <p14:tracePt t="51659" x="5918200" y="4184650"/>
          <p14:tracePt t="51690" x="7359650" y="3638550"/>
          <p14:tracePt t="51709" x="7918450" y="3384550"/>
          <p14:tracePt t="51740" x="8077200" y="3244850"/>
          <p14:tracePt t="51758" x="8089900" y="3225800"/>
          <p14:tracePt t="51791" x="8089900" y="3187700"/>
          <p14:tracePt t="51809" x="8089900" y="3175000"/>
          <p14:tracePt t="51841" x="8089900" y="3143250"/>
          <p14:tracePt t="51858" x="8083550" y="3117850"/>
          <p14:tracePt t="51891" x="8064500" y="3003550"/>
          <p14:tracePt t="51908" x="8051800" y="2952750"/>
          <p14:tracePt t="51941" x="8045450" y="2838450"/>
          <p14:tracePt t="51958" x="8045450" y="2800350"/>
          <p14:tracePt t="51991" x="8077200" y="2717800"/>
          <p14:tracePt t="52008" x="8089900" y="2679700"/>
          <p14:tracePt t="52041" x="8134350" y="2622550"/>
          <p14:tracePt t="52058" x="8159750" y="2603500"/>
          <p14:tracePt t="52091" x="8178800" y="2590800"/>
          <p14:tracePt t="52141" x="8172450" y="2609850"/>
          <p14:tracePt t="52158" x="8153400" y="2635250"/>
          <p14:tracePt t="52189" x="8147050" y="2654300"/>
          <p14:tracePt t="52224" x="8140700" y="2660650"/>
          <p14:tracePt t="52240" x="8140700" y="2673350"/>
          <p14:tracePt t="52257" x="8115300" y="2698750"/>
          <p14:tracePt t="52274" x="8089900" y="2749550"/>
          <p14:tracePt t="52307" x="8051800" y="2844800"/>
          <p14:tracePt t="52324" x="8020050" y="2927350"/>
          <p14:tracePt t="52338" x="8020050" y="2946400"/>
          <p14:tracePt t="52357" x="8020050" y="2971800"/>
          <p14:tracePt t="52396" x="8026400" y="2971800"/>
          <p14:tracePt t="52406" x="8039100" y="2965450"/>
          <p14:tracePt t="52423" x="8089900" y="2933700"/>
          <p14:tracePt t="52438" x="8140700" y="2921000"/>
          <p14:tracePt t="52457" x="8159750" y="2914650"/>
          <p14:tracePt t="52473" x="8210550" y="2889250"/>
          <p14:tracePt t="52490" x="8242300" y="2889250"/>
          <p14:tracePt t="52507" x="8267700" y="2889250"/>
          <p14:tracePt t="52523" x="8305800" y="2889250"/>
          <p14:tracePt t="52540" x="8337550" y="2908300"/>
          <p14:tracePt t="52556" x="8356600" y="2927350"/>
          <p14:tracePt t="52573" x="8388350" y="2965450"/>
          <p14:tracePt t="52588" x="8413750" y="2990850"/>
          <p14:tracePt t="52604" x="8439150" y="3022600"/>
          <p14:tracePt t="52623" x="8458200" y="3054350"/>
          <p14:tracePt t="52638" x="8470900" y="3073400"/>
          <p14:tracePt t="52656" x="8489950" y="3092450"/>
          <p14:tracePt t="52671" x="8502650" y="3111500"/>
          <p14:tracePt t="52687" x="8502650" y="3124200"/>
          <p14:tracePt t="52705" x="8502650" y="3143250"/>
          <p14:tracePt t="52722" x="8502650" y="3175000"/>
          <p14:tracePt t="52738" x="8483600" y="3200400"/>
          <p14:tracePt t="52755" x="8445500" y="3238500"/>
          <p14:tracePt t="52770" x="8426450" y="3251200"/>
          <p14:tracePt t="52789" x="8375650" y="3257550"/>
          <p14:tracePt t="52804" x="8324850" y="3263900"/>
          <p14:tracePt t="52820" x="8255000" y="3270250"/>
          <p14:tracePt t="52838" x="8178800" y="3257550"/>
          <p14:tracePt t="52855" x="8128000" y="3213100"/>
          <p14:tracePt t="52870" x="8064500" y="3136900"/>
          <p14:tracePt t="52887" x="8026400" y="3054350"/>
          <p14:tracePt t="52905" x="8013700" y="2959100"/>
          <p14:tracePt t="52922" x="8013700" y="2863850"/>
          <p14:tracePt t="52938" x="8032750" y="2774950"/>
          <p14:tracePt t="52955" x="8089900" y="2679700"/>
          <p14:tracePt t="52971" x="8216900" y="2584450"/>
          <p14:tracePt t="52987" x="8261350" y="2565400"/>
          <p14:tracePt t="53004" x="8407400" y="2552700"/>
          <p14:tracePt t="53021" x="8509000" y="2571750"/>
          <p14:tracePt t="53038" x="8623300" y="2660650"/>
          <p14:tracePt t="53055" x="8724900" y="2806700"/>
          <p14:tracePt t="53070" x="8801100" y="2990850"/>
          <p14:tracePt t="53088" x="8813800" y="3155950"/>
          <p14:tracePt t="53103" x="8794750" y="3302000"/>
          <p14:tracePt t="53121" x="8699500" y="3435350"/>
          <p14:tracePt t="53136" x="8572500" y="3536950"/>
          <p14:tracePt t="53153" x="8413750" y="3587750"/>
          <p14:tracePt t="53171" x="8318500" y="3594100"/>
          <p14:tracePt t="53188" x="8020050" y="3562350"/>
          <p14:tracePt t="53204" x="7766050" y="3467100"/>
          <p14:tracePt t="53221" x="7620000" y="3352800"/>
          <p14:tracePt t="53237" x="7531100" y="3257550"/>
          <p14:tracePt t="53254" x="7499350" y="3168650"/>
          <p14:tracePt t="53270" x="7499350" y="3117850"/>
          <p14:tracePt t="53288" x="7499350" y="3098800"/>
          <p14:tracePt t="53303" x="7512050" y="3086100"/>
          <p14:tracePt t="53321" x="7537450" y="3079750"/>
          <p14:tracePt t="53337" x="7575550" y="3079750"/>
          <p14:tracePt t="53354" x="7613650" y="3079750"/>
          <p14:tracePt t="53370" x="7658100" y="3086100"/>
          <p14:tracePt t="53387" x="7689850" y="3098800"/>
          <p14:tracePt t="53402" x="7696200" y="3098800"/>
          <p14:tracePt t="53420" x="7702550" y="3117850"/>
          <p14:tracePt t="53435" x="7702550" y="3130550"/>
          <p14:tracePt t="53454" x="7651750" y="3155950"/>
          <p14:tracePt t="53470" x="7626350" y="3155950"/>
          <p14:tracePt t="53604" x="7626350" y="3149600"/>
          <p14:tracePt t="53628" x="7626350" y="3143250"/>
          <p14:tracePt t="53644" x="7626350" y="3130550"/>
          <p14:tracePt t="53652" x="7632700" y="3098800"/>
          <p14:tracePt t="53660" x="7664450" y="3079750"/>
          <p14:tracePt t="53670" x="7677150" y="3060700"/>
          <p14:tracePt t="53685" x="7696200" y="3048000"/>
          <p14:tracePt t="53702" x="7708900" y="3041650"/>
          <p14:tracePt t="53720" x="7715250" y="3035300"/>
          <p14:tracePt t="53736" x="7721600" y="3028950"/>
          <p14:tracePt t="53751" x="7727950" y="3022600"/>
          <p14:tracePt t="53770" x="7740650" y="3009900"/>
          <p14:tracePt t="53786" x="7759700" y="2990850"/>
          <p14:tracePt t="53803" x="7772400" y="2959100"/>
          <p14:tracePt t="53818" x="7797800" y="2927350"/>
          <p14:tracePt t="53836" x="7854950" y="2851150"/>
          <p14:tracePt t="53851" x="7905750" y="2813050"/>
          <p14:tracePt t="53868" x="7950200" y="2768600"/>
          <p14:tracePt t="53886" x="8001000" y="2730500"/>
          <p14:tracePt t="53901" x="8045450" y="2705100"/>
          <p14:tracePt t="53919" x="8077200" y="2692400"/>
          <p14:tracePt t="53936" x="8115300" y="2686050"/>
          <p14:tracePt t="53952" x="8147050" y="2686050"/>
          <p14:tracePt t="53969" x="8191500" y="2705100"/>
          <p14:tracePt t="53985" x="8235950" y="2749550"/>
          <p14:tracePt t="54001" x="8274050" y="2806700"/>
          <p14:tracePt t="54017" x="8299450" y="2895600"/>
          <p14:tracePt t="54036" x="8299450" y="3003550"/>
          <p14:tracePt t="54052" x="8255000" y="3054350"/>
          <p14:tracePt t="54068" x="8197850" y="3092450"/>
          <p14:tracePt t="54086" x="8159750" y="3098800"/>
          <p14:tracePt t="54101" x="8115300" y="3098800"/>
          <p14:tracePt t="54119" x="8058150" y="3054350"/>
          <p14:tracePt t="54136" x="8001000" y="3003550"/>
          <p14:tracePt t="54151" x="7956550" y="2927350"/>
          <p14:tracePt t="54167" x="7943850" y="2844800"/>
          <p14:tracePt t="54186" x="7924800" y="2768600"/>
          <p14:tracePt t="54203" x="7924800" y="2705100"/>
          <p14:tracePt t="54219" x="7956550" y="2609850"/>
          <p14:tracePt t="54236" x="8001000" y="2565400"/>
          <p14:tracePt t="54251" x="8007350" y="2552700"/>
          <p14:tracePt t="54267" x="8051800" y="2533650"/>
          <p14:tracePt t="54285" x="8108950" y="2514600"/>
          <p14:tracePt t="54302" x="8147050" y="2514600"/>
          <p14:tracePt t="54318" x="8185150" y="2533650"/>
          <p14:tracePt t="54335" x="8223250" y="2584450"/>
          <p14:tracePt t="54352" x="8267700" y="2679700"/>
          <p14:tracePt t="54369" x="8299450" y="2781300"/>
          <p14:tracePt t="54385" x="8305800" y="2870200"/>
          <p14:tracePt t="54402" x="8312150" y="2959100"/>
          <p14:tracePt t="54417" x="8293100" y="2997200"/>
          <p14:tracePt t="54433" x="8229600" y="3054350"/>
          <p14:tracePt t="54452" x="8096250" y="3073400"/>
          <p14:tracePt t="54467" x="8051800" y="3073400"/>
          <p14:tracePt t="54485" x="7905750" y="3016250"/>
          <p14:tracePt t="54502" x="7848600" y="2946400"/>
          <p14:tracePt t="54518" x="7816850" y="2882900"/>
          <p14:tracePt t="54535" x="7810500" y="2819400"/>
          <p14:tracePt t="54551" x="7829550" y="2762250"/>
          <p14:tracePt t="54568" x="7861300" y="2717800"/>
          <p14:tracePt t="54585" x="7931150" y="2673350"/>
          <p14:tracePt t="54602" x="8020050" y="2654300"/>
          <p14:tracePt t="54616" x="8102600" y="2654300"/>
          <p14:tracePt t="54636" x="8210550" y="2717800"/>
          <p14:tracePt t="54651" x="8255000" y="2794000"/>
          <p14:tracePt t="54668" x="8280400" y="2889250"/>
          <p14:tracePt t="54683" x="8286750" y="2940050"/>
          <p14:tracePt t="54699" x="8267700" y="3105150"/>
          <p14:tracePt t="54718" x="8204200" y="3200400"/>
          <p14:tracePt t="54733" x="8128000" y="3270250"/>
          <p14:tracePt t="54751" x="8045450" y="3289300"/>
          <p14:tracePt t="54766" x="7975600" y="3289300"/>
          <p14:tracePt t="54784" x="7912100" y="3251200"/>
          <p14:tracePt t="54799" x="7861300" y="3194050"/>
          <p14:tracePt t="54818" x="7823200" y="3111500"/>
          <p14:tracePt t="54834" x="7804150" y="3028950"/>
          <p14:tracePt t="54851" x="7804150" y="2952750"/>
          <p14:tracePt t="54868" x="7842250" y="2838450"/>
          <p14:tracePt t="54884" x="7905750" y="2774950"/>
          <p14:tracePt t="54899" x="7943850" y="2749550"/>
          <p14:tracePt t="54918" x="8115300" y="2724150"/>
          <p14:tracePt t="54932" x="8223250" y="2724150"/>
          <p14:tracePt t="54951" x="8318500" y="2762250"/>
          <p14:tracePt t="54967" x="8394700" y="2819400"/>
          <p14:tracePt t="54984" x="8439150" y="2876550"/>
          <p14:tracePt t="55001" x="8445500" y="2946400"/>
          <p14:tracePt t="55017" x="8445500" y="3035300"/>
          <p14:tracePt t="55034" x="8426450" y="3111500"/>
          <p14:tracePt t="55050" x="8362950" y="3200400"/>
          <p14:tracePt t="55065" x="8293100" y="3244850"/>
          <p14:tracePt t="55083" x="8153400" y="3282950"/>
          <p14:tracePt t="55101" x="8058150" y="3289300"/>
          <p14:tracePt t="55117" x="8013700" y="3289300"/>
          <p14:tracePt t="55134" x="7943850" y="3263900"/>
          <p14:tracePt t="55150" x="7874000" y="3219450"/>
          <p14:tracePt t="55165" x="7848600" y="3194050"/>
          <p14:tracePt t="55181" x="7835900" y="3149600"/>
          <p14:tracePt t="55198" x="7829550" y="3105150"/>
          <p14:tracePt t="55216" x="7848600" y="3035300"/>
          <p14:tracePt t="55231" x="7886700" y="2978150"/>
          <p14:tracePt t="55248" x="7950200" y="2921000"/>
          <p14:tracePt t="55265" x="8013700" y="2889250"/>
          <p14:tracePt t="55282" x="8070850" y="2876550"/>
          <p14:tracePt t="55298" x="8108950" y="2876550"/>
          <p14:tracePt t="55314" x="8147050" y="2889250"/>
          <p14:tracePt t="55331" x="8166100" y="2914650"/>
          <p14:tracePt t="55349" x="8185150" y="2978150"/>
          <p14:tracePt t="55364" x="8185150" y="3028950"/>
          <p14:tracePt t="55382" x="8172450" y="3079750"/>
          <p14:tracePt t="55399" x="8134350" y="3111500"/>
          <p14:tracePt t="55414" x="8089900" y="3130550"/>
          <p14:tracePt t="55431" x="8058150" y="3136900"/>
          <p14:tracePt t="55448" x="8026400" y="3143250"/>
          <p14:tracePt t="55464" x="8007350" y="3143250"/>
          <p14:tracePt t="55482" x="7994650" y="3143250"/>
          <p14:tracePt t="55499" x="7988300" y="3136900"/>
          <p14:tracePt t="55515" x="7988300" y="3117850"/>
          <p14:tracePt t="55530" x="7988300" y="3098800"/>
          <p14:tracePt t="55548" x="8007350" y="3048000"/>
          <p14:tracePt t="55565" x="8045450" y="3009900"/>
          <p14:tracePt t="55581" x="8077200" y="2990850"/>
          <p14:tracePt t="55597" x="8115300" y="2978150"/>
          <p14:tracePt t="55615" x="8140700" y="2978150"/>
          <p14:tracePt t="55632" x="8153400" y="2978150"/>
          <p14:tracePt t="55648" x="8159750" y="2984500"/>
          <p14:tracePt t="55665" x="8166100" y="2997200"/>
          <p14:tracePt t="55681" x="8166100" y="3016250"/>
          <p14:tracePt t="55698" x="8166100" y="3028950"/>
          <p14:tracePt t="55714" x="8166100" y="3035300"/>
          <p14:tracePt t="55740" x="8166100" y="3041650"/>
          <p14:tracePt t="55836" x="8166100" y="3035300"/>
          <p14:tracePt t="55853" x="8166100" y="3028950"/>
          <p14:tracePt t="55868" x="8172450" y="3028950"/>
          <p14:tracePt t="55876" x="8172450" y="3022600"/>
          <p14:tracePt t="55925" x="8185150" y="3022600"/>
          <p14:tracePt t="55940" x="8191500" y="3035300"/>
          <p14:tracePt t="55956" x="8191500" y="3041650"/>
          <p14:tracePt t="55964" x="8197850" y="3048000"/>
          <p14:tracePt t="55972" x="8204200" y="3060700"/>
          <p14:tracePt t="55980" x="8204200" y="3079750"/>
          <p14:tracePt t="55998" x="8210550" y="3111500"/>
          <p14:tracePt t="56015" x="8210550" y="3155950"/>
          <p14:tracePt t="56031" x="8210550" y="3206750"/>
          <p14:tracePt t="56048" x="8197850" y="3276600"/>
          <p14:tracePt t="56064" x="8166100" y="3365500"/>
          <p14:tracePt t="56081" x="8115300" y="3473450"/>
          <p14:tracePt t="56097" x="8051800" y="3562350"/>
          <p14:tracePt t="56114" x="8007350" y="3606800"/>
          <p14:tracePt t="56129" x="7994650" y="3619500"/>
          <p14:tracePt t="56148" x="7988300" y="3619500"/>
          <p14:tracePt t="56164" x="7988300" y="3606800"/>
          <p14:tracePt t="56179" x="7994650" y="3587750"/>
          <p14:tracePt t="56197" x="8013700" y="3543300"/>
          <p14:tracePt t="56214" x="8032750" y="3517900"/>
          <p14:tracePt t="56230" x="8032750" y="3511550"/>
          <p14:tracePt t="56247" x="8045450" y="3492500"/>
          <p14:tracePt t="56263" x="8058150" y="3479800"/>
          <p14:tracePt t="56280" x="8077200" y="3473450"/>
          <p14:tracePt t="56296" x="8083550" y="3467100"/>
          <p14:tracePt t="56314" x="8089900" y="3467100"/>
          <p14:tracePt t="56328" x="8064500" y="3479800"/>
          <p14:tracePt t="56347" x="8007350" y="3492500"/>
          <p14:tracePt t="56485" x="8007350" y="3498850"/>
          <p14:tracePt t="56500" x="7988300" y="3479800"/>
          <p14:tracePt t="56508" x="7950200" y="3467100"/>
          <p14:tracePt t="56516" x="7937500" y="3467100"/>
          <p14:tracePt t="56530" x="7918450" y="3448050"/>
          <p14:tracePt t="56546" x="7918450" y="3435350"/>
          <p14:tracePt t="56564" x="7918450" y="3409950"/>
          <p14:tracePt t="56580" x="7931150" y="3384550"/>
          <p14:tracePt t="56597" x="7969250" y="3346450"/>
          <p14:tracePt t="56613" x="7988300" y="3321050"/>
          <p14:tracePt t="56630" x="8001000" y="3295650"/>
          <p14:tracePt t="56646" x="8020050" y="3257550"/>
          <p14:tracePt t="56661" x="8026400" y="3219450"/>
          <p14:tracePt t="56680" x="8039100" y="3187700"/>
          <p14:tracePt t="56694" x="8045450" y="3155950"/>
          <p14:tracePt t="56713" x="8051800" y="3130550"/>
          <p14:tracePt t="56730" x="8058150" y="3111500"/>
          <p14:tracePt t="56746" x="8064500" y="3098800"/>
          <p14:tracePt t="56761" x="8064500" y="3092450"/>
          <p14:tracePt t="56780" x="8070850" y="3079750"/>
          <p14:tracePt t="56813" x="8070850" y="3073400"/>
          <p14:tracePt t="56829" x="8077200" y="3067050"/>
          <p14:tracePt t="56893" x="8077200" y="3060700"/>
          <p14:tracePt t="57116" x="8077200" y="3048000"/>
          <p14:tracePt t="57124" x="8077200" y="3041650"/>
          <p14:tracePt t="57132" x="8083550" y="3028950"/>
          <p14:tracePt t="57145" x="8089900" y="3022600"/>
          <p14:tracePt t="57162" x="8102600" y="2997200"/>
          <p14:tracePt t="57177" x="8108950" y="2978150"/>
          <p14:tracePt t="57195" x="8128000" y="2946400"/>
          <p14:tracePt t="57210" x="8147050" y="2908300"/>
          <p14:tracePt t="57226" x="8172450" y="2876550"/>
          <p14:tracePt t="57244" x="8185150" y="2851150"/>
          <p14:tracePt t="57308" x="8185150" y="2857500"/>
          <p14:tracePt t="57316" x="8185150" y="2863850"/>
          <p14:tracePt t="57326" x="8178800" y="2870200"/>
          <p14:tracePt t="57343" x="8172450" y="2882900"/>
          <p14:tracePt t="57360" x="8153400" y="2901950"/>
          <p14:tracePt t="57377" x="8128000" y="2927350"/>
          <p14:tracePt t="57392" x="8108950" y="2952750"/>
          <p14:tracePt t="57411" x="8077200" y="2978150"/>
          <p14:tracePt t="57427" x="8039100" y="3003550"/>
          <p14:tracePt t="57444" x="7956550" y="3073400"/>
          <p14:tracePt t="57460" x="7886700" y="3136900"/>
          <p14:tracePt t="57477" x="7816850" y="3200400"/>
          <p14:tracePt t="57492" x="7753350" y="3270250"/>
          <p14:tracePt t="57509" x="7696200" y="3333750"/>
          <p14:tracePt t="57525" x="7658100" y="3378200"/>
          <p14:tracePt t="57542" x="7632700" y="3422650"/>
          <p14:tracePt t="57560" x="7607300" y="3460750"/>
          <p14:tracePt t="57577" x="7581900" y="3511550"/>
          <p14:tracePt t="57592" x="7575550" y="3536950"/>
          <p14:tracePt t="57609" x="7562850" y="3562350"/>
          <p14:tracePt t="57627" x="7556500" y="3581400"/>
          <p14:tracePt t="57643" x="7543800" y="3594100"/>
          <p14:tracePt t="57660" x="7543800" y="3600450"/>
          <p14:tracePt t="57716" x="7550150" y="3594100"/>
          <p14:tracePt t="57732" x="7556500" y="3587750"/>
          <p14:tracePt t="57748" x="7556500" y="3581400"/>
          <p14:tracePt t="57756" x="7562850" y="3581400"/>
          <p14:tracePt t="57788" x="7562850" y="3587750"/>
          <p14:tracePt t="57804" x="7550150" y="3587750"/>
          <p14:tracePt t="57812" x="7543800" y="3594100"/>
          <p14:tracePt t="57820" x="7537450" y="3606800"/>
          <p14:tracePt t="57949" x="7537450" y="3587750"/>
          <p14:tracePt t="57956" x="7505700" y="3530600"/>
          <p14:tracePt t="57972" x="7499350" y="3530600"/>
          <p14:tracePt t="57981" x="7499350" y="3524250"/>
          <p14:tracePt t="57993" x="7499350" y="3511550"/>
          <p14:tracePt t="58008" x="7499350" y="3505200"/>
          <p14:tracePt t="58026" x="7505700" y="3498850"/>
          <p14:tracePt t="58044" x="7505700" y="3492500"/>
          <p14:tracePt t="58060" x="7550150" y="3435350"/>
          <p14:tracePt t="58093" x="7588250" y="3365500"/>
          <p14:tracePt t="58109" x="7594600" y="3346450"/>
          <p14:tracePt t="58124" x="7594600" y="3340100"/>
          <p14:tracePt t="58160" x="7632700" y="3282950"/>
          <p14:tracePt t="58176" x="7664450" y="3238500"/>
          <p14:tracePt t="58209" x="7721600" y="3175000"/>
          <p14:tracePt t="58224" x="7734300" y="3162300"/>
          <p14:tracePt t="58308" x="7715250" y="3168650"/>
          <p14:tracePt t="58324" x="7683500" y="3187700"/>
          <p14:tracePt t="58332" x="7658100" y="3206750"/>
          <p14:tracePt t="58359" x="7531100" y="3251200"/>
          <p14:tracePt t="58374" x="7448550" y="3276600"/>
          <p14:tracePt t="58409" x="7327900" y="3321050"/>
          <p14:tracePt t="58425" x="7289800" y="3327400"/>
          <p14:tracePt t="58459" x="7264400" y="3340100"/>
          <p14:tracePt t="58460" x="7258050" y="3340100"/>
          <p14:tracePt t="58556" x="7251700" y="3340100"/>
          <p14:tracePt t="58564" x="7245350" y="3340100"/>
          <p14:tracePt t="58575" x="7239000" y="3340100"/>
          <p14:tracePt t="58592" x="7232650" y="3346450"/>
          <p14:tracePt t="58609" x="7226300" y="3346450"/>
          <p14:tracePt t="58642" x="7213600" y="3352800"/>
          <p14:tracePt t="58656" x="7207250" y="3359150"/>
          <p14:tracePt t="58805" x="7213600" y="3359150"/>
          <p14:tracePt t="58820" x="7226300" y="3359150"/>
          <p14:tracePt t="58828" x="7239000" y="3352800"/>
          <p14:tracePt t="58839" x="7245350" y="3352800"/>
          <p14:tracePt t="58858" x="7270750" y="3346450"/>
          <p14:tracePt t="58890" x="7308850" y="3333750"/>
          <p14:tracePt t="58907" x="7340600" y="3327400"/>
          <p14:tracePt t="58923" x="7372350" y="3321050"/>
          <p14:tracePt t="58939" x="7385050" y="3321050"/>
          <p14:tracePt t="58940" x="7391400" y="3321050"/>
          <p14:tracePt t="58957" x="7423150" y="3308350"/>
          <p14:tracePt t="58974" x="7435850" y="3302000"/>
          <p14:tracePt t="58990" x="7461250" y="3295650"/>
          <p14:tracePt t="59007" x="7493000" y="3282950"/>
          <p14:tracePt t="59023" x="7531100" y="3282950"/>
          <p14:tracePt t="59040" x="7569200" y="3270250"/>
          <p14:tracePt t="59056" x="7607300" y="3257550"/>
          <p14:tracePt t="59072" x="7651750" y="3244850"/>
          <p14:tracePt t="59089" x="7689850" y="3238500"/>
          <p14:tracePt t="59105" x="7721600" y="3219450"/>
          <p14:tracePt t="59138" x="7778750" y="3200400"/>
          <p14:tracePt t="59157" x="7810500" y="3194050"/>
          <p14:tracePt t="59190" x="7854950" y="3175000"/>
          <p14:tracePt t="59207" x="7874000" y="3162300"/>
          <p14:tracePt t="59240" x="7918450" y="3143250"/>
          <p14:tracePt t="59257" x="7937500" y="3130550"/>
          <p14:tracePt t="59274" x="7943850" y="3130550"/>
          <p14:tracePt t="59290" x="7956550" y="3130550"/>
          <p14:tracePt t="59307" x="7956550" y="3124200"/>
          <p14:tracePt t="59324" x="7956550" y="3117850"/>
          <p14:tracePt t="59340" x="7962900" y="3117850"/>
          <p14:tracePt t="59404" x="7969250" y="3117850"/>
          <p14:tracePt t="59429" x="7969250" y="3111500"/>
          <p14:tracePt t="59436" x="7975600" y="3111500"/>
          <p14:tracePt t="59468" x="7981950" y="3111500"/>
          <p14:tracePt t="59492" x="7981950" y="3105150"/>
          <p14:tracePt t="59524" x="7988300" y="3098800"/>
          <p14:tracePt t="59540" x="8001000" y="3092450"/>
          <p14:tracePt t="59556" x="8007350" y="3086100"/>
          <p14:tracePt t="59572" x="8013700" y="3079750"/>
          <p14:tracePt t="59588" x="8020050" y="3073400"/>
          <p14:tracePt t="59596" x="8020050" y="3067050"/>
          <p14:tracePt t="59606" x="8026400" y="3067050"/>
          <p14:tracePt t="59622" x="8032750" y="3060700"/>
          <p14:tracePt t="59639" x="8039100" y="3054350"/>
          <p14:tracePt t="59654" x="8045450" y="3054350"/>
          <p14:tracePt t="59677" x="8045450" y="3048000"/>
          <p14:tracePt t="59687" x="8051800" y="3041650"/>
          <p14:tracePt t="59837" x="8045450" y="3041650"/>
          <p14:tracePt t="59853" x="8039100" y="3054350"/>
          <p14:tracePt t="59860" x="8026400" y="3067050"/>
          <p14:tracePt t="59870" x="8013700" y="3079750"/>
          <p14:tracePt t="59887" x="7981950" y="3117850"/>
          <p14:tracePt t="59903" x="7931150" y="3155950"/>
          <p14:tracePt t="59922" x="7912100" y="3181350"/>
          <p14:tracePt t="59938" x="7848600" y="3232150"/>
          <p14:tracePt t="59954" x="7766050" y="3282950"/>
          <p14:tracePt t="59972" x="7645400" y="3352800"/>
          <p14:tracePt t="59986" x="7607300" y="3371850"/>
          <p14:tracePt t="60005" x="7524750" y="3409950"/>
          <p14:tracePt t="60019" x="7480300" y="3429000"/>
          <p14:tracePt t="60036" x="7461250" y="3435350"/>
          <p14:tracePt t="60054" x="7442200" y="3441700"/>
          <p14:tracePt t="60100" x="7435850" y="3441700"/>
          <p14:tracePt t="60124" x="7429500" y="3441700"/>
          <p14:tracePt t="60132" x="7429500" y="3448050"/>
          <p14:tracePt t="60268" x="7429500" y="3441700"/>
          <p14:tracePt t="60284" x="7435850" y="3435350"/>
          <p14:tracePt t="60292" x="7435850" y="3429000"/>
          <p14:tracePt t="60308" x="7442200" y="3422650"/>
          <p14:tracePt t="60321" x="7442200" y="3416300"/>
          <p14:tracePt t="60338" x="7448550" y="3416300"/>
          <p14:tracePt t="60354" x="7454900" y="3409950"/>
          <p14:tracePt t="60371" x="7467600" y="3409950"/>
          <p14:tracePt t="60388" x="7499350" y="3390900"/>
          <p14:tracePt t="60404" x="7543800" y="3390900"/>
          <p14:tracePt t="60421" x="7613650" y="3378200"/>
          <p14:tracePt t="60437" x="7683500" y="3371850"/>
          <p14:tracePt t="60454" x="7753350" y="3365500"/>
          <p14:tracePt t="60471" x="7810500" y="3365500"/>
          <p14:tracePt t="60488" x="7835900" y="3390900"/>
          <p14:tracePt t="60504" x="7835900" y="3403600"/>
          <p14:tracePt t="60521" x="7835900" y="3409950"/>
          <p14:tracePt t="60552" x="7829550" y="3422650"/>
          <p14:tracePt t="60645" x="7816850" y="3435350"/>
          <p14:tracePt t="60652" x="7816850" y="3448050"/>
          <p14:tracePt t="60668" x="7791450" y="3454400"/>
          <p14:tracePt t="60676" x="7766050" y="3441700"/>
          <p14:tracePt t="60685" x="7753350" y="3429000"/>
          <p14:tracePt t="60701" x="7734300" y="3429000"/>
          <p14:tracePt t="60725" x="7734300" y="3422650"/>
          <p14:tracePt t="60737" x="7747000" y="3416300"/>
          <p14:tracePt t="60753" x="7766050" y="3409950"/>
          <p14:tracePt t="60768" x="7804150" y="3403600"/>
          <p14:tracePt t="60786" x="7810500" y="3403600"/>
          <p14:tracePt t="60820" x="7810500" y="3429000"/>
          <p14:tracePt t="60836" x="7816850" y="3467100"/>
          <p14:tracePt t="60853" x="7842250" y="3549650"/>
          <p14:tracePt t="60868" x="7880350" y="3644900"/>
          <p14:tracePt t="60886" x="7950200" y="3771900"/>
          <p14:tracePt t="60903" x="8089900" y="3949700"/>
          <p14:tracePt t="60919" x="8286750" y="4171950"/>
          <p14:tracePt t="60936" x="8540750" y="4438650"/>
          <p14:tracePt t="60951" x="8826500" y="4660900"/>
          <p14:tracePt t="60970" x="9055100" y="4826000"/>
          <p14:tracePt t="60986" x="9226550" y="4940300"/>
          <p14:tracePt t="61001" x="9321800" y="4997450"/>
          <p14:tracePt t="61019" x="9353550" y="5029200"/>
          <p14:tracePt t="61036" x="9359900" y="5041900"/>
          <p14:tracePt t="61053" x="9359900" y="5054600"/>
          <p14:tracePt t="61067" x="9359900" y="5067300"/>
          <p14:tracePt t="61086" x="9340850" y="5092700"/>
          <p14:tracePt t="61102" x="9328150" y="5111750"/>
          <p14:tracePt t="61119" x="9309100" y="5143500"/>
          <p14:tracePt t="61136" x="9283700" y="5162550"/>
          <p14:tracePt t="61152" x="9264650" y="5187950"/>
          <p14:tracePt t="61169" x="9245600" y="5200650"/>
          <p14:tracePt t="61185" x="9245600" y="5219700"/>
          <p14:tracePt t="61202" x="9245600" y="5232400"/>
          <p14:tracePt t="61218" x="9245600" y="5251450"/>
          <p14:tracePt t="61235" x="9251950" y="5308600"/>
          <p14:tracePt t="61252" x="9277350" y="5391150"/>
          <p14:tracePt t="61267" x="9296400" y="5441950"/>
          <p14:tracePt t="61285" x="9359900" y="5619750"/>
          <p14:tracePt t="61302" x="9391650" y="5740400"/>
          <p14:tracePt t="61316" x="9417050" y="5829300"/>
          <p14:tracePt t="61333" x="9423400" y="5880100"/>
          <p14:tracePt t="61351" x="9423400" y="5899150"/>
          <p14:tracePt t="61366" x="9417050" y="5905500"/>
          <p14:tracePt t="61384" x="9391650" y="5911850"/>
          <p14:tracePt t="61400" x="9340850" y="5911850"/>
          <p14:tracePt t="61417" x="9226550" y="5873750"/>
          <p14:tracePt t="61434" x="9061450" y="5822950"/>
          <p14:tracePt t="61451" x="8851900" y="5740400"/>
          <p14:tracePt t="61466" x="8686800" y="5695950"/>
          <p14:tracePt t="61484" x="8528050" y="5651500"/>
          <p14:tracePt t="61501" x="8509000" y="5645150"/>
          <p14:tracePt t="61540" x="8502650" y="5645150"/>
          <p14:tracePt t="61549" x="8502650" y="5638800"/>
          <p14:tracePt t="61566" x="8502650" y="5632450"/>
          <p14:tracePt t="61583" x="8509000" y="5613400"/>
          <p14:tracePt t="61601" x="8515350" y="5600700"/>
          <p14:tracePt t="61616" x="8521700" y="5594350"/>
          <p14:tracePt t="62164" x="8521700" y="5600700"/>
          <p14:tracePt t="62172" x="8521700" y="5607050"/>
          <p14:tracePt t="62181" x="8521700" y="5613400"/>
          <p14:tracePt t="62200" x="8515350" y="5619750"/>
          <p14:tracePt t="62216" x="8489950" y="5645150"/>
          <p14:tracePt t="62231" x="8458200" y="5676900"/>
          <p14:tracePt t="62248" x="8388350" y="5715000"/>
          <p14:tracePt t="62266" x="8267700" y="5759450"/>
          <p14:tracePt t="62283" x="8128000" y="5791200"/>
          <p14:tracePt t="62300" x="7899400" y="5791200"/>
          <p14:tracePt t="62316" x="7747000" y="5765800"/>
          <p14:tracePt t="62333" x="7600950" y="5695950"/>
          <p14:tracePt t="62349" x="7524750" y="5607050"/>
          <p14:tracePt t="62366" x="7461250" y="5480050"/>
          <p14:tracePt t="62383" x="7435850" y="5359400"/>
          <p14:tracePt t="62397" x="7435850" y="5245100"/>
          <p14:tracePt t="62416" x="7454900" y="5118100"/>
          <p14:tracePt t="62432" x="7524750" y="4997450"/>
          <p14:tracePt t="62447" x="7658100" y="4864100"/>
          <p14:tracePt t="62464" x="7874000" y="4730750"/>
          <p14:tracePt t="62482" x="8178800" y="4629150"/>
          <p14:tracePt t="62497" x="8464550" y="4572000"/>
          <p14:tracePt t="62516" x="8832850" y="4559300"/>
          <p14:tracePt t="62533" x="8991600" y="4584700"/>
          <p14:tracePt t="62549" x="9093200" y="4635500"/>
          <p14:tracePt t="62566" x="9144000" y="4699000"/>
          <p14:tracePt t="62580" x="9156700" y="4762500"/>
          <p14:tracePt t="62597" x="9150350" y="4845050"/>
          <p14:tracePt t="62613" x="9099550" y="4972050"/>
          <p14:tracePt t="62630" x="9017000" y="5105400"/>
          <p14:tracePt t="62648" x="8902700" y="5226050"/>
          <p14:tracePt t="62665" x="8750300" y="5327650"/>
          <p14:tracePt t="62681" x="8585200" y="5410200"/>
          <p14:tracePt t="62698" x="8413750" y="5467350"/>
          <p14:tracePt t="62714" x="8248650" y="5486400"/>
          <p14:tracePt t="62730" x="8083550" y="5480050"/>
          <p14:tracePt t="62748" x="7880350" y="5391150"/>
          <p14:tracePt t="62765" x="7791450" y="5314950"/>
          <p14:tracePt t="62781" x="7727950" y="5207000"/>
          <p14:tracePt t="62798" x="7696200" y="5086350"/>
          <p14:tracePt t="62814" x="7689850" y="4959350"/>
          <p14:tracePt t="62829" x="7734300" y="4838700"/>
          <p14:tracePt t="62846" x="7835900" y="4711700"/>
          <p14:tracePt t="62864" x="8020050" y="4610100"/>
          <p14:tracePt t="62880" x="8210550" y="4540250"/>
          <p14:tracePt t="62896" x="8407400" y="4527550"/>
          <p14:tracePt t="62914" x="8597900" y="4527550"/>
          <p14:tracePt t="62931" x="8674100" y="4540250"/>
          <p14:tracePt t="62932" x="8731250" y="4552950"/>
          <p14:tracePt t="62946" x="8775700" y="4572000"/>
          <p14:tracePt t="62963" x="8820150" y="4610100"/>
          <p14:tracePt t="62980" x="8826500" y="4648200"/>
          <p14:tracePt t="62997" x="8826500" y="4667250"/>
          <p14:tracePt t="63014" x="8826500" y="4686300"/>
          <p14:tracePt t="63030" x="8820150" y="4699000"/>
          <p14:tracePt t="63047" x="8813800" y="4699000"/>
          <p14:tracePt t="63064" x="8813800" y="4705350"/>
          <p14:tracePt t="63080" x="8807450" y="4705350"/>
          <p14:tracePt t="63989" x="8801100" y="4705350"/>
          <p14:tracePt t="63996" x="8794750" y="4718050"/>
          <p14:tracePt t="64012" x="8794750" y="4730750"/>
          <p14:tracePt t="64029" x="8782050" y="4762500"/>
          <p14:tracePt t="64045" x="8769350" y="4794250"/>
          <p14:tracePt t="64062" x="8743950" y="4826000"/>
          <p14:tracePt t="64077" x="8705850" y="4870450"/>
          <p14:tracePt t="64093" x="8674100" y="4914900"/>
          <p14:tracePt t="64111" x="8623300" y="4959350"/>
          <p14:tracePt t="64128" x="8566150" y="4997450"/>
          <p14:tracePt t="64144" x="8547100" y="5010150"/>
          <p14:tracePt t="64161" x="8509000" y="5022850"/>
          <p14:tracePt t="64178" x="8496300" y="5022850"/>
          <p14:tracePt t="64211" x="8496300" y="4978400"/>
          <p14:tracePt t="64227" x="8496300" y="4965700"/>
          <p14:tracePt t="64244" x="8496300" y="4921250"/>
          <p14:tracePt t="64260" x="8496300" y="4876800"/>
          <p14:tracePt t="64277" x="8496300" y="4851400"/>
          <p14:tracePt t="64292" x="8502650" y="4845050"/>
          <p14:tracePt t="64500" x="8502650" y="4851400"/>
          <p14:tracePt t="64508" x="8502650" y="4857750"/>
          <p14:tracePt t="64524" x="8496300" y="4864100"/>
          <p14:tracePt t="64556" x="8489950" y="4864100"/>
          <p14:tracePt t="64564" x="8489950" y="4870450"/>
          <p14:tracePt t="64577" x="8483600" y="4870450"/>
          <p14:tracePt t="64594" x="8470900" y="4876800"/>
          <p14:tracePt t="64610" x="8464550" y="4883150"/>
          <p14:tracePt t="64627" x="8445500" y="4895850"/>
          <p14:tracePt t="64642" x="8413750" y="4902200"/>
          <p14:tracePt t="64660" x="8375650" y="4908550"/>
          <p14:tracePt t="64693" x="8337550" y="4914900"/>
          <p14:tracePt t="64710" x="8324850" y="4914900"/>
          <p14:tracePt t="64726" x="8312150" y="4908550"/>
          <p14:tracePt t="64743" x="8286750" y="4895850"/>
          <p14:tracePt t="64759" x="8248650" y="4857750"/>
          <p14:tracePt t="64775" x="8172450" y="4781550"/>
          <p14:tracePt t="64793" x="8064500" y="4667250"/>
          <p14:tracePt t="64808" x="7975600" y="4476750"/>
          <p14:tracePt t="64826" x="7842250" y="4203700"/>
          <p14:tracePt t="64841" x="7696200" y="3873500"/>
          <p14:tracePt t="64859" x="7632700" y="3543300"/>
          <p14:tracePt t="64876" x="7632700" y="3384550"/>
          <p14:tracePt t="64893" x="7677150" y="3251200"/>
          <p14:tracePt t="64909" x="7753350" y="3124200"/>
          <p14:tracePt t="64926" x="7854950" y="3022600"/>
          <p14:tracePt t="64941" x="7962900" y="2940050"/>
          <p14:tracePt t="64959" x="8039100" y="2901950"/>
          <p14:tracePt t="64974" x="8089900" y="2889250"/>
          <p14:tracePt t="64991" x="8102600" y="2889250"/>
          <p14:tracePt t="65025" x="8102600" y="2908300"/>
          <p14:tracePt t="65042" x="8102600" y="2927350"/>
          <p14:tracePt t="65059" x="8102600" y="2946400"/>
          <p14:tracePt t="65093" x="8102600" y="2959100"/>
          <p14:tracePt t="65109" x="8096250" y="2965450"/>
          <p14:tracePt t="65126" x="8089900" y="2971800"/>
          <p14:tracePt t="65159" x="8070850" y="2978150"/>
          <p14:tracePt t="65176" x="8064500" y="2978150"/>
          <p14:tracePt t="65207" x="8045450" y="2978150"/>
          <p14:tracePt t="65225" x="8039100" y="2978150"/>
          <p14:tracePt t="65241" x="8032750" y="2978150"/>
          <p14:tracePt t="65275" x="8032750" y="2965450"/>
          <p14:tracePt t="65292" x="8045450" y="2927350"/>
          <p14:tracePt t="65308" x="8077200" y="2889250"/>
          <p14:tracePt t="65323" x="8147050" y="2844800"/>
          <p14:tracePt t="65341" x="8235950" y="2813050"/>
          <p14:tracePt t="65358" x="8312150" y="2794000"/>
          <p14:tracePt t="65373" x="8394700" y="2794000"/>
          <p14:tracePt t="65392" x="8445500" y="2832100"/>
          <p14:tracePt t="65408" x="8470900" y="2870200"/>
          <p14:tracePt t="65423" x="8489950" y="2927350"/>
          <p14:tracePt t="65440" x="8489950" y="2971800"/>
          <p14:tracePt t="65459" x="8483600" y="3035300"/>
          <p14:tracePt t="65473" x="8445500" y="3098800"/>
          <p14:tracePt t="65492" x="8356600" y="3194050"/>
          <p14:tracePt t="65525" x="8267700" y="3238500"/>
          <p14:tracePt t="65542" x="8255000" y="3244850"/>
          <p14:tracePt t="65575" x="8248650" y="3232150"/>
          <p14:tracePt t="65592" x="8242300" y="3194050"/>
          <p14:tracePt t="65625" x="8267700" y="3079750"/>
          <p14:tracePt t="65642" x="8305800" y="3016250"/>
          <p14:tracePt t="65673" x="8432800" y="2933700"/>
          <p14:tracePt t="65692" x="8515350" y="2908300"/>
          <p14:tracePt t="65724" x="8534400" y="2908300"/>
          <p14:tracePt t="65742" x="8540750" y="2908300"/>
          <p14:tracePt t="65775" x="8540750" y="2940050"/>
          <p14:tracePt t="65808" x="8528050" y="3016250"/>
          <p14:tracePt t="65824" x="8502650" y="3054350"/>
          <p14:tracePt t="65857" x="8445500" y="3111500"/>
          <p14:tracePt t="65874" x="8426450" y="3117850"/>
          <p14:tracePt t="65907" x="8401050" y="3124200"/>
          <p14:tracePt t="65957" x="8394700" y="3060700"/>
          <p14:tracePt t="65974" x="8394700" y="3035300"/>
          <p14:tracePt t="66007" x="8413750" y="2997200"/>
          <p14:tracePt t="66024" x="8432800" y="2984500"/>
          <p14:tracePt t="66055" x="8470900" y="2971800"/>
          <p14:tracePt t="66074" x="8483600" y="2971800"/>
          <p14:tracePt t="66107" x="8489950" y="3009900"/>
          <p14:tracePt t="66124" x="8489950" y="3111500"/>
          <p14:tracePt t="66157" x="8407400" y="3251200"/>
          <p14:tracePt t="66174" x="8350250" y="3314700"/>
          <p14:tracePt t="66206" x="8235950" y="3371850"/>
          <p14:tracePt t="66221" x="8204200" y="3378200"/>
          <p14:tracePt t="66239" x="8178800" y="3378200"/>
          <p14:tracePt t="66255" x="8159750" y="3365500"/>
          <p14:tracePt t="66272" x="8134350" y="3321050"/>
          <p14:tracePt t="66289" x="8128000" y="3276600"/>
          <p14:tracePt t="66304" x="8128000" y="3238500"/>
          <p14:tracePt t="66323" x="8134350" y="3194050"/>
          <p14:tracePt t="66339" x="8159750" y="3168650"/>
          <p14:tracePt t="66356" x="8204200" y="3130550"/>
          <p14:tracePt t="66372" x="8223250" y="3124200"/>
          <p14:tracePt t="66389" x="8229600" y="3124200"/>
          <p14:tracePt t="66421" x="8229600" y="3117850"/>
          <p14:tracePt t="66438" x="8229600" y="3124200"/>
          <p14:tracePt t="66454" x="8229600" y="3136900"/>
          <p14:tracePt t="66472" x="8216900" y="3162300"/>
          <p14:tracePt t="66489" x="8204200" y="3181350"/>
          <p14:tracePt t="66505" x="8178800" y="3200400"/>
          <p14:tracePt t="66522" x="8153400" y="3213100"/>
          <p14:tracePt t="66539" x="8134350" y="3225800"/>
          <p14:tracePt t="66554" x="8102600" y="3232150"/>
          <p14:tracePt t="66570" x="8070850" y="3232150"/>
          <p14:tracePt t="66589" x="8051800" y="3238500"/>
          <p14:tracePt t="66604" x="8032750" y="3238500"/>
          <p14:tracePt t="66638" x="8032750" y="3219450"/>
          <p14:tracePt t="66655" x="8039100" y="3194050"/>
          <p14:tracePt t="66671" x="8064500" y="3162300"/>
          <p14:tracePt t="66688" x="8083550" y="3136900"/>
          <p14:tracePt t="66703" x="8108950" y="3124200"/>
          <p14:tracePt t="66722" x="8153400" y="3111500"/>
          <p14:tracePt t="66737" x="8185150" y="3105150"/>
          <p14:tracePt t="66753" x="8204200" y="3105150"/>
          <p14:tracePt t="66771" x="8216900" y="3117850"/>
          <p14:tracePt t="66788" x="8216900" y="3155950"/>
          <p14:tracePt t="66805" x="8204200" y="3200400"/>
          <p14:tracePt t="66821" x="8172450" y="3263900"/>
          <p14:tracePt t="66836" x="8128000" y="3327400"/>
          <p14:tracePt t="66853" x="8083550" y="3371850"/>
          <p14:tracePt t="66871" x="8058150" y="3390900"/>
          <p14:tracePt t="66886" x="8013700" y="3409950"/>
          <p14:tracePt t="66903" x="7981950" y="3422650"/>
          <p14:tracePt t="66921" x="7950200" y="3422650"/>
          <p14:tracePt t="66937" x="7918450" y="3422650"/>
          <p14:tracePt t="66954" x="7886700" y="3409950"/>
          <p14:tracePt t="66969" x="7848600" y="3365500"/>
          <p14:tracePt t="66986" x="7797800" y="3295650"/>
          <p14:tracePt t="67004" x="7740650" y="3200400"/>
          <p14:tracePt t="67021" x="7734300" y="3130550"/>
          <p14:tracePt t="67037" x="7734300" y="3073400"/>
          <p14:tracePt t="67054" x="7753350" y="3016250"/>
          <p14:tracePt t="67070" x="7810500" y="2965450"/>
          <p14:tracePt t="67087" x="7899400" y="2908300"/>
          <p14:tracePt t="67103" x="8013700" y="2870200"/>
          <p14:tracePt t="67119" x="8159750" y="2844800"/>
          <p14:tracePt t="67137" x="8286750" y="2838450"/>
          <p14:tracePt t="67154" x="8401050" y="2851150"/>
          <p14:tracePt t="67169" x="8483600" y="2895600"/>
          <p14:tracePt t="67186" x="8553450" y="2952750"/>
          <p14:tracePt t="67202" x="8585200" y="3022600"/>
          <p14:tracePt t="67219" x="8591550" y="3117850"/>
          <p14:tracePt t="67237" x="8559800" y="3263900"/>
          <p14:tracePt t="67254" x="8502650" y="3352800"/>
          <p14:tracePt t="67269" x="8432800" y="3435350"/>
          <p14:tracePt t="67287" x="8356600" y="3486150"/>
          <p14:tracePt t="67303" x="8261350" y="3524250"/>
          <p14:tracePt t="67319" x="8166100" y="3536950"/>
          <p14:tracePt t="67337" x="8045450" y="3536950"/>
          <p14:tracePt t="67354" x="7937500" y="3517900"/>
          <p14:tracePt t="67370" x="7829550" y="3454400"/>
          <p14:tracePt t="67388" x="7708900" y="3333750"/>
          <p14:tracePt t="67404" x="7664450" y="3244850"/>
          <p14:tracePt t="67421" x="7639050" y="3162300"/>
          <p14:tracePt t="67435" x="7645400" y="3086100"/>
          <p14:tracePt t="67454" x="7689850" y="2997200"/>
          <p14:tracePt t="67468" x="7766050" y="2895600"/>
          <p14:tracePt t="67485" x="7886700" y="2819400"/>
          <p14:tracePt t="67502" x="8013700" y="2768600"/>
          <p14:tracePt t="67520" x="8140700" y="2730500"/>
          <p14:tracePt t="67537" x="8255000" y="2724150"/>
          <p14:tracePt t="67554" x="8343900" y="2736850"/>
          <p14:tracePt t="67568" x="8407400" y="2787650"/>
          <p14:tracePt t="67587" x="8458200" y="2844800"/>
          <p14:tracePt t="67603" x="8502650" y="2946400"/>
          <p14:tracePt t="67620" x="8515350" y="3117850"/>
          <p14:tracePt t="67636" x="8502650" y="3232150"/>
          <p14:tracePt t="67653" x="8439150" y="3346450"/>
          <p14:tracePt t="67668" x="8350250" y="3435350"/>
          <p14:tracePt t="67686" x="8312150" y="3467100"/>
          <p14:tracePt t="67703" x="8197850" y="3524250"/>
          <p14:tracePt t="67718" x="8108950" y="3549650"/>
          <p14:tracePt t="67736" x="8007350" y="3556000"/>
          <p14:tracePt t="67753" x="7924800" y="3543300"/>
          <p14:tracePt t="67769" x="7848600" y="3492500"/>
          <p14:tracePt t="67786" x="7778750" y="3409950"/>
          <p14:tracePt t="67801" x="7721600" y="3314700"/>
          <p14:tracePt t="67820" x="7696200" y="3175000"/>
          <p14:tracePt t="67836" x="7702550" y="3067050"/>
          <p14:tracePt t="67853" x="7753350" y="2959100"/>
          <p14:tracePt t="67867" x="7823200" y="2876550"/>
          <p14:tracePt t="67886" x="7912100" y="2819400"/>
          <p14:tracePt t="67901" x="8013700" y="2781300"/>
          <p14:tracePt t="67917" x="8108950" y="2768600"/>
          <p14:tracePt t="67936" x="8204200" y="2768600"/>
          <p14:tracePt t="67953" x="8286750" y="2806700"/>
          <p14:tracePt t="67969" x="8369300" y="2876550"/>
          <p14:tracePt t="67984" x="8439150" y="2959100"/>
          <p14:tracePt t="68002" x="8489950" y="3086100"/>
          <p14:tracePt t="68019" x="8509000" y="3295650"/>
          <p14:tracePt t="68035" x="8470900" y="3441700"/>
          <p14:tracePt t="68052" x="8401050" y="3581400"/>
          <p14:tracePt t="68068" x="8299450" y="3695700"/>
          <p14:tracePt t="68083" x="8178800" y="3778250"/>
          <p14:tracePt t="68101" x="8058150" y="3829050"/>
          <p14:tracePt t="68117" x="7931150" y="3835400"/>
          <p14:tracePt t="68133" x="7810500" y="3822700"/>
          <p14:tracePt t="68150" x="7715250" y="3765550"/>
          <p14:tracePt t="68168" x="7632700" y="3663950"/>
          <p14:tracePt t="68185" x="7581900" y="3543300"/>
          <p14:tracePt t="68201" x="7543800" y="3403600"/>
          <p14:tracePt t="68218" x="7543800" y="3270250"/>
          <p14:tracePt t="68234" x="7569200" y="3124200"/>
          <p14:tracePt t="68252" x="7670800" y="2921000"/>
          <p14:tracePt t="68266" x="7721600" y="2857500"/>
          <p14:tracePt t="68283" x="7842250" y="2755900"/>
          <p14:tracePt t="68301" x="8051800" y="2673350"/>
          <p14:tracePt t="68318" x="8185150" y="2660650"/>
          <p14:tracePt t="68333" x="8305800" y="2660650"/>
          <p14:tracePt t="68351" x="8413750" y="2692400"/>
          <p14:tracePt t="68367" x="8509000" y="2768600"/>
          <p14:tracePt t="68383" x="8578850" y="2870200"/>
          <p14:tracePt t="68401" x="8616950" y="2971800"/>
          <p14:tracePt t="68418" x="8629650" y="3105150"/>
          <p14:tracePt t="68434" x="8629650" y="3244850"/>
          <p14:tracePt t="68451" x="8585200" y="3403600"/>
          <p14:tracePt t="68467" x="8528050" y="3517900"/>
          <p14:tracePt t="68484" x="8401050" y="3676650"/>
          <p14:tracePt t="68500" x="8305800" y="3740150"/>
          <p14:tracePt t="68517" x="8204200" y="3790950"/>
          <p14:tracePt t="68533" x="8115300" y="3816350"/>
          <p14:tracePt t="68549" x="8045450" y="3822700"/>
          <p14:tracePt t="68566" x="8007350" y="3816350"/>
          <p14:tracePt t="68582" x="7981950" y="3803650"/>
          <p14:tracePt t="68600" x="7969250" y="3790950"/>
          <p14:tracePt t="68617" x="7962900" y="3771900"/>
          <p14:tracePt t="68634" x="7956550" y="3759200"/>
          <p14:tracePt t="68651" x="7956550" y="3752850"/>
          <p14:tracePt t="68667" x="7956550" y="3733800"/>
          <p14:tracePt t="68700" x="7962900" y="3721100"/>
          <p14:tracePt t="68716" x="7969250" y="3721100"/>
          <p14:tracePt t="68750" x="7969250" y="3714750"/>
          <p14:tracePt t="68788" x="7975600" y="3714750"/>
          <p14:tracePt t="69013" x="7981950" y="3714750"/>
          <p14:tracePt t="69036" x="7988300" y="3714750"/>
          <p14:tracePt t="69100" x="7988300" y="3708400"/>
          <p14:tracePt t="69108" x="7994650" y="3708400"/>
          <p14:tracePt t="69204" x="7994650" y="3702050"/>
          <p14:tracePt t="69685" x="7988300" y="3702050"/>
          <p14:tracePt t="69692" x="7969250" y="3708400"/>
          <p14:tracePt t="69700" x="7937500" y="3714750"/>
          <p14:tracePt t="69713" x="7912100" y="3721100"/>
          <p14:tracePt t="69730" x="7835900" y="3721100"/>
          <p14:tracePt t="69748" x="7734300" y="3695700"/>
          <p14:tracePt t="69765" x="7651750" y="3644900"/>
          <p14:tracePt t="69781" x="7569200" y="3562350"/>
          <p14:tracePt t="69798" x="7518400" y="3479800"/>
          <p14:tracePt t="69813" x="7486650" y="3365500"/>
          <p14:tracePt t="69830" x="7486650" y="3251200"/>
          <p14:tracePt t="69847" x="7486650" y="3149600"/>
          <p14:tracePt t="69863" x="7531100" y="3035300"/>
          <p14:tracePt t="69880" x="7607300" y="2908300"/>
          <p14:tracePt t="69897" x="7702550" y="2781300"/>
          <p14:tracePt t="69915" x="7823200" y="2692400"/>
          <p14:tracePt t="69931" x="7956550" y="2635250"/>
          <p14:tracePt t="69933" x="8013700" y="2616200"/>
          <p14:tracePt t="69945" x="8077200" y="2603500"/>
          <p14:tracePt t="69962" x="8185150" y="2603500"/>
          <p14:tracePt t="69979" x="8299450" y="2609850"/>
          <p14:tracePt t="69996" x="8451850" y="2686050"/>
          <p14:tracePt t="70013" x="8521700" y="2762250"/>
          <p14:tracePt t="70030" x="8597900" y="2851150"/>
          <p14:tracePt t="70045" x="8642350" y="2933700"/>
          <p14:tracePt t="70063" x="8667750" y="3028950"/>
          <p14:tracePt t="70079" x="8680450" y="3130550"/>
          <p14:tracePt t="70096" x="8680450" y="3251200"/>
          <p14:tracePt t="70113" x="8655050" y="3359150"/>
          <p14:tracePt t="70128" x="8597900" y="3448050"/>
          <p14:tracePt t="70147" x="8528050" y="3524250"/>
          <p14:tracePt t="70162" x="8439150" y="3581400"/>
          <p14:tracePt t="70178" x="8343900" y="3625850"/>
          <p14:tracePt t="70196" x="8166100" y="3638550"/>
          <p14:tracePt t="70213" x="8045450" y="3625850"/>
          <p14:tracePt t="70228" x="7937500" y="3562350"/>
          <p14:tracePt t="70245" x="7842250" y="3460750"/>
          <p14:tracePt t="70261" x="7778750" y="3346450"/>
          <p14:tracePt t="70280" x="7740650" y="3206750"/>
          <p14:tracePt t="70295" x="7727950" y="3079750"/>
          <p14:tracePt t="70312" x="7740650" y="2940050"/>
          <p14:tracePt t="70329" x="7785100" y="2819400"/>
          <p14:tracePt t="70346" x="7867650" y="2711450"/>
          <p14:tracePt t="70361" x="7969250" y="2616200"/>
          <p14:tracePt t="70379" x="8147050" y="2546350"/>
          <p14:tracePt t="70396" x="8293100" y="2520950"/>
          <p14:tracePt t="70413" x="8426450" y="2520950"/>
          <p14:tracePt t="70429" x="8566150" y="2546350"/>
          <p14:tracePt t="70446" x="8693150" y="2616200"/>
          <p14:tracePt t="70461" x="8801100" y="2698750"/>
          <p14:tracePt t="70479" x="8870950" y="2787650"/>
          <p14:tracePt t="70494" x="8909050" y="2901950"/>
          <p14:tracePt t="70511" x="8928100" y="3041650"/>
          <p14:tracePt t="70527" x="8928100" y="3162300"/>
          <p14:tracePt t="70546" x="8896350" y="3282950"/>
          <p14:tracePt t="70562" x="8839200" y="3397250"/>
          <p14:tracePt t="70578" x="8769350" y="3492500"/>
          <p14:tracePt t="70595" x="8616950" y="3600450"/>
          <p14:tracePt t="70611" x="8572500" y="3632200"/>
          <p14:tracePt t="70628" x="8413750" y="3670300"/>
          <p14:tracePt t="70645" x="8343900" y="3670300"/>
          <p14:tracePt t="70660" x="8299450" y="3670300"/>
          <p14:tracePt t="70679" x="8274050" y="3663950"/>
          <p14:tracePt t="70695" x="8255000" y="3644900"/>
          <p14:tracePt t="70712" x="8255000" y="3638550"/>
          <p14:tracePt t="70729" x="8255000" y="3613150"/>
          <p14:tracePt t="70746" x="8255000" y="3606800"/>
          <p14:tracePt t="70762" x="8255000" y="3594100"/>
          <p14:tracePt t="70795" x="8255000" y="3587750"/>
          <p14:tracePt t="71220" x="8261350" y="3587750"/>
          <p14:tracePt t="71228" x="8267700" y="3587750"/>
          <p14:tracePt t="71244" x="8274050" y="3587750"/>
          <p14:tracePt t="71252" x="8280400" y="3587750"/>
          <p14:tracePt t="71268" x="8286750" y="3587750"/>
          <p14:tracePt t="71284" x="8293100" y="3587750"/>
          <p14:tracePt t="71292" x="8299450" y="3587750"/>
          <p14:tracePt t="71310" x="8299450" y="3581400"/>
          <p14:tracePt t="71327" x="8305800" y="3581400"/>
          <p14:tracePt t="71343" x="8305800" y="3575050"/>
          <p14:tracePt t="71360" x="8312150" y="3575050"/>
          <p14:tracePt t="71377" x="8324850" y="3568700"/>
          <p14:tracePt t="71394" x="8337550" y="3562350"/>
          <p14:tracePt t="71410" x="8343900" y="3562350"/>
          <p14:tracePt t="71427" x="8350250" y="3556000"/>
          <p14:tracePt t="71443" x="8356600" y="35560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71588" y="0"/>
            <a:ext cx="10515600" cy="981075"/>
          </a:xfrm>
        </p:spPr>
        <p:txBody>
          <a:bodyPr/>
          <a:lstStyle/>
          <a:p>
            <a:pPr eaLnBrk="1" hangingPunct="1"/>
            <a:r>
              <a:rPr lang="ja-JP" altLang="en-US" dirty="0"/>
              <a:t>異なるワクチンの同時接種の方法 </a:t>
            </a:r>
            <a:endParaRPr lang="ja-JP" altLang="en-US" sz="1600" dirty="0"/>
          </a:p>
        </p:txBody>
      </p:sp>
      <p:sp>
        <p:nvSpPr>
          <p:cNvPr id="64515" name="Rectangle 3"/>
          <p:cNvSpPr>
            <a:spLocks noGrp="1" noChangeArrowheads="1"/>
          </p:cNvSpPr>
          <p:nvPr>
            <p:ph idx="1"/>
          </p:nvPr>
        </p:nvSpPr>
        <p:spPr>
          <a:xfrm>
            <a:off x="1271588" y="1290638"/>
            <a:ext cx="10515600" cy="4908550"/>
          </a:xfrm>
        </p:spPr>
        <p:txBody>
          <a:bodyPr>
            <a:normAutofit fontScale="92500"/>
          </a:bodyPr>
          <a:lstStyle/>
          <a:p>
            <a:pPr eaLnBrk="1" hangingPunct="1">
              <a:defRPr/>
            </a:pPr>
            <a:r>
              <a:rPr lang="ja-JP" altLang="en-US" sz="3200" dirty="0"/>
              <a:t>同時接種のルール</a:t>
            </a:r>
            <a:endParaRPr lang="en-US" altLang="ja-JP" sz="3200" dirty="0"/>
          </a:p>
          <a:p>
            <a:pPr lvl="1" eaLnBrk="1" hangingPunct="1">
              <a:defRPr/>
            </a:pPr>
            <a:r>
              <a:rPr lang="ja-JP" altLang="en-US" sz="2400" dirty="0"/>
              <a:t>短期間で複数のワクチンを接種するには必須。</a:t>
            </a:r>
            <a:endParaRPr lang="en-US" altLang="ja-JP" sz="2400" dirty="0"/>
          </a:p>
          <a:p>
            <a:pPr lvl="1" eaLnBrk="1" hangingPunct="1">
              <a:defRPr/>
            </a:pPr>
            <a:r>
              <a:rPr lang="ja-JP" altLang="en-US" sz="2400" dirty="0"/>
              <a:t>ルールが</a:t>
            </a:r>
            <a:r>
              <a:rPr lang="en-US" altLang="ja-JP" sz="2400" dirty="0"/>
              <a:t>2020</a:t>
            </a:r>
            <a:r>
              <a:rPr lang="ja-JP" altLang="en-US" sz="2400" dirty="0"/>
              <a:t>年</a:t>
            </a:r>
            <a:r>
              <a:rPr lang="en-US" altLang="ja-JP" sz="2400" dirty="0"/>
              <a:t>10</a:t>
            </a:r>
            <a:r>
              <a:rPr lang="ja-JP" altLang="en-US" sz="2400" dirty="0"/>
              <a:t>月</a:t>
            </a:r>
            <a:r>
              <a:rPr lang="en-US" altLang="ja-JP" sz="2400" dirty="0"/>
              <a:t>1</a:t>
            </a:r>
            <a:r>
              <a:rPr lang="ja-JP" altLang="en-US" sz="2400" dirty="0"/>
              <a:t>日に緩和された。</a:t>
            </a:r>
          </a:p>
          <a:p>
            <a:pPr lvl="1" eaLnBrk="1" hangingPunct="1">
              <a:defRPr/>
            </a:pPr>
            <a:r>
              <a:rPr lang="ja-JP" altLang="en-US" sz="2400" u="sng" dirty="0"/>
              <a:t>ワクチンどおしを混ぜてはダメ</a:t>
            </a:r>
            <a:r>
              <a:rPr lang="ja-JP" altLang="en-US" sz="2400" dirty="0"/>
              <a:t>。</a:t>
            </a:r>
          </a:p>
          <a:p>
            <a:pPr lvl="1" eaLnBrk="1" hangingPunct="1">
              <a:defRPr/>
            </a:pPr>
            <a:r>
              <a:rPr lang="en-US" altLang="ja-JP" sz="2400" dirty="0"/>
              <a:t>1</a:t>
            </a:r>
            <a:r>
              <a:rPr lang="ja-JP" altLang="en-US" sz="2400" dirty="0"/>
              <a:t>日に接種る本数の制限はない。２～４本が楽。</a:t>
            </a:r>
            <a:r>
              <a:rPr lang="en-US" altLang="ja-JP" sz="2400" dirty="0"/>
              <a:t>2.5cm</a:t>
            </a:r>
            <a:r>
              <a:rPr lang="ja-JP" altLang="en-US" sz="2400" dirty="0"/>
              <a:t>以上間隔を取る。</a:t>
            </a:r>
          </a:p>
          <a:p>
            <a:pPr lvl="1" eaLnBrk="1" hangingPunct="1">
              <a:defRPr/>
            </a:pPr>
            <a:endParaRPr lang="en-US" altLang="ja-JP" sz="2400" u="sng" dirty="0"/>
          </a:p>
          <a:p>
            <a:pPr lvl="1" eaLnBrk="1" hangingPunct="1">
              <a:defRPr/>
            </a:pPr>
            <a:r>
              <a:rPr lang="ja-JP" altLang="en-US" sz="2400" b="1" u="sng" dirty="0">
                <a:solidFill>
                  <a:srgbClr val="FF0000"/>
                </a:solidFill>
              </a:rPr>
              <a:t>生ワクチンどおしは、同時または</a:t>
            </a:r>
            <a:r>
              <a:rPr lang="en-US" altLang="ja-JP" sz="2400" b="1" u="sng" dirty="0">
                <a:solidFill>
                  <a:srgbClr val="FF0000"/>
                </a:solidFill>
              </a:rPr>
              <a:t>27</a:t>
            </a:r>
            <a:r>
              <a:rPr lang="ja-JP" altLang="en-US" sz="2400" b="1" u="sng" dirty="0">
                <a:solidFill>
                  <a:srgbClr val="FF0000"/>
                </a:solidFill>
              </a:rPr>
              <a:t>日以上</a:t>
            </a:r>
            <a:r>
              <a:rPr lang="ja-JP" altLang="en-US" sz="2400" u="sng" dirty="0"/>
              <a:t>空ける</a:t>
            </a:r>
            <a:r>
              <a:rPr lang="ja-JP" altLang="en-US" sz="2400" dirty="0"/>
              <a:t>。（ロタワクチン除く</a:t>
            </a:r>
            <a:r>
              <a:rPr lang="en-US" altLang="ja-JP" sz="2400" dirty="0"/>
              <a:t>)</a:t>
            </a:r>
            <a:endParaRPr lang="ja-JP" altLang="en-US" sz="2400" dirty="0"/>
          </a:p>
          <a:p>
            <a:pPr lvl="1" eaLnBrk="1" hangingPunct="1">
              <a:defRPr/>
            </a:pPr>
            <a:r>
              <a:rPr lang="ja-JP" altLang="en-US" sz="2400" u="sng" dirty="0"/>
              <a:t>不活化ワクチンには間隔規定なし。いつ接種してもよい</a:t>
            </a:r>
            <a:r>
              <a:rPr lang="ja-JP" altLang="en-US" sz="2400" dirty="0"/>
              <a:t>。</a:t>
            </a:r>
          </a:p>
          <a:p>
            <a:pPr lvl="1" eaLnBrk="1" hangingPunct="1">
              <a:defRPr/>
            </a:pPr>
            <a:r>
              <a:rPr lang="ja-JP" altLang="en-US" sz="2400" dirty="0"/>
              <a:t>接種部位どおしは２．５ｃｍ以上間隔を取る。</a:t>
            </a:r>
            <a:endParaRPr lang="en-US" altLang="ja-JP" sz="2400" dirty="0"/>
          </a:p>
          <a:p>
            <a:pPr eaLnBrk="1" hangingPunct="1">
              <a:defRPr/>
            </a:pPr>
            <a:endParaRPr lang="en-US" altLang="ja-JP" sz="2800" dirty="0"/>
          </a:p>
          <a:p>
            <a:pPr eaLnBrk="1" hangingPunct="1">
              <a:defRPr/>
            </a:pPr>
            <a:r>
              <a:rPr lang="ja-JP" altLang="en-US" sz="2800" b="1" u="sng" dirty="0">
                <a:solidFill>
                  <a:srgbClr val="FF0000"/>
                </a:solidFill>
              </a:rPr>
              <a:t>コロナワクチン</a:t>
            </a:r>
            <a:r>
              <a:rPr lang="ja-JP" altLang="en-US" sz="2800" dirty="0"/>
              <a:t>は例外で、当面、</a:t>
            </a:r>
            <a:r>
              <a:rPr lang="ja-JP" altLang="en-US" sz="2800" b="1" dirty="0"/>
              <a:t>インフルエンザワクチン以外</a:t>
            </a:r>
            <a:r>
              <a:rPr lang="ja-JP" altLang="en-US" sz="2800" dirty="0"/>
              <a:t>、同時接種不可、前後</a:t>
            </a:r>
            <a:r>
              <a:rPr lang="en-US" altLang="ja-JP" sz="2800" dirty="0"/>
              <a:t>2</a:t>
            </a:r>
            <a:r>
              <a:rPr lang="ja-JP" altLang="en-US" sz="2800" dirty="0"/>
              <a:t>週間他のワクチン接種不可</a:t>
            </a:r>
            <a:r>
              <a:rPr lang="en-US" altLang="ja-JP" sz="2800" dirty="0"/>
              <a:t>(2022/9</a:t>
            </a:r>
            <a:r>
              <a:rPr lang="ja-JP" altLang="en-US" sz="2800" dirty="0"/>
              <a:t>現在</a:t>
            </a:r>
            <a:r>
              <a:rPr lang="en-US" altLang="ja-JP" sz="2800" dirty="0"/>
              <a:t>, </a:t>
            </a:r>
            <a:r>
              <a:rPr lang="ja-JP" altLang="en-US" sz="2800" dirty="0"/>
              <a:t>日本</a:t>
            </a:r>
            <a:r>
              <a:rPr lang="en-US" altLang="ja-JP" sz="2800" dirty="0"/>
              <a:t>)</a:t>
            </a:r>
            <a:endParaRPr lang="ja-JP" altLang="en-US" sz="2800" dirty="0"/>
          </a:p>
        </p:txBody>
      </p:sp>
    </p:spTree>
  </p:cSld>
  <p:clrMapOvr>
    <a:masterClrMapping/>
  </p:clrMapOvr>
  <p:transition spd="slow" advTm="88912"/>
  <p:extLst>
    <p:ext uri="{3A86A75C-4F4B-4683-9AE1-C65F6400EC91}">
      <p14:laserTraceLst xmlns:p14="http://schemas.microsoft.com/office/powerpoint/2010/main">
        <p14:tracePtLst>
          <p14:tracePt t="598" x="8343900" y="3562350"/>
          <p14:tracePt t="606" x="8324850" y="3581400"/>
          <p14:tracePt t="622" x="8312150" y="3587750"/>
          <p14:tracePt t="638" x="8242300" y="3625850"/>
          <p14:tracePt t="655" x="8115300" y="3689350"/>
          <p14:tracePt t="688" x="7397750" y="3886200"/>
          <p14:tracePt t="703" x="6813550" y="3956050"/>
          <p14:tracePt t="738" x="5499100" y="4083050"/>
          <p14:tracePt t="755" x="4876800" y="4114800"/>
          <p14:tracePt t="788" x="3803650" y="4102100"/>
          <p14:tracePt t="805" x="3460750" y="4032250"/>
          <p14:tracePt t="838" x="3270250" y="3790950"/>
          <p14:tracePt t="855" x="3340100" y="3714750"/>
          <p14:tracePt t="904" x="3390900" y="3644900"/>
          <p14:tracePt t="1023" x="3390900" y="3638550"/>
          <p14:tracePt t="1030" x="3390900" y="3625850"/>
          <p14:tracePt t="1078" x="3308350" y="3625850"/>
          <p14:tracePt t="1086" x="3175000" y="3632200"/>
          <p14:tracePt t="1094" x="3092450" y="3638550"/>
          <p14:tracePt t="1110" x="3035300" y="3638550"/>
          <p14:tracePt t="1119" x="2971800" y="3632200"/>
          <p14:tracePt t="1135" x="2870200" y="3632200"/>
          <p14:tracePt t="1153" x="2794000" y="3625850"/>
          <p14:tracePt t="1170" x="2755900" y="3619500"/>
          <p14:tracePt t="1186" x="2736850" y="3619500"/>
          <p14:tracePt t="1203" x="2698750" y="3613150"/>
          <p14:tracePt t="1218" x="2660650" y="3606800"/>
          <p14:tracePt t="1236" x="2622550" y="3594100"/>
          <p14:tracePt t="1252" x="2590800" y="3575050"/>
          <p14:tracePt t="1268" x="2571750" y="3549650"/>
          <p14:tracePt t="1286" x="2540000" y="3511550"/>
          <p14:tracePt t="1303" x="2533650" y="3492500"/>
          <p14:tracePt t="1319" x="2533650" y="3486150"/>
          <p14:tracePt t="1336" x="2533650" y="3473450"/>
          <p14:tracePt t="1352" x="2533650" y="3467100"/>
          <p14:tracePt t="1369" x="2533650" y="3454400"/>
          <p14:tracePt t="1386" x="2540000" y="3454400"/>
          <p14:tracePt t="1402" x="2571750" y="3454400"/>
          <p14:tracePt t="1419" x="2609850" y="3441700"/>
          <p14:tracePt t="1436" x="2622550" y="3441700"/>
          <p14:tracePt t="1452" x="2641600" y="3441700"/>
          <p14:tracePt t="1485" x="2647950" y="3416300"/>
          <p14:tracePt t="1534" x="2654300" y="3416300"/>
          <p14:tracePt t="1607" x="2635250" y="3409950"/>
          <p14:tracePt t="1614" x="2590800" y="3403600"/>
          <p14:tracePt t="1630" x="2546350" y="3384550"/>
          <p14:tracePt t="1638" x="2495550" y="3352800"/>
          <p14:tracePt t="1650" x="2451100" y="3302000"/>
          <p14:tracePt t="1669" x="2330450" y="3187700"/>
          <p14:tracePt t="1686" x="2197100" y="2984500"/>
          <p14:tracePt t="1702" x="2152650" y="2813050"/>
          <p14:tracePt t="1719" x="2171700" y="2609850"/>
          <p14:tracePt t="1733" x="2330450" y="2355850"/>
          <p14:tracePt t="1752" x="2654300" y="2044700"/>
          <p14:tracePt t="1768" x="3111500" y="1765300"/>
          <p14:tracePt t="1785" x="3740150" y="1536700"/>
          <p14:tracePt t="1801" x="4356100" y="1390650"/>
          <p14:tracePt t="1818" x="4940300" y="1295400"/>
          <p14:tracePt t="1835" x="5187950" y="1270000"/>
          <p14:tracePt t="1851" x="5556250" y="1250950"/>
          <p14:tracePt t="1868" x="5702300" y="1250950"/>
          <p14:tracePt t="1885" x="5734050" y="1263650"/>
          <p14:tracePt t="1918" x="5721350" y="1276350"/>
          <p14:tracePt t="1951" x="5715000" y="1276350"/>
          <p14:tracePt t="2319" x="5721350" y="1263650"/>
          <p14:tracePt t="2334" x="5727700" y="1244600"/>
          <p14:tracePt t="2342" x="5740400" y="1219200"/>
          <p14:tracePt t="2351" x="5759450" y="1200150"/>
          <p14:tracePt t="2365" x="5822950" y="1136650"/>
          <p14:tracePt t="2384" x="5918200" y="1060450"/>
          <p14:tracePt t="2399" x="6057900" y="990600"/>
          <p14:tracePt t="2415" x="6203950" y="939800"/>
          <p14:tracePt t="2434" x="6369050" y="908050"/>
          <p14:tracePt t="2451" x="6508750" y="882650"/>
          <p14:tracePt t="2466" x="6616700" y="876300"/>
          <p14:tracePt t="2483" x="6648450" y="876300"/>
          <p14:tracePt t="2500" x="6661150" y="882650"/>
          <p14:tracePt t="2515" x="6661150" y="901700"/>
          <p14:tracePt t="2533" x="6661150" y="939800"/>
          <p14:tracePt t="2550" x="6597650" y="1022350"/>
          <p14:tracePt t="2566" x="6534150" y="1117600"/>
          <p14:tracePt t="2583" x="6445250" y="1212850"/>
          <p14:tracePt t="2599" x="6337300" y="1301750"/>
          <p14:tracePt t="2615" x="6191250" y="1371600"/>
          <p14:tracePt t="2632" x="6019800" y="1422400"/>
          <p14:tracePt t="2648" x="5822950" y="1435100"/>
          <p14:tracePt t="2666" x="5562600" y="1416050"/>
          <p14:tracePt t="2681" x="5314950" y="1327150"/>
          <p14:tracePt t="2699" x="5143500" y="1225550"/>
          <p14:tracePt t="2714" x="5035550" y="1104900"/>
          <p14:tracePt t="2732" x="4984750" y="1022350"/>
          <p14:tracePt t="2749" x="4965700" y="850900"/>
          <p14:tracePt t="2766" x="5016500" y="730250"/>
          <p14:tracePt t="2783" x="5124450" y="603250"/>
          <p14:tracePt t="2799" x="5264150" y="488950"/>
          <p14:tracePt t="2816" x="5480050" y="381000"/>
          <p14:tracePt t="2832" x="5759450" y="285750"/>
          <p14:tracePt t="2848" x="6096000" y="228600"/>
          <p14:tracePt t="2865" x="6470650" y="184150"/>
          <p14:tracePt t="2882" x="6883400" y="184150"/>
          <p14:tracePt t="2898" x="7226300" y="222250"/>
          <p14:tracePt t="2916" x="7512050" y="273050"/>
          <p14:tracePt t="2932" x="7683500" y="342900"/>
          <p14:tracePt t="2950" x="7829550" y="469900"/>
          <p14:tracePt t="2964" x="7848600" y="514350"/>
          <p14:tracePt t="2983" x="7886700" y="673100"/>
          <p14:tracePt t="2999" x="7886700" y="806450"/>
          <p14:tracePt t="3016" x="7829550" y="939800"/>
          <p14:tracePt t="3032" x="7747000" y="1085850"/>
          <p14:tracePt t="3047" x="7600950" y="1225550"/>
          <p14:tracePt t="3065" x="7385050" y="1397000"/>
          <p14:tracePt t="3082" x="7086600" y="1549400"/>
          <p14:tracePt t="3098" x="6737350" y="1651000"/>
          <p14:tracePt t="3115" x="6394450" y="1689100"/>
          <p14:tracePt t="3131" x="6083300" y="1689100"/>
          <p14:tracePt t="3148" x="5835650" y="1651000"/>
          <p14:tracePt t="3164" x="5657850" y="1593850"/>
          <p14:tracePt t="3180" x="5556250" y="1524000"/>
          <p14:tracePt t="3198" x="5480050" y="1435100"/>
          <p14:tracePt t="3215" x="5467350" y="1384300"/>
          <p14:tracePt t="3231" x="5467350" y="1365250"/>
          <p14:tracePt t="3248" x="5467350" y="1346200"/>
          <p14:tracePt t="3264" x="5467350" y="1339850"/>
          <p14:tracePt t="3298" x="5467350" y="1327150"/>
          <p14:tracePt t="3313" x="5473700" y="1327150"/>
          <p14:tracePt t="3331" x="5486400" y="1327150"/>
          <p14:tracePt t="3348" x="5505450" y="1327150"/>
          <p14:tracePt t="3364" x="5518150" y="1327150"/>
          <p14:tracePt t="3381" x="5537200" y="1333500"/>
          <p14:tracePt t="3396" x="5549900" y="1346200"/>
          <p14:tracePt t="3413" x="5562600" y="1352550"/>
          <p14:tracePt t="3431" x="5575300" y="1358900"/>
          <p14:tracePt t="3448" x="5575300" y="1365250"/>
          <p14:tracePt t="3481" x="5581650" y="1365250"/>
          <p14:tracePt t="3502" x="5581650" y="1371600"/>
          <p14:tracePt t="3514" x="5588000" y="1371600"/>
          <p14:tracePt t="3542" x="5594350" y="1371600"/>
          <p14:tracePt t="3558" x="5600700" y="1371600"/>
          <p14:tracePt t="3574" x="5607050" y="1371600"/>
          <p14:tracePt t="3582" x="5607050" y="1377950"/>
          <p14:tracePt t="3596" x="5613400" y="1377950"/>
          <p14:tracePt t="3614" x="5626100" y="1384300"/>
          <p14:tracePt t="3646" x="5626100" y="1390650"/>
          <p14:tracePt t="3694" x="5632450" y="1390650"/>
          <p14:tracePt t="3702" x="5632450" y="1397000"/>
          <p14:tracePt t="3734" x="5638800" y="1397000"/>
          <p14:tracePt t="3742" x="5638800" y="1403350"/>
          <p14:tracePt t="3758" x="5645150" y="1403350"/>
          <p14:tracePt t="3814" x="5651500" y="1403350"/>
          <p14:tracePt t="3854" x="5651500" y="1409700"/>
          <p14:tracePt t="3894" x="5657850" y="1409700"/>
          <p14:tracePt t="3934" x="5657850" y="1416050"/>
          <p14:tracePt t="3942" x="5664200" y="1416050"/>
          <p14:tracePt t="3982" x="5670550" y="1416050"/>
          <p14:tracePt t="3998" x="5670550" y="1422400"/>
          <p14:tracePt t="4006" x="5676900" y="1422400"/>
          <p14:tracePt t="4030" x="5676900" y="1428750"/>
          <p14:tracePt t="4038" x="5683250" y="1428750"/>
          <p14:tracePt t="4054" x="5683250" y="1435100"/>
          <p14:tracePt t="4061" x="5689600" y="1441450"/>
          <p14:tracePt t="4079" x="5689600" y="1447800"/>
          <p14:tracePt t="4096" x="5695950" y="1447800"/>
          <p14:tracePt t="4198" x="5702300" y="1447800"/>
          <p14:tracePt t="4478" x="5695950" y="1460500"/>
          <p14:tracePt t="4486" x="5683250" y="1473200"/>
          <p14:tracePt t="4494" x="5670550" y="1479550"/>
          <p14:tracePt t="4510" x="5645150" y="1498600"/>
          <p14:tracePt t="4529" x="5594350" y="1524000"/>
          <p14:tracePt t="4544" x="5556250" y="1543050"/>
          <p14:tracePt t="4562" x="5530850" y="1562100"/>
          <p14:tracePt t="4579" x="5524500" y="1562100"/>
          <p14:tracePt t="4595" x="5530850" y="1555750"/>
          <p14:tracePt t="4646" x="5530850" y="1549400"/>
          <p14:tracePt t="4830" x="5518150" y="1549400"/>
          <p14:tracePt t="4838" x="5511800" y="1549400"/>
          <p14:tracePt t="4846" x="5499100" y="1555750"/>
          <p14:tracePt t="4861" x="5473700" y="1568450"/>
          <p14:tracePt t="4876" x="5461000" y="1581150"/>
          <p14:tracePt t="4895" x="5422900" y="1606550"/>
          <p14:tracePt t="4911" x="5403850" y="1619250"/>
          <p14:tracePt t="4928" x="5384800" y="1631950"/>
          <p14:tracePt t="4944" x="5365750" y="1638300"/>
          <p14:tracePt t="4961" x="5353050" y="1644650"/>
          <p14:tracePt t="4976" x="5346700" y="1644650"/>
          <p14:tracePt t="5094" x="5346700" y="1651000"/>
          <p14:tracePt t="5102" x="5334000" y="1651000"/>
          <p14:tracePt t="5118" x="5327650" y="1651000"/>
          <p14:tracePt t="5127" x="5308600" y="1651000"/>
          <p14:tracePt t="5144" x="5289550" y="1651000"/>
          <p14:tracePt t="5161" x="5270500" y="1651000"/>
          <p14:tracePt t="5177" x="5251450" y="1651000"/>
          <p14:tracePt t="5194" x="5245100" y="1651000"/>
          <p14:tracePt t="5210" x="5238750" y="1651000"/>
          <p14:tracePt t="5350" x="5232400" y="1651000"/>
          <p14:tracePt t="5454" x="5226050" y="1651000"/>
          <p14:tracePt t="5470" x="5219700" y="1651000"/>
          <p14:tracePt t="5575" x="5213350" y="1651000"/>
          <p14:tracePt t="5630" x="5213350" y="1644650"/>
          <p14:tracePt t="5638" x="5213350" y="1638300"/>
          <p14:tracePt t="5646" x="5213350" y="1625600"/>
          <p14:tracePt t="5659" x="5219700" y="1619250"/>
          <p14:tracePt t="5675" x="5226050" y="1600200"/>
          <p14:tracePt t="5692" x="5251450" y="1568450"/>
          <p14:tracePt t="5707" x="5302250" y="1511300"/>
          <p14:tracePt t="5725" x="5403850" y="1403350"/>
          <p14:tracePt t="5742" x="5499100" y="1333500"/>
          <p14:tracePt t="5759" x="5600700" y="1263650"/>
          <p14:tracePt t="5775" x="5715000" y="1200150"/>
          <p14:tracePt t="5790" x="5803900" y="1162050"/>
          <p14:tracePt t="5808" x="5886450" y="1136650"/>
          <p14:tracePt t="5825" x="5943600" y="1123950"/>
          <p14:tracePt t="5841" x="5962650" y="1123950"/>
          <p14:tracePt t="5859" x="5981700" y="1123950"/>
          <p14:tracePt t="5875" x="5988050" y="1123950"/>
          <p14:tracePt t="5892" x="5994400" y="1123950"/>
          <p14:tracePt t="5934" x="5994400" y="1136650"/>
          <p14:tracePt t="5942" x="5981700" y="1143000"/>
          <p14:tracePt t="5959" x="5975350" y="1155700"/>
          <p14:tracePt t="5973" x="5949950" y="1168400"/>
          <p14:tracePt t="5992" x="5892800" y="1193800"/>
          <p14:tracePt t="6009" x="5803900" y="1219200"/>
          <p14:tracePt t="6023" x="5695950" y="1219200"/>
          <p14:tracePt t="6042" x="5575300" y="1200150"/>
          <p14:tracePt t="6057" x="5441950" y="1143000"/>
          <p14:tracePt t="6075" x="5314950" y="1041400"/>
          <p14:tracePt t="6090" x="5232400" y="946150"/>
          <p14:tracePt t="6108" x="5194300" y="844550"/>
          <p14:tracePt t="6123" x="5194300" y="762000"/>
          <p14:tracePt t="6142" x="5283200" y="609600"/>
          <p14:tracePt t="6159" x="5416550" y="495300"/>
          <p14:tracePt t="6175" x="5600700" y="387350"/>
          <p14:tracePt t="6191" x="5854700" y="292100"/>
          <p14:tracePt t="6207" x="6070600" y="241300"/>
          <p14:tracePt t="6223" x="6286500" y="234950"/>
          <p14:tracePt t="6239" x="6432550" y="247650"/>
          <p14:tracePt t="6256" x="6546850" y="285750"/>
          <p14:tracePt t="6274" x="6604000" y="342900"/>
          <p14:tracePt t="6290" x="6623050" y="387350"/>
          <p14:tracePt t="6307" x="6642100" y="482600"/>
          <p14:tracePt t="6324" x="6642100" y="584200"/>
          <p14:tracePt t="6340" x="6635750" y="704850"/>
          <p14:tracePt t="6357" x="6584950" y="876300"/>
          <p14:tracePt t="6373" x="6521450" y="958850"/>
          <p14:tracePt t="6390" x="6464300" y="1035050"/>
          <p14:tracePt t="6406" x="6413500" y="1092200"/>
          <p14:tracePt t="6424" x="6356350" y="1130300"/>
          <p14:tracePt t="6440" x="6343650" y="1143000"/>
          <p14:tracePt t="6457" x="6337300" y="1149350"/>
          <p14:tracePt t="6518" x="6324600" y="1155700"/>
          <p14:tracePt t="6526" x="6318250" y="1162050"/>
          <p14:tracePt t="6534" x="6299200" y="1181100"/>
          <p14:tracePt t="6542" x="6267450" y="1212850"/>
          <p14:tracePt t="6555" x="6216650" y="1244600"/>
          <p14:tracePt t="6573" x="6096000" y="1346200"/>
          <p14:tracePt t="6574" x="5988050" y="1435100"/>
          <p14:tracePt t="6590" x="5848350" y="1536700"/>
          <p14:tracePt t="6605" x="5721350" y="1631950"/>
          <p14:tracePt t="6622" x="5086350" y="2044700"/>
          <p14:tracePt t="6639" x="4635500" y="2292350"/>
          <p14:tracePt t="6656" x="4152900" y="2514600"/>
          <p14:tracePt t="6673" x="3778250" y="2667000"/>
          <p14:tracePt t="6690" x="3479800" y="2762250"/>
          <p14:tracePt t="6706" x="3282950" y="2787650"/>
          <p14:tracePt t="6723" x="3175000" y="2813050"/>
          <p14:tracePt t="6738" x="3143250" y="2819400"/>
          <p14:tracePt t="6756" x="3136900" y="2819400"/>
          <p14:tracePt t="6772" x="3136900" y="2800350"/>
          <p14:tracePt t="6789" x="3143250" y="2774950"/>
          <p14:tracePt t="6806" x="3149600" y="2749550"/>
          <p14:tracePt t="6823" x="3155950" y="2724150"/>
          <p14:tracePt t="6839" x="3162300" y="2711450"/>
          <p14:tracePt t="6856" x="3168650" y="2711450"/>
          <p14:tracePt t="7407" x="3175000" y="2705100"/>
          <p14:tracePt t="7414" x="3187700" y="2698750"/>
          <p14:tracePt t="7422" x="3194050" y="2698750"/>
          <p14:tracePt t="7436" x="3200400" y="2698750"/>
          <p14:tracePt t="7455" x="3219450" y="2686050"/>
          <p14:tracePt t="7488" x="3251200" y="2686050"/>
          <p14:tracePt t="7505" x="3263900" y="2686050"/>
          <p14:tracePt t="7538" x="3263900" y="2679700"/>
          <p14:tracePt t="7703" x="3270250" y="2679700"/>
          <p14:tracePt t="7719" x="3270250" y="2673350"/>
          <p14:tracePt t="7726" x="3276600" y="2673350"/>
          <p14:tracePt t="7737" x="3282950" y="2673350"/>
          <p14:tracePt t="7769" x="3295650" y="2667000"/>
          <p14:tracePt t="7787" x="3308350" y="2667000"/>
          <p14:tracePt t="7855" x="3308350" y="2660650"/>
          <p14:tracePt t="8430" x="3302000" y="2660650"/>
          <p14:tracePt t="8439" x="3295650" y="2667000"/>
          <p14:tracePt t="8451" x="3282950" y="2673350"/>
          <p14:tracePt t="8470" x="3251200" y="2673350"/>
          <p14:tracePt t="8487" x="3213100" y="2673350"/>
          <p14:tracePt t="8503" x="3168650" y="2660650"/>
          <p14:tracePt t="8519" x="3105150" y="2616200"/>
          <p14:tracePt t="8536" x="3060700" y="2559050"/>
          <p14:tracePt t="8550" x="3035300" y="2489200"/>
          <p14:tracePt t="8569" x="3028950" y="2413000"/>
          <p14:tracePt t="8585" x="3022600" y="2324100"/>
          <p14:tracePt t="8600" x="3067050" y="2235200"/>
          <p14:tracePt t="8619" x="3155950" y="2171700"/>
          <p14:tracePt t="8634" x="3276600" y="2108200"/>
          <p14:tracePt t="8652" x="3454400" y="2057400"/>
          <p14:tracePt t="8669" x="3746500" y="2019300"/>
          <p14:tracePt t="8685" x="4292600" y="1987550"/>
          <p14:tracePt t="8700" x="4502150" y="1987550"/>
          <p14:tracePt t="8719" x="4997450" y="2000250"/>
          <p14:tracePt t="8736" x="5207000" y="2025650"/>
          <p14:tracePt t="8752" x="5346700" y="2051050"/>
          <p14:tracePt t="8769" x="5416550" y="2089150"/>
          <p14:tracePt t="8785" x="5448300" y="2114550"/>
          <p14:tracePt t="8801" x="5461000" y="2152650"/>
          <p14:tracePt t="8816" x="5461000" y="2203450"/>
          <p14:tracePt t="8835" x="5461000" y="2273300"/>
          <p14:tracePt t="8851" x="5441950" y="2330450"/>
          <p14:tracePt t="8868" x="5391150" y="2393950"/>
          <p14:tracePt t="8884" x="5340350" y="2451100"/>
          <p14:tracePt t="8901" x="5245100" y="2508250"/>
          <p14:tracePt t="8916" x="5130800" y="2565400"/>
          <p14:tracePt t="8933" x="4991100" y="2603500"/>
          <p14:tracePt t="8951" x="4781550" y="2628900"/>
          <p14:tracePt t="8966" x="4641850" y="2641600"/>
          <p14:tracePt t="8984" x="4489450" y="2641600"/>
          <p14:tracePt t="9001" x="4368800" y="2622550"/>
          <p14:tracePt t="9017" x="4279900" y="2603500"/>
          <p14:tracePt t="9033" x="4235450" y="2597150"/>
          <p14:tracePt t="9050" x="4216400" y="2584450"/>
          <p14:tracePt t="9094" x="4210050" y="2584450"/>
          <p14:tracePt t="9110" x="4210050" y="2578100"/>
          <p14:tracePt t="9118" x="4210050" y="2565400"/>
          <p14:tracePt t="9134" x="4210050" y="2559050"/>
          <p14:tracePt t="9374" x="4210050" y="2565400"/>
          <p14:tracePt t="9382" x="4216400" y="2571750"/>
          <p14:tracePt t="9398" x="4216400" y="2578100"/>
          <p14:tracePt t="9422" x="4216400" y="2571750"/>
          <p14:tracePt t="9438" x="4235450" y="2571750"/>
          <p14:tracePt t="9446" x="4254500" y="2571750"/>
          <p14:tracePt t="9454" x="4286250" y="2571750"/>
          <p14:tracePt t="9466" x="4318000" y="2571750"/>
          <p14:tracePt t="9483" x="4349750" y="2552700"/>
          <p14:tracePt t="9500" x="4362450" y="2533650"/>
          <p14:tracePt t="9517" x="4375150" y="2527300"/>
          <p14:tracePt t="9532" x="4387850" y="2514600"/>
          <p14:tracePt t="9550" x="4445000" y="2489200"/>
          <p14:tracePt t="9567" x="4495800" y="2476500"/>
          <p14:tracePt t="9581" x="4559300" y="2457450"/>
          <p14:tracePt t="9599" x="4629150" y="2438400"/>
          <p14:tracePt t="9614" x="4692650" y="2419350"/>
          <p14:tracePt t="9633" x="4749800" y="2413000"/>
          <p14:tracePt t="9649" x="4800600" y="2400300"/>
          <p14:tracePt t="9666" x="4851400" y="2393950"/>
          <p14:tracePt t="9681" x="4895850" y="2387600"/>
          <p14:tracePt t="9699" x="4940300" y="2387600"/>
          <p14:tracePt t="9715" x="4978400" y="2387600"/>
          <p14:tracePt t="9732" x="5016500" y="2387600"/>
          <p14:tracePt t="9749" x="5035550" y="2387600"/>
          <p14:tracePt t="9766" x="5048250" y="2387600"/>
          <p14:tracePt t="9782" x="5054600" y="2387600"/>
          <p14:tracePt t="9822" x="5060950" y="2387600"/>
          <p14:tracePt t="9854" x="5067300" y="2387600"/>
          <p14:tracePt t="9910" x="5073650" y="2387600"/>
          <p14:tracePt t="9918" x="5080000" y="2387600"/>
          <p14:tracePt t="9951" x="5086350" y="2387600"/>
          <p14:tracePt t="9982" x="5092700" y="2393950"/>
          <p14:tracePt t="10006" x="5099050" y="2393950"/>
          <p14:tracePt t="10022" x="5105400" y="2393950"/>
          <p14:tracePt t="10038" x="5111750" y="2393950"/>
          <p14:tracePt t="10046" x="5124450" y="2393950"/>
          <p14:tracePt t="10054" x="5137150" y="2393950"/>
          <p14:tracePt t="10063" x="5149850" y="2393950"/>
          <p14:tracePt t="10080" x="5168900" y="2393950"/>
          <p14:tracePt t="10098" x="5213350" y="2393950"/>
          <p14:tracePt t="10114" x="5283200" y="2393950"/>
          <p14:tracePt t="10131" x="5365750" y="2393950"/>
          <p14:tracePt t="10148" x="5454650" y="2393950"/>
          <p14:tracePt t="10165" x="5530850" y="2393950"/>
          <p14:tracePt t="10181" x="5575300" y="2393950"/>
          <p14:tracePt t="10198" x="5619750" y="2393950"/>
          <p14:tracePt t="10214" x="5626100" y="2393950"/>
          <p14:tracePt t="10278" x="5632450" y="2400300"/>
          <p14:tracePt t="10286" x="5632450" y="2406650"/>
          <p14:tracePt t="10311" x="5632450" y="2413000"/>
          <p14:tracePt t="10327" x="5638800" y="2413000"/>
          <p14:tracePt t="10358" x="5645150" y="2413000"/>
          <p14:tracePt t="10382" x="5651500" y="2419350"/>
          <p14:tracePt t="10406" x="5657850" y="2419350"/>
          <p14:tracePt t="10430" x="5664200" y="2419350"/>
          <p14:tracePt t="10438" x="5670550" y="2419350"/>
          <p14:tracePt t="10446" x="5676900" y="2419350"/>
          <p14:tracePt t="10463" x="5683250" y="2419350"/>
          <p14:tracePt t="10481" x="5695950" y="2419350"/>
          <p14:tracePt t="10497" x="5708650" y="2419350"/>
          <p14:tracePt t="10514" x="5715000" y="2419350"/>
          <p14:tracePt t="10530" x="5727700" y="2425700"/>
          <p14:tracePt t="10547" x="5740400" y="2425700"/>
          <p14:tracePt t="10563" x="5746750" y="2425700"/>
          <p14:tracePt t="10579" x="5765800" y="2425700"/>
          <p14:tracePt t="10596" x="5778500" y="2432050"/>
          <p14:tracePt t="10614" x="5791200" y="2432050"/>
          <p14:tracePt t="10630" x="5797550" y="2432050"/>
          <p14:tracePt t="10647" x="5803900" y="2432050"/>
          <p14:tracePt t="10663" x="5810250" y="2432050"/>
          <p14:tracePt t="10734" x="5810250" y="2438400"/>
          <p14:tracePt t="12134" x="5810250" y="2444750"/>
          <p14:tracePt t="12150" x="5803900" y="2451100"/>
          <p14:tracePt t="12158" x="5797550" y="2457450"/>
          <p14:tracePt t="12166" x="5778500" y="2463800"/>
          <p14:tracePt t="12175" x="5765800" y="2476500"/>
          <p14:tracePt t="12192" x="5734050" y="2489200"/>
          <p14:tracePt t="12210" x="5689600" y="2501900"/>
          <p14:tracePt t="12227" x="5632450" y="2508250"/>
          <p14:tracePt t="12243" x="5568950" y="2508250"/>
          <p14:tracePt t="12260" x="5518150" y="2508250"/>
          <p14:tracePt t="12276" x="5454650" y="2501900"/>
          <p14:tracePt t="12294" x="5378450" y="2476500"/>
          <p14:tracePt t="12310" x="5334000" y="2451100"/>
          <p14:tracePt t="12325" x="5321300" y="2438400"/>
          <p14:tracePt t="12342" x="5257800" y="2381250"/>
          <p14:tracePt t="12360" x="5232400" y="2355850"/>
          <p14:tracePt t="12376" x="5219700" y="2311400"/>
          <p14:tracePt t="12393" x="5207000" y="2260600"/>
          <p14:tracePt t="12408" x="5207000" y="2222500"/>
          <p14:tracePt t="12425" x="5219700" y="2178050"/>
          <p14:tracePt t="12443" x="5257800" y="2127250"/>
          <p14:tracePt t="12460" x="5327650" y="2082800"/>
          <p14:tracePt t="12476" x="5448300" y="2044700"/>
          <p14:tracePt t="12491" x="5607050" y="2006600"/>
          <p14:tracePt t="12509" x="5905500" y="1968500"/>
          <p14:tracePt t="12526" x="6102350" y="1968500"/>
          <p14:tracePt t="12543" x="6261100" y="1968500"/>
          <p14:tracePt t="12560" x="6375400" y="1987550"/>
          <p14:tracePt t="12576" x="6451600" y="2006600"/>
          <p14:tracePt t="12593" x="6489700" y="2038350"/>
          <p14:tracePt t="12608" x="6508750" y="2070100"/>
          <p14:tracePt t="12625" x="6515100" y="2127250"/>
          <p14:tracePt t="12641" x="6527800" y="2190750"/>
          <p14:tracePt t="12659" x="6527800" y="2254250"/>
          <p14:tracePt t="12675" x="6527800" y="2324100"/>
          <p14:tracePt t="12691" x="6515100" y="2393950"/>
          <p14:tracePt t="12708" x="6483350" y="2457450"/>
          <p14:tracePt t="12724" x="6445250" y="2527300"/>
          <p14:tracePt t="12741" x="6381750" y="2616200"/>
          <p14:tracePt t="12757" x="6356350" y="2641600"/>
          <p14:tracePt t="12773" x="6286500" y="2686050"/>
          <p14:tracePt t="12792" x="6242050" y="2692400"/>
          <p14:tracePt t="12808" x="6223000" y="2698750"/>
          <p14:tracePt t="12823" x="6210300" y="2698750"/>
          <p14:tracePt t="12841" x="6203950" y="2698750"/>
          <p14:tracePt t="12966" x="6203950" y="2692400"/>
          <p14:tracePt t="13030" x="6184900" y="2705100"/>
          <p14:tracePt t="13038" x="6172200" y="2711450"/>
          <p14:tracePt t="13238" x="6172200" y="2698750"/>
          <p14:tracePt t="13246" x="6172200" y="2679700"/>
          <p14:tracePt t="13262" x="6172200" y="2673350"/>
          <p14:tracePt t="13272" x="6184900" y="2673350"/>
          <p14:tracePt t="13291" x="6191250" y="2673350"/>
          <p14:tracePt t="13358" x="6184900" y="2673350"/>
          <p14:tracePt t="13366" x="6178550" y="2673350"/>
          <p14:tracePt t="13542" x="6178550" y="2667000"/>
          <p14:tracePt t="13614" x="6184900" y="2660650"/>
          <p14:tracePt t="13662" x="6184900" y="2654300"/>
          <p14:tracePt t="13678" x="6184900" y="2647950"/>
          <p14:tracePt t="13710" x="6184900" y="2641600"/>
          <p14:tracePt t="13734" x="6184900" y="2635250"/>
          <p14:tracePt t="13758" x="6184900" y="2628900"/>
          <p14:tracePt t="13766" x="6184900" y="2622550"/>
          <p14:tracePt t="13870" x="6184900" y="2616200"/>
          <p14:tracePt t="13903" x="6184900" y="2609850"/>
          <p14:tracePt t="13950" x="6184900" y="2603500"/>
          <p14:tracePt t="13958" x="6184900" y="2597150"/>
          <p14:tracePt t="14519" x="6184900" y="2590800"/>
          <p14:tracePt t="16718" x="6178550" y="2590800"/>
          <p14:tracePt t="16926" x="6178550" y="2597150"/>
          <p14:tracePt t="16934" x="6172200" y="2597150"/>
          <p14:tracePt t="16966" x="6165850" y="2603500"/>
          <p14:tracePt t="16990" x="6159500" y="2603500"/>
          <p14:tracePt t="17007" x="6153150" y="2603500"/>
          <p14:tracePt t="17030" x="6146800" y="2603500"/>
          <p14:tracePt t="17054" x="6140450" y="2609850"/>
          <p14:tracePt t="17062" x="6134100" y="2609850"/>
          <p14:tracePt t="17078" x="6127750" y="2609850"/>
          <p14:tracePt t="17094" x="6121400" y="2616200"/>
          <p14:tracePt t="17110" x="6115050" y="2616200"/>
          <p14:tracePt t="17126" x="6108700" y="2622550"/>
          <p14:tracePt t="17134" x="6108700" y="2628900"/>
          <p14:tracePt t="17148" x="6102350" y="2628900"/>
          <p14:tracePt t="17164" x="6096000" y="2628900"/>
          <p14:tracePt t="17181" x="6070600" y="2635250"/>
          <p14:tracePt t="17196" x="6064250" y="2641600"/>
          <p14:tracePt t="17213" x="6045200" y="2647950"/>
          <p14:tracePt t="17230" x="6019800" y="2660650"/>
          <p14:tracePt t="17248" x="6000750" y="2660650"/>
          <p14:tracePt t="17264" x="5981700" y="2667000"/>
          <p14:tracePt t="17281" x="5969000" y="2673350"/>
          <p14:tracePt t="17297" x="5956300" y="2673350"/>
          <p14:tracePt t="17314" x="5949950" y="2673350"/>
          <p14:tracePt t="17330" x="5943600" y="2673350"/>
          <p14:tracePt t="17374" x="5937250" y="2673350"/>
          <p14:tracePt t="17390" x="5930900" y="2673350"/>
          <p14:tracePt t="17406" x="5930900" y="2667000"/>
          <p14:tracePt t="17414" x="5930900" y="2660650"/>
          <p14:tracePt t="17430" x="5930900" y="2654300"/>
          <p14:tracePt t="17445" x="5930900" y="2641600"/>
          <p14:tracePt t="17463" x="5930900" y="2635250"/>
          <p14:tracePt t="17480" x="5930900" y="2616200"/>
          <p14:tracePt t="17496" x="5930900" y="2603500"/>
          <p14:tracePt t="17513" x="5930900" y="2584450"/>
          <p14:tracePt t="17530" x="5930900" y="2565400"/>
          <p14:tracePt t="17547" x="5937250" y="2552700"/>
          <p14:tracePt t="17563" x="5937250" y="2546350"/>
          <p14:tracePt t="17579" x="5943600" y="2546350"/>
          <p14:tracePt t="17678" x="5937250" y="2546350"/>
          <p14:tracePt t="17686" x="5930900" y="2546350"/>
          <p14:tracePt t="17695" x="5918200" y="2552700"/>
          <p14:tracePt t="17712" x="5899150" y="2565400"/>
          <p14:tracePt t="17729" x="5880100" y="2571750"/>
          <p14:tracePt t="17746" x="5842000" y="2590800"/>
          <p14:tracePt t="17761" x="5803900" y="2603500"/>
          <p14:tracePt t="17780" x="5765800" y="2609850"/>
          <p14:tracePt t="17796" x="5708650" y="2609850"/>
          <p14:tracePt t="17813" x="5651500" y="2609850"/>
          <p14:tracePt t="17829" x="5632450" y="2603500"/>
          <p14:tracePt t="17846" x="5562600" y="2571750"/>
          <p14:tracePt t="17862" x="5518150" y="2540000"/>
          <p14:tracePt t="17878" x="5492750" y="2520950"/>
          <p14:tracePt t="17895" x="5461000" y="2501900"/>
          <p14:tracePt t="17911" x="5435600" y="2470150"/>
          <p14:tracePt t="17928" x="5422900" y="2444750"/>
          <p14:tracePt t="17946" x="5410200" y="2413000"/>
          <p14:tracePt t="17962" x="5397500" y="2374900"/>
          <p14:tracePt t="17978" x="5391150" y="2324100"/>
          <p14:tracePt t="17995" x="5391150" y="2279650"/>
          <p14:tracePt t="18013" x="5391150" y="2216150"/>
          <p14:tracePt t="18029" x="5384800" y="2171700"/>
          <p14:tracePt t="18044" x="5384800" y="2127250"/>
          <p14:tracePt t="18062" x="5397500" y="2070100"/>
          <p14:tracePt t="18079" x="5416550" y="2038350"/>
          <p14:tracePt t="18094" x="5486400" y="1993900"/>
          <p14:tracePt t="18112" x="5607050" y="1936750"/>
          <p14:tracePt t="18128" x="5854700" y="1885950"/>
          <p14:tracePt t="18145" x="6159500" y="1860550"/>
          <p14:tracePt t="18161" x="6521450" y="1860550"/>
          <p14:tracePt t="18179" x="6743700" y="1873250"/>
          <p14:tracePt t="18194" x="6870700" y="1905000"/>
          <p14:tracePt t="18212" x="6915150" y="1949450"/>
          <p14:tracePt t="18228" x="6927850" y="2019300"/>
          <p14:tracePt t="18245" x="6896100" y="2178050"/>
          <p14:tracePt t="18260" x="6877050" y="2241550"/>
          <p14:tracePt t="18277" x="6813550" y="2362200"/>
          <p14:tracePt t="18295" x="6699250" y="2552700"/>
          <p14:tracePt t="18312" x="6578600" y="2667000"/>
          <p14:tracePt t="18328" x="6445250" y="2743200"/>
          <p14:tracePt t="18343" x="6267450" y="2794000"/>
          <p14:tracePt t="18361" x="6076950" y="2813050"/>
          <p14:tracePt t="18378" x="5899150" y="2813050"/>
          <p14:tracePt t="18394" x="5683250" y="2749550"/>
          <p14:tracePt t="18411" x="5511800" y="2673350"/>
          <p14:tracePt t="18428" x="5372100" y="2584450"/>
          <p14:tracePt t="18443" x="5257800" y="2489200"/>
          <p14:tracePt t="18461" x="5168900" y="2400300"/>
          <p14:tracePt t="18476" x="5130800" y="2336800"/>
          <p14:tracePt t="18494" x="5111750" y="2286000"/>
          <p14:tracePt t="18511" x="5111750" y="2254250"/>
          <p14:tracePt t="18527" x="5111750" y="2222500"/>
          <p14:tracePt t="18544" x="5143500" y="2178050"/>
          <p14:tracePt t="18561" x="5162550" y="2152650"/>
          <p14:tracePt t="18578" x="5251450" y="2089150"/>
          <p14:tracePt t="18593" x="5365750" y="2044700"/>
          <p14:tracePt t="18612" x="5511800" y="2000250"/>
          <p14:tracePt t="18628" x="5683250" y="1981200"/>
          <p14:tracePt t="18643" x="5816600" y="1981200"/>
          <p14:tracePt t="18661" x="5988050" y="2032000"/>
          <p14:tracePt t="18678" x="6057900" y="2095500"/>
          <p14:tracePt t="18694" x="6108700" y="2190750"/>
          <p14:tracePt t="18711" x="6121400" y="2292350"/>
          <p14:tracePt t="18727" x="6115050" y="2387600"/>
          <p14:tracePt t="18742" x="6038850" y="2520950"/>
          <p14:tracePt t="18760" x="5924550" y="2628900"/>
          <p14:tracePt t="18777" x="5759450" y="2724150"/>
          <p14:tracePt t="18793" x="5549900" y="2781300"/>
          <p14:tracePt t="18809" x="5327650" y="2781300"/>
          <p14:tracePt t="18827" x="5137150" y="2749550"/>
          <p14:tracePt t="18844" x="4991100" y="2686050"/>
          <p14:tracePt t="18860" x="4889500" y="2609850"/>
          <p14:tracePt t="18877" x="4845050" y="2520950"/>
          <p14:tracePt t="18892" x="4832350" y="2444750"/>
          <p14:tracePt t="18909" x="4851400" y="2362200"/>
          <p14:tracePt t="18926" x="4946650" y="2247900"/>
          <p14:tracePt t="18942" x="5067300" y="2178050"/>
          <p14:tracePt t="18960" x="5200650" y="2152650"/>
          <p14:tracePt t="18977" x="5353050" y="2152650"/>
          <p14:tracePt t="18994" x="5499100" y="2171700"/>
          <p14:tracePt t="19010" x="5613400" y="2209800"/>
          <p14:tracePt t="19025" x="5657850" y="2241550"/>
          <p14:tracePt t="19044" x="5657850" y="2292350"/>
          <p14:tracePt t="19060" x="5600700" y="2349500"/>
          <p14:tracePt t="19077" x="5505450" y="2400300"/>
          <p14:tracePt t="19079" x="5480050" y="2400300"/>
          <p14:tracePt t="19094" x="5461000" y="2400300"/>
          <p14:tracePt t="19230" x="5448300" y="2400300"/>
          <p14:tracePt t="19238" x="5454650" y="2413000"/>
          <p14:tracePt t="19295" x="5461000" y="2413000"/>
          <p14:tracePt t="19326" x="5461000" y="2419350"/>
          <p14:tracePt t="19358" x="5467350" y="2425700"/>
          <p14:tracePt t="19382" x="5480050" y="2419350"/>
          <p14:tracePt t="19399" x="5492750" y="2406650"/>
          <p14:tracePt t="19406" x="5505450" y="2387600"/>
          <p14:tracePt t="19438" x="5511800" y="2387600"/>
          <p14:tracePt t="19487" x="5511800" y="2381250"/>
          <p14:tracePt t="20190" x="5518150" y="2381250"/>
          <p14:tracePt t="20199" x="5524500" y="2381250"/>
          <p14:tracePt t="20374" x="5530850" y="2374900"/>
          <p14:tracePt t="20382" x="5537200" y="2368550"/>
          <p14:tracePt t="20391" x="5549900" y="2368550"/>
          <p14:tracePt t="20407" x="5562600" y="2368550"/>
          <p14:tracePt t="20422" x="5575300" y="2368550"/>
          <p14:tracePt t="20456" x="5575300" y="2419350"/>
          <p14:tracePt t="20472" x="5524500" y="2533650"/>
          <p14:tracePt t="20488" x="5391150" y="2724150"/>
          <p14:tracePt t="20505" x="5162550" y="2946400"/>
          <p14:tracePt t="20523" x="5086350" y="3022600"/>
          <p14:tracePt t="20539" x="5086350" y="3035300"/>
          <p14:tracePt t="20678" x="5086350" y="3048000"/>
          <p14:tracePt t="20686" x="5086350" y="3067050"/>
          <p14:tracePt t="20766" x="5111750" y="3086100"/>
          <p14:tracePt t="20774" x="5111750" y="3111500"/>
          <p14:tracePt t="20787" x="5111750" y="3130550"/>
          <p14:tracePt t="20806" x="5035550" y="3321050"/>
          <p14:tracePt t="20823" x="4895850" y="3556000"/>
          <p14:tracePt t="20838" x="4749800" y="3771900"/>
          <p14:tracePt t="20856" x="4610100" y="3924300"/>
          <p14:tracePt t="20873" x="4413250" y="4108450"/>
          <p14:tracePt t="20887" x="4210050" y="4248150"/>
          <p14:tracePt t="20906" x="4019550" y="4362450"/>
          <p14:tracePt t="20922" x="3835400" y="4432300"/>
          <p14:tracePt t="20939" x="3676650" y="4470400"/>
          <p14:tracePt t="20956" x="3549650" y="4476750"/>
          <p14:tracePt t="20972" x="3448050" y="4470400"/>
          <p14:tracePt t="20987" x="3409950" y="4457700"/>
          <p14:tracePt t="21006" x="3327400" y="4406900"/>
          <p14:tracePt t="21020" x="3314700" y="4381500"/>
          <p14:tracePt t="21037" x="3282950" y="4343400"/>
          <p14:tracePt t="21055" x="3251200" y="4260850"/>
          <p14:tracePt t="21072" x="3244850" y="4216400"/>
          <p14:tracePt t="21089" x="3238500" y="4184650"/>
          <p14:tracePt t="21103" x="3232150" y="4146550"/>
          <p14:tracePt t="21122" x="3232150" y="4121150"/>
          <p14:tracePt t="21155" x="3244850" y="4070350"/>
          <p14:tracePt t="21172" x="3289300" y="4032250"/>
          <p14:tracePt t="21187" x="3365500" y="3981450"/>
          <p14:tracePt t="21222" x="3575050" y="3879850"/>
          <p14:tracePt t="21239" x="3619500" y="3873500"/>
          <p14:tracePt t="21271" x="3638550" y="3867150"/>
          <p14:tracePt t="21288" x="3638550" y="3873500"/>
          <p14:tracePt t="21321" x="3638550" y="3905250"/>
          <p14:tracePt t="21338" x="3638550" y="3930650"/>
          <p14:tracePt t="21354" x="3638550" y="3956050"/>
          <p14:tracePt t="21371" x="3638550" y="3981450"/>
          <p14:tracePt t="21387" x="3606800" y="4019550"/>
          <p14:tracePt t="21404" x="3549650" y="4076700"/>
          <p14:tracePt t="21419" x="3454400" y="4133850"/>
          <p14:tracePt t="21437" x="3282950" y="4210050"/>
          <p14:tracePt t="21452" x="3213100" y="4229100"/>
          <p14:tracePt t="21469" x="2965450" y="4248150"/>
          <p14:tracePt t="21487" x="2781300" y="4248150"/>
          <p14:tracePt t="21504" x="2571750" y="4216400"/>
          <p14:tracePt t="21520" x="2419350" y="4165600"/>
          <p14:tracePt t="21537" x="2286000" y="4108450"/>
          <p14:tracePt t="21553" x="2190750" y="4025900"/>
          <p14:tracePt t="21569" x="2146300" y="3943350"/>
          <p14:tracePt t="21587" x="2133600" y="3860800"/>
          <p14:tracePt t="21604" x="2127250" y="3765550"/>
          <p14:tracePt t="21620" x="2139950" y="3663950"/>
          <p14:tracePt t="21637" x="2184400" y="3568700"/>
          <p14:tracePt t="21653" x="2266950" y="3479800"/>
          <p14:tracePt t="21669" x="2374900" y="3384550"/>
          <p14:tracePt t="21686" x="2628900" y="3282950"/>
          <p14:tracePt t="21704" x="2813050" y="3238500"/>
          <p14:tracePt t="21719" x="3022600" y="3213100"/>
          <p14:tracePt t="21738" x="3219450" y="3213100"/>
          <p14:tracePt t="21770" x="3587750" y="3289300"/>
          <p14:tracePt t="21787" x="3784600" y="3384550"/>
          <p14:tracePt t="21820" x="4025900" y="3613150"/>
          <p14:tracePt t="21837" x="4095750" y="3740150"/>
          <p14:tracePt t="21870" x="4140200" y="3962400"/>
          <p14:tracePt t="21885" x="4140200" y="4000500"/>
          <p14:tracePt t="21920" x="4006850" y="4152900"/>
          <p14:tracePt t="21937" x="3873500" y="4222750"/>
          <p14:tracePt t="21968" x="3492500" y="4311650"/>
          <p14:tracePt t="21987" x="3244850" y="4318000"/>
          <p14:tracePt t="22018" x="2628900" y="4248150"/>
          <p14:tracePt t="22037" x="2362200" y="4165600"/>
          <p14:tracePt t="22070" x="1987550" y="3937000"/>
          <p14:tracePt t="22086" x="1943100" y="3848100"/>
          <p14:tracePt t="22119" x="1917700" y="3657600"/>
          <p14:tracePt t="22134" x="1936750" y="3556000"/>
          <p14:tracePt t="22167" x="2114550" y="3340100"/>
          <p14:tracePt t="22186" x="2260600" y="3251200"/>
          <p14:tracePt t="22217" x="2736850" y="3111500"/>
          <p14:tracePt t="22236" x="2984500" y="3098800"/>
          <p14:tracePt t="22269" x="3479800" y="3175000"/>
          <p14:tracePt t="22286" x="3619500" y="3270250"/>
          <p14:tracePt t="22302" x="3721100" y="3397250"/>
          <p14:tracePt t="22319" x="3790950" y="3511550"/>
          <p14:tracePt t="22335" x="3829050" y="3644900"/>
          <p14:tracePt t="22352" x="3841750" y="3765550"/>
          <p14:tracePt t="22368" x="3841750" y="3867150"/>
          <p14:tracePt t="22385" x="3810000" y="3949700"/>
          <p14:tracePt t="22401" x="3759200" y="4006850"/>
          <p14:tracePt t="22417" x="3676650" y="4064000"/>
          <p14:tracePt t="22434" x="3562350" y="4108450"/>
          <p14:tracePt t="22452" x="3435350" y="4140200"/>
          <p14:tracePt t="22468" x="3276600" y="4165600"/>
          <p14:tracePt t="22485" x="3124200" y="4165600"/>
          <p14:tracePt t="22501" x="2940050" y="4146550"/>
          <p14:tracePt t="22518" x="2889250" y="4127500"/>
          <p14:tracePt t="22533" x="2870200" y="4114800"/>
          <p14:tracePt t="22551" x="2863850" y="4102100"/>
          <p14:tracePt t="22566" x="2863850" y="4089400"/>
          <p14:tracePt t="22585" x="2870200" y="4064000"/>
          <p14:tracePt t="22601" x="2889250" y="4044950"/>
          <p14:tracePt t="22618" x="2901950" y="4025900"/>
          <p14:tracePt t="22634" x="2914650" y="4019550"/>
          <p14:tracePt t="22650" x="2933700" y="4013200"/>
          <p14:tracePt t="22667" x="2952750" y="4000500"/>
          <p14:tracePt t="22684" x="2965450" y="3994150"/>
          <p14:tracePt t="22699" x="3009900" y="3981450"/>
          <p14:tracePt t="22716" x="3073400" y="3968750"/>
          <p14:tracePt t="22733" x="3111500" y="3962400"/>
          <p14:tracePt t="22751" x="3124200" y="3962400"/>
          <p14:tracePt t="22919" x="3136900" y="3956050"/>
          <p14:tracePt t="22942" x="3136900" y="3943350"/>
          <p14:tracePt t="22950" x="3136900" y="3937000"/>
          <p14:tracePt t="22966" x="3149600" y="3924300"/>
          <p14:tracePt t="22974" x="3194050" y="3898900"/>
          <p14:tracePt t="22984" x="3238500" y="3873500"/>
          <p14:tracePt t="22999" x="3397250" y="3822700"/>
          <p14:tracePt t="23018" x="3486150" y="3790950"/>
          <p14:tracePt t="23034" x="3543300" y="3765550"/>
          <p14:tracePt t="23051" x="3587750" y="3752850"/>
          <p14:tracePt t="23067" x="3663950" y="3733800"/>
          <p14:tracePt t="23084" x="3765550" y="3714750"/>
          <p14:tracePt t="23099" x="3905250" y="3689350"/>
          <p14:tracePt t="23117" x="4184650" y="3663950"/>
          <p14:tracePt t="23134" x="4394200" y="3651250"/>
          <p14:tracePt t="23150" x="4572000" y="3651250"/>
          <p14:tracePt t="23167" x="4699000" y="3651250"/>
          <p14:tracePt t="23182" x="4781550" y="3651250"/>
          <p14:tracePt t="23200" x="4813300" y="3651250"/>
          <p14:tracePt t="23217" x="4832350" y="3651250"/>
          <p14:tracePt t="23233" x="4845050" y="3651250"/>
          <p14:tracePt t="23250" x="4851400" y="3651250"/>
          <p14:tracePt t="23266" x="4857750" y="3651250"/>
          <p14:tracePt t="23334" x="4864100" y="3651250"/>
          <p14:tracePt t="23462" x="4870450" y="3651250"/>
          <p14:tracePt t="23470" x="4870450" y="3657600"/>
          <p14:tracePt t="23483" x="4883150" y="3663950"/>
          <p14:tracePt t="23502" x="4895850" y="3670300"/>
          <p14:tracePt t="23516" x="4908550" y="3676650"/>
          <p14:tracePt t="23533" x="4927600" y="3676650"/>
          <p14:tracePt t="23550" x="4978400" y="3689350"/>
          <p14:tracePt t="23566" x="5003800" y="3695700"/>
          <p14:tracePt t="23583" x="5029200" y="3702050"/>
          <p14:tracePt t="23597" x="5041900" y="3702050"/>
          <p14:tracePt t="23617" x="5048250" y="3702050"/>
          <p14:tracePt t="23846" x="5048250" y="3708400"/>
          <p14:tracePt t="23870" x="5054600" y="3708400"/>
          <p14:tracePt t="23886" x="5060950" y="3702050"/>
          <p14:tracePt t="23910" x="5067300" y="3702050"/>
          <p14:tracePt t="24870" x="5073650" y="3702050"/>
          <p14:tracePt t="24958" x="5073650" y="3695700"/>
          <p14:tracePt t="25030" x="5080000" y="3695700"/>
          <p14:tracePt t="25230" x="5092700" y="3695700"/>
          <p14:tracePt t="25246" x="5099050" y="3695700"/>
          <p14:tracePt t="25254" x="5105400" y="3695700"/>
          <p14:tracePt t="25270" x="5111750" y="3695700"/>
          <p14:tracePt t="25278" x="5124450" y="3689350"/>
          <p14:tracePt t="25293" x="5137150" y="3689350"/>
          <p14:tracePt t="25312" x="5149850" y="3689350"/>
          <p14:tracePt t="25327" x="5162550" y="3683000"/>
          <p14:tracePt t="25345" x="5175250" y="3683000"/>
          <p14:tracePt t="25362" x="5219700" y="3676650"/>
          <p14:tracePt t="25378" x="5276850" y="3670300"/>
          <p14:tracePt t="25395" x="5372100" y="3657600"/>
          <p14:tracePt t="25411" x="5524500" y="3644900"/>
          <p14:tracePt t="25428" x="5708650" y="3619500"/>
          <p14:tracePt t="25444" x="5918200" y="3606800"/>
          <p14:tracePt t="25459" x="6134100" y="3594100"/>
          <p14:tracePt t="25477" x="6419850" y="3575050"/>
          <p14:tracePt t="25494" x="6572250" y="3575050"/>
          <p14:tracePt t="25510" x="6692900" y="3575050"/>
          <p14:tracePt t="25527" x="6762750" y="3575050"/>
          <p14:tracePt t="25544" x="6826250" y="3581400"/>
          <p14:tracePt t="25559" x="6864350" y="3587750"/>
          <p14:tracePt t="25577" x="6896100" y="3594100"/>
          <p14:tracePt t="25593" x="6915150" y="3594100"/>
          <p14:tracePt t="25610" x="6927850" y="3594100"/>
          <p14:tracePt t="25627" x="6940550" y="3600450"/>
          <p14:tracePt t="25642" x="6946900" y="3600450"/>
          <p14:tracePt t="25661" x="6953250" y="3600450"/>
          <p14:tracePt t="25677" x="6959600" y="3600450"/>
          <p14:tracePt t="25694" x="6972300" y="3600450"/>
          <p14:tracePt t="25766" x="6978650" y="3600450"/>
          <p14:tracePt t="25838" x="6991350" y="3600450"/>
          <p14:tracePt t="25846" x="6997700" y="3600450"/>
          <p14:tracePt t="25860" x="7010400" y="3606800"/>
          <p14:tracePt t="25877" x="7042150" y="3613150"/>
          <p14:tracePt t="25892" x="7061200" y="3625850"/>
          <p14:tracePt t="25908" x="7105650" y="3657600"/>
          <p14:tracePt t="25927" x="7137400" y="3702050"/>
          <p14:tracePt t="25942" x="7150100" y="3765550"/>
          <p14:tracePt t="25960" x="7150100" y="3829050"/>
          <p14:tracePt t="25977" x="7124700" y="3905250"/>
          <p14:tracePt t="25992" x="7092950" y="3937000"/>
          <p14:tracePt t="26010" x="7042150" y="3962400"/>
          <p14:tracePt t="26027" x="6959600" y="3962400"/>
          <p14:tracePt t="26044" x="6845300" y="3917950"/>
          <p14:tracePt t="26060" x="6724650" y="3835400"/>
          <p14:tracePt t="26077" x="6661150" y="3784600"/>
          <p14:tracePt t="26079" x="6597650" y="3733800"/>
          <p14:tracePt t="26091" x="6540500" y="3670300"/>
          <p14:tracePt t="26108" x="6477000" y="3568700"/>
          <p14:tracePt t="26127" x="6451600" y="3441700"/>
          <p14:tracePt t="26144" x="6451600" y="3390900"/>
          <p14:tracePt t="26160" x="6496050" y="3352800"/>
          <p14:tracePt t="26177" x="6597650" y="3321050"/>
          <p14:tracePt t="26191" x="6724650" y="3314700"/>
          <p14:tracePt t="26208" x="6877050" y="3327400"/>
          <p14:tracePt t="26226" x="7016750" y="3371850"/>
          <p14:tracePt t="26243" x="7105650" y="3416300"/>
          <p14:tracePt t="26259" x="7188200" y="3505200"/>
          <p14:tracePt t="26276" x="7213600" y="3581400"/>
          <p14:tracePt t="26293" x="7213600" y="3663950"/>
          <p14:tracePt t="26310" x="7175500" y="3771900"/>
          <p14:tracePt t="26326" x="7118350" y="3841750"/>
          <p14:tracePt t="26343" x="7061200" y="3898900"/>
          <p14:tracePt t="26359" x="6991350" y="3937000"/>
          <p14:tracePt t="26376" x="6953250" y="3949700"/>
          <p14:tracePt t="26392" x="6921500" y="3956050"/>
          <p14:tracePt t="26410" x="6908800" y="3962400"/>
          <p14:tracePt t="26926" x="6902450" y="3962400"/>
          <p14:tracePt t="26934" x="6889750" y="3962400"/>
          <p14:tracePt t="26942" x="6870700" y="3962400"/>
          <p14:tracePt t="26958" x="6851650" y="3962400"/>
          <p14:tracePt t="26982" x="6845300" y="3968750"/>
          <p14:tracePt t="27222" x="6845300" y="3987800"/>
          <p14:tracePt t="27230" x="6858000" y="4019550"/>
          <p14:tracePt t="27238" x="6877050" y="4064000"/>
          <p14:tracePt t="27255" x="6883400" y="4083050"/>
          <p14:tracePt t="27274" x="6896100" y="4114800"/>
          <p14:tracePt t="27288" x="6896100" y="4146550"/>
          <p14:tracePt t="27307" x="6883400" y="4191000"/>
          <p14:tracePt t="27324" x="6858000" y="4241800"/>
          <p14:tracePt t="27338" x="6826250" y="4292600"/>
          <p14:tracePt t="27357" x="6750050" y="4394200"/>
          <p14:tracePt t="27374" x="6686550" y="4495800"/>
          <p14:tracePt t="27390" x="6591300" y="4591050"/>
          <p14:tracePt t="27407" x="6445250" y="4724400"/>
          <p14:tracePt t="27424" x="6197600" y="4902200"/>
          <p14:tracePt t="27440" x="5842000" y="5105400"/>
          <p14:tracePt t="27457" x="5378450" y="5327650"/>
          <p14:tracePt t="27473" x="4857750" y="5492750"/>
          <p14:tracePt t="27490" x="4298950" y="5600700"/>
          <p14:tracePt t="27505" x="3740150" y="5645150"/>
          <p14:tracePt t="27523" x="3479800" y="5645150"/>
          <p14:tracePt t="27540" x="3022600" y="5607050"/>
          <p14:tracePt t="27556" x="2724150" y="5524500"/>
          <p14:tracePt t="27572" x="2603500" y="5461000"/>
          <p14:tracePt t="27588" x="2552700" y="5410200"/>
          <p14:tracePt t="27605" x="2546350" y="5359400"/>
          <p14:tracePt t="27622" x="2546350" y="5327650"/>
          <p14:tracePt t="27639" x="2559050" y="5308600"/>
          <p14:tracePt t="27656" x="2565400" y="5295900"/>
          <p14:tracePt t="27672" x="2578100" y="5289550"/>
          <p14:tracePt t="27687" x="2584450" y="5276850"/>
          <p14:tracePt t="27705" x="2590800" y="5270500"/>
          <p14:tracePt t="27722" x="2603500" y="5257800"/>
          <p14:tracePt t="27737" x="2609850" y="5238750"/>
          <p14:tracePt t="27755" x="2622550" y="5213350"/>
          <p14:tracePt t="27772" x="2641600" y="5187950"/>
          <p14:tracePt t="27789" x="2654300" y="5156200"/>
          <p14:tracePt t="27804" x="2667000" y="5124450"/>
          <p14:tracePt t="27822" x="2686050" y="5060950"/>
          <p14:tracePt t="27838" x="2692400" y="5016500"/>
          <p14:tracePt t="27855" x="2705100" y="4959350"/>
          <p14:tracePt t="27870" x="2705100" y="4921250"/>
          <p14:tracePt t="27888" x="2705100" y="4889500"/>
          <p14:tracePt t="27904" x="2705100" y="4870450"/>
          <p14:tracePt t="27922" x="2711450" y="4845050"/>
          <p14:tracePt t="27938" x="2711450" y="4819650"/>
          <p14:tracePt t="27953" x="2724150" y="4794250"/>
          <p14:tracePt t="27971" x="2736850" y="4762500"/>
          <p14:tracePt t="27987" x="2768600" y="4718050"/>
          <p14:tracePt t="28004" x="2832100" y="4667250"/>
          <p14:tracePt t="28020" x="2901950" y="4629150"/>
          <p14:tracePt t="28038" x="3073400" y="4572000"/>
          <p14:tracePt t="28055" x="3194050" y="4546600"/>
          <p14:tracePt t="28071" x="3321050" y="4521200"/>
          <p14:tracePt t="28088" x="3409950" y="4514850"/>
          <p14:tracePt t="28103" x="3479800" y="4514850"/>
          <p14:tracePt t="28121" x="3498850" y="4521200"/>
          <p14:tracePt t="28155" x="3498850" y="4578350"/>
          <p14:tracePt t="28172" x="3467100" y="4635500"/>
          <p14:tracePt t="28205" x="3295650" y="4743450"/>
          <p14:tracePt t="28220" x="3181350" y="4775200"/>
          <p14:tracePt t="28255" x="2819400" y="4730750"/>
          <p14:tracePt t="28271" x="2654300" y="4660900"/>
          <p14:tracePt t="28305" x="2425700" y="4533900"/>
          <p14:tracePt t="28319" x="2381250" y="4464050"/>
          <p14:tracePt t="28354" x="2368550" y="4279900"/>
          <p14:tracePt t="28369" x="2413000" y="4197350"/>
          <p14:tracePt t="28387" x="2489200" y="4133850"/>
          <p14:tracePt t="28404" x="2584450" y="4089400"/>
          <p14:tracePt t="28419" x="2724150" y="4057650"/>
          <p14:tracePt t="28437" x="2952750" y="4051300"/>
          <p14:tracePt t="28453" x="3136900" y="4076700"/>
          <p14:tracePt t="28469" x="3270250" y="4114800"/>
          <p14:tracePt t="28487" x="3663950" y="4210050"/>
          <p14:tracePt t="28504" x="3917950" y="4298950"/>
          <p14:tracePt t="28520" x="4070350" y="4349750"/>
          <p14:tracePt t="28537" x="4184650" y="4413250"/>
          <p14:tracePt t="28552" x="4235450" y="4451350"/>
          <p14:tracePt t="28570" x="4267200" y="4495800"/>
          <p14:tracePt t="28585" x="4267200" y="4527550"/>
          <p14:tracePt t="28603" x="4267200" y="4572000"/>
          <p14:tracePt t="28620" x="4229100" y="4635500"/>
          <p14:tracePt t="28637" x="4178300" y="4692650"/>
          <p14:tracePt t="28653" x="4133850" y="4762500"/>
          <p14:tracePt t="28668" x="4032250" y="4819650"/>
          <p14:tracePt t="28686" x="3810000" y="4883150"/>
          <p14:tracePt t="28703" x="3606800" y="4908550"/>
          <p14:tracePt t="28719" x="3359150" y="4914900"/>
          <p14:tracePt t="28736" x="3009900" y="4914900"/>
          <p14:tracePt t="28753" x="2717800" y="4883150"/>
          <p14:tracePt t="28770" x="2501900" y="4851400"/>
          <p14:tracePt t="28786" x="2381250" y="4813300"/>
          <p14:tracePt t="28801" x="2324100" y="4787900"/>
          <p14:tracePt t="28819" x="2311400" y="4775200"/>
          <p14:tracePt t="28835" x="2311400" y="4768850"/>
          <p14:tracePt t="28852" x="2311400" y="4762500"/>
          <p14:tracePt t="28869" x="2324100" y="4743450"/>
          <p14:tracePt t="28886" x="2324100" y="4730750"/>
          <p14:tracePt t="28903" x="2330450" y="4724400"/>
          <p14:tracePt t="28919" x="2343150" y="4724400"/>
          <p14:tracePt t="28934" x="2349500" y="4718050"/>
          <p14:tracePt t="28952" x="2355850" y="4718050"/>
          <p14:tracePt t="28969" x="2368550" y="4718050"/>
          <p14:tracePt t="28985" x="2374900" y="4718050"/>
          <p14:tracePt t="29003" x="2406650" y="4711700"/>
          <p14:tracePt t="29019" x="2444750" y="4711700"/>
          <p14:tracePt t="29036" x="2476500" y="4711700"/>
          <p14:tracePt t="29052" x="2495550" y="4724400"/>
          <p14:tracePt t="29069" x="2501900" y="4737100"/>
          <p14:tracePt t="29084" x="2501900" y="4749800"/>
          <p14:tracePt t="29254" x="2501900" y="4737100"/>
          <p14:tracePt t="29262" x="2508250" y="4737100"/>
          <p14:tracePt t="29270" x="2508250" y="4724400"/>
          <p14:tracePt t="29285" x="2520950" y="4705350"/>
          <p14:tracePt t="29302" x="2520950" y="4699000"/>
          <p14:tracePt t="29335" x="2527300" y="4679950"/>
          <p14:tracePt t="29352" x="2546350" y="4673600"/>
          <p14:tracePt t="29369" x="2571750" y="4648200"/>
          <p14:tracePt t="29385" x="2590800" y="4629150"/>
          <p14:tracePt t="29419" x="2603500" y="4622800"/>
          <p14:tracePt t="29452" x="2609850" y="4616450"/>
          <p14:tracePt t="29468" x="2609850" y="4610100"/>
          <p14:tracePt t="29485" x="2616200" y="4610100"/>
          <p14:tracePt t="29510" x="2622550" y="4603750"/>
          <p14:tracePt t="29519" x="2628900" y="4603750"/>
          <p14:tracePt t="29535" x="2635250" y="4597400"/>
          <p14:tracePt t="29552" x="2647950" y="4591050"/>
          <p14:tracePt t="29568" x="2654300" y="4584700"/>
          <p14:tracePt t="29585" x="2673350" y="4572000"/>
          <p14:tracePt t="29601" x="2698750" y="4559300"/>
          <p14:tracePt t="29616" x="2711450" y="4546600"/>
          <p14:tracePt t="29634" x="2730500" y="4533900"/>
          <p14:tracePt t="29651" x="2755900" y="4527550"/>
          <p14:tracePt t="29666" x="2781300" y="4514850"/>
          <p14:tracePt t="29684" x="2813050" y="4508500"/>
          <p14:tracePt t="29699" x="2857500" y="4489450"/>
          <p14:tracePt t="29717" x="2927350" y="4470400"/>
          <p14:tracePt t="29732" x="2946400" y="4457700"/>
          <p14:tracePt t="29751" x="3022600" y="4425950"/>
          <p14:tracePt t="29767" x="3079750" y="4406900"/>
          <p14:tracePt t="29782" x="3136900" y="4400550"/>
          <p14:tracePt t="29800" x="3200400" y="4381500"/>
          <p14:tracePt t="29816" x="3276600" y="4362450"/>
          <p14:tracePt t="29832" x="3365500" y="4349750"/>
          <p14:tracePt t="29849" x="3454400" y="4337050"/>
          <p14:tracePt t="29867" x="3530600" y="4330700"/>
          <p14:tracePt t="29882" x="3606800" y="4330700"/>
          <p14:tracePt t="29900" x="3670300" y="4330700"/>
          <p14:tracePt t="29917" x="3721100" y="4330700"/>
          <p14:tracePt t="29934" x="3771900" y="4330700"/>
          <p14:tracePt t="29950" x="3784600" y="4330700"/>
          <p14:tracePt t="29966" x="3790950" y="4330700"/>
          <p14:tracePt t="31446" x="3803650" y="4330700"/>
          <p14:tracePt t="31454" x="3835400" y="4330700"/>
          <p14:tracePt t="31462" x="3873500" y="4330700"/>
          <p14:tracePt t="31480" x="3924300" y="4330700"/>
          <p14:tracePt t="31497" x="4038600" y="4330700"/>
          <p14:tracePt t="31513" x="4165600" y="4330700"/>
          <p14:tracePt t="31530" x="4305300" y="4330700"/>
          <p14:tracePt t="31547" x="4413250" y="4330700"/>
          <p14:tracePt t="31563" x="4483100" y="4330700"/>
          <p14:tracePt t="31580" x="4514850" y="4330700"/>
          <p14:tracePt t="31582" x="4527550" y="4330700"/>
          <p14:tracePt t="31597" x="4533900" y="4330700"/>
          <p14:tracePt t="31718" x="4540250" y="4330700"/>
          <p14:tracePt t="32102" x="4546600" y="4330700"/>
          <p14:tracePt t="32110" x="4559300" y="4330700"/>
          <p14:tracePt t="32118" x="4572000" y="4318000"/>
          <p14:tracePt t="32127" x="4591050" y="4318000"/>
          <p14:tracePt t="32145" x="4622800" y="4305300"/>
          <p14:tracePt t="32162" x="4667250" y="4298950"/>
          <p14:tracePt t="32178" x="4692650" y="4298950"/>
          <p14:tracePt t="32195" x="4699000" y="4324350"/>
          <p14:tracePt t="32212" x="4673600" y="4343400"/>
          <p14:tracePt t="32228" x="4654550" y="4343400"/>
          <p14:tracePt t="32590" x="4660900" y="4343400"/>
          <p14:tracePt t="32598" x="4667250" y="4343400"/>
          <p14:tracePt t="32610" x="4679950" y="4343400"/>
          <p14:tracePt t="32627" x="4692650" y="4343400"/>
          <p14:tracePt t="32644" x="4711700" y="4337050"/>
          <p14:tracePt t="32661" x="4724400" y="4337050"/>
          <p14:tracePt t="32677" x="4730750" y="4330700"/>
          <p14:tracePt t="32694" x="4737100" y="4330700"/>
          <p14:tracePt t="32711" x="4743450" y="4330700"/>
          <p14:tracePt t="32727" x="4743450" y="4324350"/>
          <p14:tracePt t="32743" x="4749800" y="4324350"/>
          <p14:tracePt t="32760" x="4749800" y="4318000"/>
          <p14:tracePt t="32776" x="4756150" y="4318000"/>
          <p14:tracePt t="32793" x="4762500" y="4311650"/>
          <p14:tracePt t="32809" x="4781550" y="4305300"/>
          <p14:tracePt t="32825" x="4800600" y="4292600"/>
          <p14:tracePt t="32842" x="4845050" y="4273550"/>
          <p14:tracePt t="32860" x="4895850" y="4267200"/>
          <p14:tracePt t="32876" x="4972050" y="4241800"/>
          <p14:tracePt t="32893" x="5054600" y="4222750"/>
          <p14:tracePt t="32908" x="5124450" y="4203700"/>
          <p14:tracePt t="32926" x="5238750" y="4184650"/>
          <p14:tracePt t="32941" x="5302250" y="4178300"/>
          <p14:tracePt t="32958" x="5359400" y="4178300"/>
          <p14:tracePt t="32976" x="5410200" y="4178300"/>
          <p14:tracePt t="32993" x="5448300" y="4178300"/>
          <p14:tracePt t="33009" x="5473700" y="4178300"/>
          <p14:tracePt t="33026" x="5492750" y="4178300"/>
          <p14:tracePt t="33042" x="5505450" y="4178300"/>
          <p14:tracePt t="33059" x="5511800" y="4184650"/>
          <p14:tracePt t="33075" x="5524500" y="4184650"/>
          <p14:tracePt t="33093" x="5537200" y="4184650"/>
          <p14:tracePt t="33109" x="5543550" y="4184650"/>
          <p14:tracePt t="33125" x="5556250" y="4184650"/>
          <p14:tracePt t="33143" x="5562600" y="4184650"/>
          <p14:tracePt t="33160" x="5575300" y="4184650"/>
          <p14:tracePt t="33526" x="5594350" y="4191000"/>
          <p14:tracePt t="33534" x="5619750" y="4191000"/>
          <p14:tracePt t="33542" x="5657850" y="4197350"/>
          <p14:tracePt t="33559" x="5765800" y="4203700"/>
          <p14:tracePt t="33573" x="5886450" y="4210050"/>
          <p14:tracePt t="33592" x="6032500" y="4222750"/>
          <p14:tracePt t="33607" x="6146800" y="4229100"/>
          <p14:tracePt t="33625" x="6235700" y="4229100"/>
          <p14:tracePt t="33642" x="6286500" y="4235450"/>
          <p14:tracePt t="33658" x="6311900" y="4241800"/>
          <p14:tracePt t="33675" x="6324600" y="4241800"/>
          <p14:tracePt t="33692" x="6330950" y="4241800"/>
          <p14:tracePt t="33708" x="6337300" y="4241800"/>
          <p14:tracePt t="33725" x="6343650" y="4241800"/>
          <p14:tracePt t="33741" x="6356350" y="4241800"/>
          <p14:tracePt t="33758" x="6362700" y="4241800"/>
          <p14:tracePt t="33775" x="6369050" y="4241800"/>
          <p14:tracePt t="33808" x="6375400" y="4241800"/>
          <p14:tracePt t="33824" x="6381750" y="4241800"/>
          <p14:tracePt t="33841" x="6388100" y="4241800"/>
          <p14:tracePt t="33857" x="6394450" y="4241800"/>
          <p14:tracePt t="33874" x="6419850" y="4241800"/>
          <p14:tracePt t="33891" x="6438900" y="4241800"/>
          <p14:tracePt t="33908" x="6464300" y="4241800"/>
          <p14:tracePt t="33924" x="6502400" y="4241800"/>
          <p14:tracePt t="33942" x="6540500" y="4241800"/>
          <p14:tracePt t="33958" x="6591300" y="4241800"/>
          <p14:tracePt t="33974" x="6642100" y="4241800"/>
          <p14:tracePt t="33991" x="6686550" y="4248150"/>
          <p14:tracePt t="34007" x="6718300" y="4254500"/>
          <p14:tracePt t="34024" x="6724650" y="4260850"/>
          <p14:tracePt t="34041" x="6731000" y="4267200"/>
          <p14:tracePt t="34057" x="6731000" y="4279900"/>
          <p14:tracePt t="34074" x="6731000" y="4298950"/>
          <p14:tracePt t="34089" x="6705600" y="4330700"/>
          <p14:tracePt t="34107" x="6661150" y="4368800"/>
          <p14:tracePt t="34124" x="6572250" y="4419600"/>
          <p14:tracePt t="34141" x="6438900" y="4457700"/>
          <p14:tracePt t="34155" x="6254750" y="4470400"/>
          <p14:tracePt t="34174" x="5943600" y="4451350"/>
          <p14:tracePt t="34190" x="5746750" y="4387850"/>
          <p14:tracePt t="34207" x="5588000" y="4330700"/>
          <p14:tracePt t="34224" x="5499100" y="4279900"/>
          <p14:tracePt t="34238" x="5435600" y="4222750"/>
          <p14:tracePt t="34257" x="5410200" y="4191000"/>
          <p14:tracePt t="34274" x="5391150" y="4171950"/>
          <p14:tracePt t="34290" x="5391150" y="4146550"/>
          <p14:tracePt t="34306" x="5391150" y="4133850"/>
          <p14:tracePt t="34322" x="5410200" y="4102100"/>
          <p14:tracePt t="34339" x="5461000" y="4064000"/>
          <p14:tracePt t="34354" x="5556250" y="4019550"/>
          <p14:tracePt t="34373" x="5695950" y="3994150"/>
          <p14:tracePt t="34388" x="5867400" y="3981450"/>
          <p14:tracePt t="34406" x="6070600" y="3975100"/>
          <p14:tracePt t="34421" x="6178550" y="3981450"/>
          <p14:tracePt t="34439" x="6254750" y="4000500"/>
          <p14:tracePt t="34456" x="6299200" y="4038600"/>
          <p14:tracePt t="34472" x="6311900" y="4070350"/>
          <p14:tracePt t="34489" x="6318250" y="4133850"/>
          <p14:tracePt t="34504" x="6318250" y="4184650"/>
          <p14:tracePt t="34522" x="6299200" y="4241800"/>
          <p14:tracePt t="34537" x="6261100" y="4292600"/>
          <p14:tracePt t="34554" x="6223000" y="4337050"/>
          <p14:tracePt t="34572" x="6172200" y="4381500"/>
          <p14:tracePt t="34587" x="6127750" y="4406900"/>
          <p14:tracePt t="34605" x="6070600" y="4419600"/>
          <p14:tracePt t="34621" x="6051550" y="4419600"/>
          <p14:tracePt t="34639" x="6019800" y="4419600"/>
          <p14:tracePt t="34655" x="5994400" y="4419600"/>
          <p14:tracePt t="34672" x="5981700" y="4413250"/>
          <p14:tracePt t="34687" x="5956300" y="4413250"/>
          <p14:tracePt t="34705" x="5937250" y="4413250"/>
          <p14:tracePt t="34721" x="5880100" y="4406900"/>
          <p14:tracePt t="34738" x="5784850" y="4432300"/>
          <p14:tracePt t="34755" x="5778500" y="4432300"/>
          <p14:tracePt t="34788" x="5765800" y="4432300"/>
          <p14:tracePt t="34950" x="5765800" y="4425950"/>
          <p14:tracePt t="34958" x="5759450" y="4406900"/>
          <p14:tracePt t="35022" x="5765800" y="4406900"/>
          <p14:tracePt t="35030" x="5784850" y="4400550"/>
          <p14:tracePt t="35038" x="5822950" y="4394200"/>
          <p14:tracePt t="35053" x="5835650" y="4387850"/>
          <p14:tracePt t="35166" x="5842000" y="4387850"/>
          <p14:tracePt t="35198" x="5848350" y="4387850"/>
          <p14:tracePt t="35206" x="5848350" y="4381500"/>
          <p14:tracePt t="35446" x="5848350" y="4375150"/>
          <p14:tracePt t="35846" x="5848350" y="4387850"/>
          <p14:tracePt t="35854" x="5842000" y="4419600"/>
          <p14:tracePt t="35870" x="5835650" y="4445000"/>
          <p14:tracePt t="35878" x="5816600" y="4483100"/>
          <p14:tracePt t="35886" x="5778500" y="4527550"/>
          <p14:tracePt t="35902" x="5715000" y="4622800"/>
          <p14:tracePt t="35917" x="5594350" y="4737100"/>
          <p14:tracePt t="35935" x="5435600" y="4838700"/>
          <p14:tracePt t="35951" x="5213350" y="4933950"/>
          <p14:tracePt t="35969" x="5016500" y="4972050"/>
          <p14:tracePt t="35986" x="4838700" y="4978400"/>
          <p14:tracePt t="36001" x="4686300" y="4953000"/>
          <p14:tracePt t="36019" x="4559300" y="4895850"/>
          <p14:tracePt t="36035" x="4476750" y="4826000"/>
          <p14:tracePt t="36050" x="4419600" y="4724400"/>
          <p14:tracePt t="36068" x="4394200" y="4616450"/>
          <p14:tracePt t="36084" x="4394200" y="4514850"/>
          <p14:tracePt t="36100" x="4413250" y="4419600"/>
          <p14:tracePt t="36118" x="4514850" y="4279900"/>
          <p14:tracePt t="36134" x="4648200" y="4203700"/>
          <p14:tracePt t="36150" x="4813300" y="4133850"/>
          <p14:tracePt t="36168" x="4984750" y="4102100"/>
          <p14:tracePt t="36184" x="5162550" y="4095750"/>
          <p14:tracePt t="36201" x="5314950" y="4095750"/>
          <p14:tracePt t="36218" x="5461000" y="4140200"/>
          <p14:tracePt t="36235" x="5581650" y="4197350"/>
          <p14:tracePt t="36252" x="5664200" y="4273550"/>
          <p14:tracePt t="36268" x="5708650" y="4356100"/>
          <p14:tracePt t="36285" x="5734050" y="4432300"/>
          <p14:tracePt t="36301" x="5734050" y="4546600"/>
          <p14:tracePt t="36318" x="5695950" y="4654550"/>
          <p14:tracePt t="36334" x="5607050" y="4737100"/>
          <p14:tracePt t="36350" x="5486400" y="4787900"/>
          <p14:tracePt t="36368" x="5346700" y="4813300"/>
          <p14:tracePt t="36383" x="5168900" y="4813300"/>
          <p14:tracePt t="36401" x="5016500" y="4806950"/>
          <p14:tracePt t="36418" x="4870450" y="4756150"/>
          <p14:tracePt t="36433" x="4787900" y="4699000"/>
          <p14:tracePt t="36451" x="4737100" y="4641850"/>
          <p14:tracePt t="36467" x="4730750" y="4578350"/>
          <p14:tracePt t="36484" x="4749800" y="4495800"/>
          <p14:tracePt t="36500" x="4806950" y="4425950"/>
          <p14:tracePt t="36516" x="4895850" y="4368800"/>
          <p14:tracePt t="36534" x="5067300" y="4330700"/>
          <p14:tracePt t="36551" x="5181600" y="4311650"/>
          <p14:tracePt t="36566" x="5276850" y="4318000"/>
          <p14:tracePt t="36583" x="5365750" y="4330700"/>
          <p14:tracePt t="36600" x="5416550" y="4349750"/>
          <p14:tracePt t="36617" x="5441950" y="4368800"/>
          <p14:tracePt t="36632" x="5454650" y="4381500"/>
          <p14:tracePt t="36651" x="5454650" y="4387850"/>
          <p14:tracePt t="37158" x="5448300" y="4400550"/>
          <p14:tracePt t="37166" x="5308600" y="4464050"/>
          <p14:tracePt t="37174" x="5080000" y="4540250"/>
          <p14:tracePt t="37183" x="4819650" y="4622800"/>
          <p14:tracePt t="37200" x="4178300" y="4762500"/>
          <p14:tracePt t="37216" x="3854450" y="4826000"/>
          <p14:tracePt t="37233" x="3321050" y="4889500"/>
          <p14:tracePt t="37248" x="2921000" y="4902200"/>
          <p14:tracePt t="37267" x="2743200" y="4902200"/>
          <p14:tracePt t="37283" x="2667000" y="4895850"/>
          <p14:tracePt t="37314" x="2667000" y="4870450"/>
          <p14:tracePt t="37333" x="2692400" y="4851400"/>
          <p14:tracePt t="37349" x="2717800" y="4813300"/>
          <p14:tracePt t="37366" x="2724150" y="4800600"/>
          <p14:tracePt t="37381" x="2730500" y="4794250"/>
          <p14:tracePt t="37399" x="2743200" y="4775200"/>
          <p14:tracePt t="37415" x="2749550" y="4762500"/>
          <p14:tracePt t="37431" x="2762250" y="4749800"/>
          <p14:tracePt t="37448" x="2774950" y="4743450"/>
          <p14:tracePt t="37465" x="2787650" y="4724400"/>
          <p14:tracePt t="37480" x="2813050" y="4718050"/>
          <p14:tracePt t="37498" x="2832100" y="4705350"/>
          <p14:tracePt t="37515" x="2851150" y="4692650"/>
          <p14:tracePt t="37532" x="2870200" y="4686300"/>
          <p14:tracePt t="37548" x="2882900" y="4679950"/>
          <p14:tracePt t="37565" x="2895600" y="4679950"/>
          <p14:tracePt t="37598" x="2895600" y="4673600"/>
          <p14:tracePt t="37622" x="2901950" y="4673600"/>
          <p14:tracePt t="37646" x="2908300" y="4679950"/>
          <p14:tracePt t="37654" x="2914650" y="4686300"/>
          <p14:tracePt t="37664" x="2927350" y="4692650"/>
          <p14:tracePt t="37681" x="2927350" y="4711700"/>
          <p14:tracePt t="37696" x="2940050" y="4724400"/>
          <p14:tracePt t="37715" x="2946400" y="4749800"/>
          <p14:tracePt t="37731" x="2946400" y="4762500"/>
          <p14:tracePt t="37748" x="2946400" y="4787900"/>
          <p14:tracePt t="37764" x="2946400" y="4806950"/>
          <p14:tracePt t="37780" x="2933700" y="4832350"/>
          <p14:tracePt t="37797" x="2889250" y="4876800"/>
          <p14:tracePt t="37814" x="2819400" y="4921250"/>
          <p14:tracePt t="37831" x="2743200" y="4953000"/>
          <p14:tracePt t="37848" x="2628900" y="4984750"/>
          <p14:tracePt t="37864" x="2501900" y="5003800"/>
          <p14:tracePt t="37881" x="2311400" y="4997450"/>
          <p14:tracePt t="37897" x="2120900" y="4972050"/>
          <p14:tracePt t="37914" x="1949450" y="4921250"/>
          <p14:tracePt t="37930" x="1822450" y="4851400"/>
          <p14:tracePt t="37947" x="1758950" y="4768850"/>
          <p14:tracePt t="37964" x="1720850" y="4699000"/>
          <p14:tracePt t="37979" x="1714500" y="4660900"/>
          <p14:tracePt t="37997" x="1714500" y="4597400"/>
          <p14:tracePt t="38014" x="1746250" y="4483100"/>
          <p14:tracePt t="38030" x="1816100" y="4400550"/>
          <p14:tracePt t="38048" x="1943100" y="4324350"/>
          <p14:tracePt t="38062" x="2133600" y="4267200"/>
          <p14:tracePt t="38081" x="2400300" y="4210050"/>
          <p14:tracePt t="38098" x="2667000" y="4165600"/>
          <p14:tracePt t="38114" x="2927350" y="4159250"/>
          <p14:tracePt t="38131" x="3175000" y="4159250"/>
          <p14:tracePt t="38148" x="3352800" y="4165600"/>
          <p14:tracePt t="38164" x="3498850" y="4210050"/>
          <p14:tracePt t="38181" x="3683000" y="4298950"/>
          <p14:tracePt t="38195" x="3733800" y="4330700"/>
          <p14:tracePt t="38214" x="3803650" y="4438650"/>
          <p14:tracePt t="38231" x="3854450" y="4540250"/>
          <p14:tracePt t="38245" x="3873500" y="4629150"/>
          <p14:tracePt t="38264" x="3879850" y="4705350"/>
          <p14:tracePt t="38279" x="3879850" y="4775200"/>
          <p14:tracePt t="38297" x="3848100" y="4832350"/>
          <p14:tracePt t="38314" x="3784600" y="4902200"/>
          <p14:tracePt t="38330" x="3683000" y="4965700"/>
          <p14:tracePt t="38345" x="3543300" y="5022850"/>
          <p14:tracePt t="38364" x="3384550" y="5054600"/>
          <p14:tracePt t="38378" x="3168650" y="5073650"/>
          <p14:tracePt t="38395" x="2914650" y="5060950"/>
          <p14:tracePt t="38414" x="2508250" y="4959350"/>
          <p14:tracePt t="38430" x="2292350" y="4857750"/>
          <p14:tracePt t="38447" x="2184400" y="4787900"/>
          <p14:tracePt t="38463" x="2139950" y="4718050"/>
          <p14:tracePt t="38478" x="2127250" y="4648200"/>
          <p14:tracePt t="38496" x="2127250" y="4559300"/>
          <p14:tracePt t="38513" x="2171700" y="4470400"/>
          <p14:tracePt t="38530" x="2228850" y="4387850"/>
          <p14:tracePt t="38545" x="2324100" y="4298950"/>
          <p14:tracePt t="38563" x="2451100" y="4210050"/>
          <p14:tracePt t="38580" x="2622550" y="4146550"/>
          <p14:tracePt t="38596" x="2870200" y="4102100"/>
          <p14:tracePt t="38614" x="3263900" y="4089400"/>
          <p14:tracePt t="38630" x="3556000" y="4108450"/>
          <p14:tracePt t="38647" x="3860800" y="4171950"/>
          <p14:tracePt t="38663" x="4089400" y="4248150"/>
          <p14:tracePt t="38680" x="4210050" y="4349750"/>
          <p14:tracePt t="38696" x="4286250" y="4432300"/>
          <p14:tracePt t="38711" x="4305300" y="4521200"/>
          <p14:tracePt t="38727" x="4305300" y="4610100"/>
          <p14:tracePt t="38746" x="4260850" y="4692650"/>
          <p14:tracePt t="38762" x="4171950" y="4775200"/>
          <p14:tracePt t="38779" x="4070350" y="4832350"/>
          <p14:tracePt t="38794" x="3924300" y="4870450"/>
          <p14:tracePt t="38812" x="3759200" y="4876800"/>
          <p14:tracePt t="38827" x="3568700" y="4870450"/>
          <p14:tracePt t="38845" x="3295650" y="4794250"/>
          <p14:tracePt t="38862" x="3162300" y="4724400"/>
          <p14:tracePt t="38879" x="3073400" y="4667250"/>
          <p14:tracePt t="38895" x="3022600" y="4597400"/>
          <p14:tracePt t="38912" x="3003550" y="4540250"/>
          <p14:tracePt t="38927" x="3003550" y="4495800"/>
          <p14:tracePt t="38945" x="3009900" y="4432300"/>
          <p14:tracePt t="38961" x="3041650" y="4368800"/>
          <p14:tracePt t="38978" x="3117850" y="4305300"/>
          <p14:tracePt t="38994" x="3213100" y="4241800"/>
          <p14:tracePt t="39010" x="3371850" y="4191000"/>
          <p14:tracePt t="39028" x="3524250" y="4171950"/>
          <p14:tracePt t="39045" x="3721100" y="4165600"/>
          <p14:tracePt t="39061" x="3981450" y="4197350"/>
          <p14:tracePt t="39076" x="4057650" y="4222750"/>
          <p14:tracePt t="39094" x="4216400" y="4292600"/>
          <p14:tracePt t="39111" x="4273550" y="4356100"/>
          <p14:tracePt t="39128" x="4292600" y="4387850"/>
          <p14:tracePt t="39144" x="4318000" y="4445000"/>
          <p14:tracePt t="39159" x="4318000" y="4502150"/>
          <p14:tracePt t="39178" x="4318000" y="4546600"/>
          <p14:tracePt t="39194" x="4311650" y="4578350"/>
          <p14:tracePt t="39211" x="4286250" y="4603750"/>
          <p14:tracePt t="39227" x="4273550" y="4616450"/>
          <p14:tracePt t="39243" x="4241800" y="4629150"/>
          <p14:tracePt t="39261" x="4216400" y="4641850"/>
          <p14:tracePt t="39276" x="4184650" y="4648200"/>
          <p14:tracePt t="39294" x="4159250" y="4648200"/>
          <p14:tracePt t="39311" x="4146550" y="4648200"/>
          <p14:tracePt t="39327" x="4140200" y="4648200"/>
          <p14:tracePt t="39344" x="4140200" y="4641850"/>
          <p14:tracePt t="39360" x="4133850" y="4629150"/>
          <p14:tracePt t="39376" x="4133850" y="4622800"/>
          <p14:tracePt t="39394" x="4133850" y="4616450"/>
          <p14:tracePt t="39410" x="4133850" y="4610100"/>
          <p14:tracePt t="39444" x="4133850" y="4603750"/>
          <p14:tracePt t="39470" x="4133850" y="4597400"/>
          <p14:tracePt t="39654" x="4133850" y="4591050"/>
          <p14:tracePt t="39662" x="4140200" y="4591050"/>
          <p14:tracePt t="39702" x="4146550" y="4584700"/>
          <p14:tracePt t="39726" x="4152900" y="4584700"/>
          <p14:tracePt t="39775" x="4159250" y="4584700"/>
          <p14:tracePt t="39782" x="4159250" y="4578350"/>
          <p14:tracePt t="39806" x="4165600" y="4578350"/>
          <p14:tracePt t="39846" x="4171950" y="4578350"/>
          <p14:tracePt t="39878" x="4178300" y="4578350"/>
          <p14:tracePt t="39886" x="4184650" y="4572000"/>
          <p14:tracePt t="41286" x="4191000" y="4572000"/>
          <p14:tracePt t="41958" x="4191000" y="4578350"/>
          <p14:tracePt t="41966" x="4191000" y="4584700"/>
          <p14:tracePt t="41974" x="4191000" y="4591050"/>
          <p14:tracePt t="41988" x="4191000" y="4603750"/>
          <p14:tracePt t="42005" x="4184650" y="4616450"/>
          <p14:tracePt t="42021" x="4171950" y="4629150"/>
          <p14:tracePt t="42054" x="4171950" y="4635500"/>
          <p14:tracePt t="42246" x="4152900" y="4648200"/>
          <p14:tracePt t="42254" x="4152900" y="4641850"/>
          <p14:tracePt t="42278" x="4171950" y="4654550"/>
          <p14:tracePt t="42286" x="4171950" y="4660900"/>
          <p14:tracePt t="42294" x="4178300" y="4660900"/>
          <p14:tracePt t="42320" x="4191000" y="4667250"/>
          <p14:tracePt t="42337" x="4191000" y="4673600"/>
          <p14:tracePt t="42371" x="4203700" y="4673600"/>
          <p14:tracePt t="42387" x="4229100" y="4673600"/>
          <p14:tracePt t="42471" x="4229100" y="4679950"/>
          <p14:tracePt t="42614" x="4222750" y="4673600"/>
          <p14:tracePt t="42622" x="4222750" y="4667250"/>
          <p14:tracePt t="42635" x="4222750" y="4660900"/>
          <p14:tracePt t="42653" x="4222750" y="4641850"/>
          <p14:tracePt t="42686" x="4235450" y="4610100"/>
          <p14:tracePt t="42703" x="4241800" y="4597400"/>
          <p14:tracePt t="42736" x="4241800" y="4584700"/>
          <p14:tracePt t="42753" x="4248150" y="4578350"/>
          <p14:tracePt t="42786" x="4248150" y="4572000"/>
          <p14:tracePt t="42803" x="4254500" y="4565650"/>
          <p14:tracePt t="42836" x="4254500" y="4559300"/>
          <p14:tracePt t="42851" x="4260850" y="4559300"/>
          <p14:tracePt t="42886" x="4273550" y="4552950"/>
          <p14:tracePt t="42903" x="4273550" y="4546600"/>
          <p14:tracePt t="42982" x="4279900" y="4546600"/>
          <p14:tracePt t="43030" x="4279900" y="4540250"/>
          <p14:tracePt t="43054" x="4286250" y="4540250"/>
          <p14:tracePt t="43062" x="4286250" y="4533900"/>
          <p14:tracePt t="43086" x="4292600" y="4533900"/>
          <p14:tracePt t="43134" x="4292600" y="4527550"/>
          <p14:tracePt t="44006" x="4292600" y="4546600"/>
          <p14:tracePt t="44014" x="4260850" y="4572000"/>
          <p14:tracePt t="44022" x="4229100" y="4603750"/>
          <p14:tracePt t="44031" x="4203700" y="4635500"/>
          <p14:tracePt t="44050" x="4165600" y="4654550"/>
          <p14:tracePt t="44066" x="4083050" y="4692650"/>
          <p14:tracePt t="44081" x="3987800" y="4711700"/>
          <p14:tracePt t="44100" x="3892550" y="4711700"/>
          <p14:tracePt t="44116" x="3822700" y="4711700"/>
          <p14:tracePt t="44132" x="3765550" y="4692650"/>
          <p14:tracePt t="44149" x="3714750" y="4622800"/>
          <p14:tracePt t="44165" x="3702050" y="4572000"/>
          <p14:tracePt t="44182" x="3689350" y="4508500"/>
          <p14:tracePt t="44198" x="3683000" y="4457700"/>
          <p14:tracePt t="44216" x="3683000" y="4400550"/>
          <p14:tracePt t="44233" x="3695700" y="4362450"/>
          <p14:tracePt t="44249" x="3721100" y="4318000"/>
          <p14:tracePt t="44266" x="3740150" y="4298950"/>
          <p14:tracePt t="44283" x="3784600" y="4273550"/>
          <p14:tracePt t="44299" x="3848100" y="4254500"/>
          <p14:tracePt t="44316" x="3924300" y="4235450"/>
          <p14:tracePt t="44332" x="4000500" y="4229100"/>
          <p14:tracePt t="44347" x="4070350" y="4229100"/>
          <p14:tracePt t="44366" x="4159250" y="4235450"/>
          <p14:tracePt t="44382" x="4184650" y="4254500"/>
          <p14:tracePt t="44399" x="4203700" y="4286250"/>
          <p14:tracePt t="44415" x="4222750" y="4318000"/>
          <p14:tracePt t="44430" x="4229100" y="4356100"/>
          <p14:tracePt t="44448" x="4235450" y="4375150"/>
          <p14:tracePt t="44465" x="4235450" y="4394200"/>
          <p14:tracePt t="44482" x="4235450" y="4400550"/>
          <p14:tracePt t="44702" x="4241800" y="4400550"/>
          <p14:tracePt t="44710" x="4241800" y="4394200"/>
          <p14:tracePt t="44726" x="4248150" y="4394200"/>
          <p14:tracePt t="44758" x="4248150" y="4387850"/>
          <p14:tracePt t="44790" x="4248150" y="4381500"/>
          <p14:tracePt t="44838" x="4254500" y="4381500"/>
          <p14:tracePt t="45014" x="4254500" y="4387850"/>
          <p14:tracePt t="45030" x="4254500" y="4400550"/>
          <p14:tracePt t="45038" x="4248150" y="4413250"/>
          <p14:tracePt t="45047" x="4241800" y="4419600"/>
          <p14:tracePt t="45064" x="4222750" y="4457700"/>
          <p14:tracePt t="45081" x="4191000" y="4495800"/>
          <p14:tracePt t="45097" x="4140200" y="4552950"/>
          <p14:tracePt t="45112" x="4089400" y="4603750"/>
          <p14:tracePt t="45131" x="4013200" y="4635500"/>
          <p14:tracePt t="45147" x="3962400" y="4660900"/>
          <p14:tracePt t="45164" x="3905250" y="4679950"/>
          <p14:tracePt t="45180" x="3867150" y="4679950"/>
          <p14:tracePt t="45197" x="3835400" y="4679950"/>
          <p14:tracePt t="45213" x="3822700" y="4673600"/>
          <p14:tracePt t="45230" x="3816350" y="4667250"/>
          <p14:tracePt t="45245" x="3803650" y="4660900"/>
          <p14:tracePt t="45264" x="3803650" y="4654550"/>
          <p14:tracePt t="45310" x="3797300" y="4648200"/>
          <p14:tracePt t="45350" x="3797300" y="4641850"/>
          <p14:tracePt t="45566" x="3797300" y="4654550"/>
          <p14:tracePt t="45574" x="3803650" y="4654550"/>
          <p14:tracePt t="45590" x="3803650" y="4660900"/>
          <p14:tracePt t="45630" x="3803650" y="4667250"/>
          <p14:tracePt t="45638" x="3810000" y="4667250"/>
          <p14:tracePt t="45670" x="3822700" y="4667250"/>
          <p14:tracePt t="45678" x="3841750" y="4667250"/>
          <p14:tracePt t="45686" x="3867150" y="4667250"/>
          <p14:tracePt t="45702" x="3911600" y="4667250"/>
          <p14:tracePt t="45711" x="3956050" y="4667250"/>
          <p14:tracePt t="45727" x="4057650" y="4673600"/>
          <p14:tracePt t="45745" x="4178300" y="4686300"/>
          <p14:tracePt t="45760" x="4286250" y="4699000"/>
          <p14:tracePt t="45778" x="4381500" y="4705350"/>
          <p14:tracePt t="45795" x="4451350" y="4711700"/>
          <p14:tracePt t="45811" x="4508500" y="4718050"/>
          <p14:tracePt t="45828" x="4546600" y="4724400"/>
          <p14:tracePt t="45843" x="4578350" y="4737100"/>
          <p14:tracePt t="45862" x="4622800" y="4743450"/>
          <p14:tracePt t="45878" x="4648200" y="4749800"/>
          <p14:tracePt t="45893" x="4667250" y="4749800"/>
          <p14:tracePt t="45911" x="4679950" y="4749800"/>
          <p14:tracePt t="45966" x="4686300" y="4749800"/>
          <p14:tracePt t="46142" x="4692650" y="4749800"/>
          <p14:tracePt t="46158" x="4699000" y="4749800"/>
          <p14:tracePt t="46166" x="4711700" y="4749800"/>
          <p14:tracePt t="46178" x="4730750" y="4743450"/>
          <p14:tracePt t="46195" x="4775200" y="4730750"/>
          <p14:tracePt t="46209" x="4845050" y="4724400"/>
          <p14:tracePt t="46227" x="4921250" y="4718050"/>
          <p14:tracePt t="46242" x="4991100" y="4718050"/>
          <p14:tracePt t="46261" x="5048250" y="4718050"/>
          <p14:tracePt t="46277" x="5073650" y="4724400"/>
          <p14:tracePt t="46310" x="5073650" y="4730750"/>
          <p14:tracePt t="46327" x="5041900" y="4762500"/>
          <p14:tracePt t="46343" x="5003800" y="4787900"/>
          <p14:tracePt t="46359" x="4940300" y="4813300"/>
          <p14:tracePt t="46375" x="4864100" y="4826000"/>
          <p14:tracePt t="46394" x="4762500" y="4826000"/>
          <p14:tracePt t="46411" x="4667250" y="4819650"/>
          <p14:tracePt t="46428" x="4559300" y="4800600"/>
          <p14:tracePt t="46442" x="4470400" y="4762500"/>
          <p14:tracePt t="46459" x="4394200" y="4724400"/>
          <p14:tracePt t="46475" x="4337050" y="4679950"/>
          <p14:tracePt t="46492" x="4318000" y="4667250"/>
          <p14:tracePt t="46510" x="4286250" y="4603750"/>
          <p14:tracePt t="46525" x="4279900" y="4565650"/>
          <p14:tracePt t="46542" x="4279900" y="4521200"/>
          <p14:tracePt t="46561" x="4279900" y="4476750"/>
          <p14:tracePt t="46577" x="4292600" y="4445000"/>
          <p14:tracePt t="46592" x="4324350" y="4394200"/>
          <p14:tracePt t="46610" x="4387850" y="4349750"/>
          <p14:tracePt t="46625" x="4502150" y="4298950"/>
          <p14:tracePt t="46643" x="4641850" y="4260850"/>
          <p14:tracePt t="46660" x="4832350" y="4235450"/>
          <p14:tracePt t="46675" x="5022850" y="4229100"/>
          <p14:tracePt t="46692" x="5200650" y="4216400"/>
          <p14:tracePt t="46708" x="5346700" y="4216400"/>
          <p14:tracePt t="46727" x="5511800" y="4254500"/>
          <p14:tracePt t="46743" x="5568950" y="4286250"/>
          <p14:tracePt t="46760" x="5626100" y="4337050"/>
          <p14:tracePt t="46776" x="5657850" y="4387850"/>
          <p14:tracePt t="46791" x="5676900" y="4445000"/>
          <p14:tracePt t="46810" x="5683250" y="4489450"/>
          <p14:tracePt t="46826" x="5695950" y="4540250"/>
          <p14:tracePt t="46843" x="5695950" y="4578350"/>
          <p14:tracePt t="46860" x="5695950" y="4616450"/>
          <p14:tracePt t="46874" x="5689600" y="4654550"/>
          <p14:tracePt t="46893" x="5638800" y="4718050"/>
          <p14:tracePt t="46910" x="5607050" y="4756150"/>
          <p14:tracePt t="46927" x="5556250" y="4781550"/>
          <p14:tracePt t="46941" x="5537200" y="4794250"/>
          <p14:tracePt t="46959" x="5461000" y="4819650"/>
          <p14:tracePt t="46976" x="5416550" y="4832350"/>
          <p14:tracePt t="46993" x="5378450" y="4832350"/>
          <p14:tracePt t="47009" x="5359400" y="4838700"/>
          <p14:tracePt t="47026" x="5353050" y="4838700"/>
          <p14:tracePt t="47059" x="5346700" y="4838700"/>
          <p14:tracePt t="47174" x="5359400" y="4832350"/>
          <p14:tracePt t="47198" x="5365750" y="4826000"/>
          <p14:tracePt t="47206" x="5384800" y="4819650"/>
          <p14:tracePt t="47214" x="5397500" y="4819650"/>
          <p14:tracePt t="47225" x="5416550" y="4819650"/>
          <p14:tracePt t="47242" x="5454650" y="4813300"/>
          <p14:tracePt t="47259" x="5499100" y="4806950"/>
          <p14:tracePt t="47275" x="5543550" y="4800600"/>
          <p14:tracePt t="47291" x="5575300" y="4800600"/>
          <p14:tracePt t="47308" x="5600700" y="4800600"/>
          <p14:tracePt t="47324" x="5613400" y="4800600"/>
          <p14:tracePt t="47341" x="5626100" y="4800600"/>
          <p14:tracePt t="47358" x="5638800" y="4800600"/>
          <p14:tracePt t="47374" x="5651500" y="4800600"/>
          <p14:tracePt t="47391" x="5664200" y="4806950"/>
          <p14:tracePt t="47407" x="5683250" y="4806950"/>
          <p14:tracePt t="47470" x="5689600" y="4806950"/>
          <p14:tracePt t="47486" x="5689600" y="4813300"/>
          <p14:tracePt t="47494" x="5676900" y="4813300"/>
          <p14:tracePt t="47510" x="5657850" y="4819650"/>
          <p14:tracePt t="47518" x="5638800" y="4826000"/>
          <p14:tracePt t="47526" x="5600700" y="4832350"/>
          <p14:tracePt t="47541" x="5524500" y="4838700"/>
          <p14:tracePt t="47556" x="5480050" y="4838700"/>
          <p14:tracePt t="47574" x="5346700" y="4838700"/>
          <p14:tracePt t="47590" x="5276850" y="4832350"/>
          <p14:tracePt t="47607" x="5226050" y="4819650"/>
          <p14:tracePt t="47623" x="5194300" y="4806950"/>
          <p14:tracePt t="47639" x="5181600" y="4794250"/>
          <p14:tracePt t="47657" x="5168900" y="4787900"/>
          <p14:tracePt t="47673" x="5168900" y="4781550"/>
          <p14:tracePt t="47707" x="5168900" y="4768850"/>
          <p14:tracePt t="47723" x="5187950" y="4756150"/>
          <p14:tracePt t="47740" x="5270500" y="4737100"/>
          <p14:tracePt t="47755" x="5397500" y="4718050"/>
          <p14:tracePt t="47774" x="5689600" y="4705350"/>
          <p14:tracePt t="47790" x="5969000" y="4705350"/>
          <p14:tracePt t="47807" x="6197600" y="4705350"/>
          <p14:tracePt t="47823" x="6394450" y="4705350"/>
          <p14:tracePt t="47840" x="6546850" y="4705350"/>
          <p14:tracePt t="47856" x="6661150" y="4705350"/>
          <p14:tracePt t="47873" x="6750050" y="4705350"/>
          <p14:tracePt t="47889" x="6807200" y="4705350"/>
          <p14:tracePt t="47907" x="6838950" y="4705350"/>
          <p14:tracePt t="47950" x="6845300" y="4705350"/>
          <p14:tracePt t="48094" x="6851650" y="4705350"/>
          <p14:tracePt t="48102" x="6864350" y="4705350"/>
          <p14:tracePt t="48110" x="6870700" y="4705350"/>
          <p14:tracePt t="48123" x="6883400" y="4705350"/>
          <p14:tracePt t="48140" x="6889750" y="4705350"/>
          <p14:tracePt t="48157" x="6927850" y="4705350"/>
          <p14:tracePt t="48173" x="6991350" y="4699000"/>
          <p14:tracePt t="48190" x="7035800" y="4692650"/>
          <p14:tracePt t="48206" x="7086600" y="4686300"/>
          <p14:tracePt t="48223" x="7143750" y="4679950"/>
          <p14:tracePt t="48239" x="7213600" y="4673600"/>
          <p14:tracePt t="48254" x="7258050" y="4673600"/>
          <p14:tracePt t="48273" x="7296150" y="4673600"/>
          <p14:tracePt t="48290" x="7321550" y="4673600"/>
          <p14:tracePt t="48305" x="7334250" y="4673600"/>
          <p14:tracePt t="48322" x="7340600" y="4673600"/>
          <p14:tracePt t="48338" x="7340600" y="4679950"/>
          <p14:tracePt t="49182" x="7334250" y="4692650"/>
          <p14:tracePt t="49190" x="7308850" y="4711700"/>
          <p14:tracePt t="49202" x="7270750" y="4724400"/>
          <p14:tracePt t="49219" x="7213600" y="4749800"/>
          <p14:tracePt t="49398" x="7213600" y="4762500"/>
          <p14:tracePt t="49430" x="7207250" y="4762500"/>
          <p14:tracePt t="49446" x="7200900" y="4762500"/>
          <p14:tracePt t="49462" x="7207250" y="4775200"/>
          <p14:tracePt t="49470" x="7213600" y="4775200"/>
          <p14:tracePt t="49484" x="7213600" y="4794250"/>
          <p14:tracePt t="49503" x="7219950" y="4800600"/>
          <p14:tracePt t="49519" x="7219950" y="4806950"/>
          <p14:tracePt t="49552" x="7213600" y="4806950"/>
          <p14:tracePt t="49568" x="7200900" y="4806950"/>
          <p14:tracePt t="49830" x="7194550" y="4806950"/>
          <p14:tracePt t="49886" x="7188200" y="4806950"/>
          <p14:tracePt t="49894" x="7181850" y="4806950"/>
          <p14:tracePt t="49918" x="7175500" y="4806950"/>
          <p14:tracePt t="49926" x="7169150" y="4806950"/>
          <p14:tracePt t="49952" x="7156450" y="4800600"/>
          <p14:tracePt t="49969" x="7150100" y="4800600"/>
          <p14:tracePt t="50002" x="7131050" y="4787900"/>
          <p14:tracePt t="50019" x="7112000" y="4787900"/>
          <p14:tracePt t="50052" x="7048500" y="4787900"/>
          <p14:tracePt t="50054" x="7029450" y="4794250"/>
          <p14:tracePt t="50069" x="7004050" y="4794250"/>
          <p14:tracePt t="50102" x="6908800" y="4787900"/>
          <p14:tracePt t="50119" x="6883400" y="4781550"/>
          <p14:tracePt t="50152" x="6781800" y="4743450"/>
          <p14:tracePt t="50168" x="6762750" y="4730750"/>
          <p14:tracePt t="50200" x="6750050" y="4730750"/>
          <p14:tracePt t="50219" x="6756400" y="4718050"/>
          <p14:tracePt t="50233" x="6775450" y="4711700"/>
          <p14:tracePt t="50252" x="6800850" y="4699000"/>
          <p14:tracePt t="50283" x="6870700" y="4679950"/>
          <p14:tracePt t="50301" x="6940550" y="4667250"/>
          <p14:tracePt t="50318" x="6972300" y="4667250"/>
          <p14:tracePt t="50358" x="6972300" y="4673600"/>
          <p14:tracePt t="50368" x="6959600" y="4686300"/>
          <p14:tracePt t="50384" x="6915150" y="4724400"/>
          <p14:tracePt t="50401" x="6845300" y="4768850"/>
          <p14:tracePt t="50417" x="6750050" y="4819650"/>
          <p14:tracePt t="50432" x="6642100" y="4864100"/>
          <p14:tracePt t="50450" x="6483350" y="4921250"/>
          <p14:tracePt t="50467" x="6273800" y="4991100"/>
          <p14:tracePt t="50483" x="6019800" y="5048250"/>
          <p14:tracePt t="50500" x="5746750" y="5080000"/>
          <p14:tracePt t="50516" x="5435600" y="5080000"/>
          <p14:tracePt t="50534" x="5073650" y="5060950"/>
          <p14:tracePt t="50550" x="4902200" y="5010150"/>
          <p14:tracePt t="50567" x="4787900" y="4953000"/>
          <p14:tracePt t="50583" x="4737100" y="4914900"/>
          <p14:tracePt t="50599" x="4718050" y="4864100"/>
          <p14:tracePt t="50616" x="4711700" y="4826000"/>
          <p14:tracePt t="50632" x="4711700" y="4781550"/>
          <p14:tracePt t="50650" x="4711700" y="4737100"/>
          <p14:tracePt t="50666" x="4730750" y="4699000"/>
          <p14:tracePt t="50683" x="4749800" y="4667250"/>
          <p14:tracePt t="50698" x="4775200" y="4641850"/>
          <p14:tracePt t="50716" x="4806950" y="4622800"/>
          <p14:tracePt t="50733" x="4864100" y="4591050"/>
          <p14:tracePt t="50749" x="4927600" y="4578350"/>
          <p14:tracePt t="50765" x="5010150" y="4565650"/>
          <p14:tracePt t="50783" x="5105400" y="4565650"/>
          <p14:tracePt t="50800" x="5219700" y="4572000"/>
          <p14:tracePt t="50816" x="5334000" y="4603750"/>
          <p14:tracePt t="50833" x="5435600" y="4641850"/>
          <p14:tracePt t="50849" x="5511800" y="4692650"/>
          <p14:tracePt t="50865" x="5575300" y="4737100"/>
          <p14:tracePt t="50881" x="5594350" y="4781550"/>
          <p14:tracePt t="50899" x="5600700" y="4819650"/>
          <p14:tracePt t="50916" x="5600700" y="4857750"/>
          <p14:tracePt t="50933" x="5581650" y="4895850"/>
          <p14:tracePt t="50949" x="5549900" y="4921250"/>
          <p14:tracePt t="50964" x="5518150" y="4933950"/>
          <p14:tracePt t="50982" x="5365750" y="4959350"/>
          <p14:tracePt t="50999" x="5207000" y="4959350"/>
          <p14:tracePt t="51015" x="5041900" y="4946650"/>
          <p14:tracePt t="51032" x="4870450" y="4895850"/>
          <p14:tracePt t="51049" x="4737100" y="4838700"/>
          <p14:tracePt t="51064" x="4629150" y="4781550"/>
          <p14:tracePt t="51082" x="4572000" y="4724400"/>
          <p14:tracePt t="51099" x="4552950" y="4673600"/>
          <p14:tracePt t="51115" x="4546600" y="4622800"/>
          <p14:tracePt t="51132" x="4546600" y="4584700"/>
          <p14:tracePt t="51147" x="4565650" y="4533900"/>
          <p14:tracePt t="51166" x="4629150" y="4451350"/>
          <p14:tracePt t="51181" x="4648200" y="4432300"/>
          <p14:tracePt t="51199" x="4749800" y="4368800"/>
          <p14:tracePt t="51215" x="4832350" y="4337050"/>
          <p14:tracePt t="51232" x="4940300" y="4311650"/>
          <p14:tracePt t="51248" x="5054600" y="4298950"/>
          <p14:tracePt t="51265" x="5187950" y="4298950"/>
          <p14:tracePt t="51281" x="5327650" y="4298950"/>
          <p14:tracePt t="51298" x="5461000" y="4298950"/>
          <p14:tracePt t="51314" x="5588000" y="4330700"/>
          <p14:tracePt t="51332" x="5708650" y="4381500"/>
          <p14:tracePt t="51347" x="5791200" y="4425950"/>
          <p14:tracePt t="51365" x="5880100" y="4508500"/>
          <p14:tracePt t="51380" x="5892800" y="4533900"/>
          <p14:tracePt t="51398" x="5911850" y="4610100"/>
          <p14:tracePt t="51414" x="5911850" y="4648200"/>
          <p14:tracePt t="51431" x="5899150" y="4686300"/>
          <p14:tracePt t="51448" x="5880100" y="4718050"/>
          <p14:tracePt t="51465" x="5867400" y="4737100"/>
          <p14:tracePt t="51480" x="5854700" y="4749800"/>
          <p14:tracePt t="51496" x="5848350" y="4756150"/>
          <p14:tracePt t="51513" x="5842000" y="4756150"/>
          <p14:tracePt t="54014" x="5835650" y="4756150"/>
          <p14:tracePt t="54022" x="5829300" y="4756150"/>
          <p14:tracePt t="54030" x="5816600" y="4756150"/>
          <p14:tracePt t="54042" x="5803900" y="4762500"/>
          <p14:tracePt t="54057" x="5791200" y="4768850"/>
          <p14:tracePt t="54074" x="5778500" y="4768850"/>
          <p14:tracePt t="54091" x="5759450" y="4775200"/>
          <p14:tracePt t="54108" x="5740400" y="4781550"/>
          <p14:tracePt t="54125" x="5727700" y="4787900"/>
          <p14:tracePt t="54141" x="5721350" y="4787900"/>
          <p14:tracePt t="54158" x="5721350" y="4794250"/>
          <p14:tracePt t="55158" x="5708650" y="4806950"/>
          <p14:tracePt t="55166" x="5670550" y="4813300"/>
          <p14:tracePt t="55174" x="5632450" y="4813300"/>
          <p14:tracePt t="55188" x="5600700" y="4819650"/>
          <p14:tracePt t="55206" x="5511800" y="4819650"/>
          <p14:tracePt t="55223" x="5429250" y="4832350"/>
          <p14:tracePt t="55239" x="5365750" y="4832350"/>
          <p14:tracePt t="55256" x="5321300" y="4838700"/>
          <p14:tracePt t="55273" x="5295900" y="4838700"/>
          <p14:tracePt t="55289" x="5295900" y="4845050"/>
          <p14:tracePt t="55306" x="5276850" y="4845050"/>
          <p14:tracePt t="55322" x="5270500" y="4845050"/>
          <p14:tracePt t="55339" x="5264150" y="4845050"/>
          <p14:tracePt t="55355" x="5245100" y="4845050"/>
          <p14:tracePt t="55373" x="5226050" y="4845050"/>
          <p14:tracePt t="55389" x="5213350" y="4845050"/>
          <p14:tracePt t="55406" x="5194300" y="4845050"/>
          <p14:tracePt t="55446" x="5194300" y="4838700"/>
          <p14:tracePt t="55462" x="5194300" y="4832350"/>
          <p14:tracePt t="55518" x="5194300" y="4826000"/>
          <p14:tracePt t="55830" x="5187950" y="4819650"/>
          <p14:tracePt t="55838" x="5181600" y="4819650"/>
          <p14:tracePt t="55846" x="5168900" y="4813300"/>
          <p14:tracePt t="55855" x="5156200" y="4806950"/>
          <p14:tracePt t="55871" x="5143500" y="4806950"/>
          <p14:tracePt t="55886" x="5118100" y="4800600"/>
          <p14:tracePt t="55904" x="5099050" y="4800600"/>
          <p14:tracePt t="55921" x="5067300" y="4800600"/>
          <p14:tracePt t="55937" x="5029200" y="4800600"/>
          <p14:tracePt t="55954" x="4953000" y="4800600"/>
          <p14:tracePt t="55971" x="4864100" y="4800600"/>
          <p14:tracePt t="55988" x="4762500" y="4800600"/>
          <p14:tracePt t="56004" x="4648200" y="4794250"/>
          <p14:tracePt t="56021" x="4527550" y="4775200"/>
          <p14:tracePt t="56037" x="4502150" y="4762500"/>
          <p14:tracePt t="56054" x="4495800" y="4756150"/>
          <p14:tracePt t="56086" x="4476750" y="4743450"/>
          <p14:tracePt t="56158" x="4476750" y="4737100"/>
          <p14:tracePt t="56294" x="4470400" y="4737100"/>
          <p14:tracePt t="56310" x="4457700" y="4743450"/>
          <p14:tracePt t="56318" x="4425950" y="4749800"/>
          <p14:tracePt t="56326" x="4406900" y="4756150"/>
          <p14:tracePt t="56337" x="4368800" y="4768850"/>
          <p14:tracePt t="56368" x="4191000" y="4787900"/>
          <p14:tracePt t="56385" x="4095750" y="4787900"/>
          <p14:tracePt t="56420" x="3981450" y="4749800"/>
          <p14:tracePt t="56437" x="3962400" y="4705350"/>
          <p14:tracePt t="56468" x="3949700" y="4559300"/>
          <p14:tracePt t="56485" x="3975100" y="4489450"/>
          <p14:tracePt t="56518" x="4152900" y="4298950"/>
          <p14:tracePt t="56537" x="4210050" y="4273550"/>
          <p14:tracePt t="56568" x="4464050" y="4171950"/>
          <p14:tracePt t="56586" x="4616450" y="4133850"/>
          <p14:tracePt t="56619" x="4908550" y="4108450"/>
          <p14:tracePt t="56636" x="5048250" y="4102100"/>
          <p14:tracePt t="56668" x="5295900" y="4108450"/>
          <p14:tracePt t="56684" x="5359400" y="4114800"/>
          <p14:tracePt t="56700" x="5461000" y="4133850"/>
          <p14:tracePt t="56717" x="5568950" y="4165600"/>
          <p14:tracePt t="56735" x="5619750" y="4184650"/>
          <p14:tracePt t="56750" x="5651500" y="4203700"/>
          <p14:tracePt t="56768" x="5670550" y="4216400"/>
          <p14:tracePt t="56785" x="5689600" y="4229100"/>
          <p14:tracePt t="56801" x="5708650" y="4241800"/>
          <p14:tracePt t="56817" x="5715000" y="4254500"/>
          <p14:tracePt t="56834" x="5727700" y="4260850"/>
          <p14:tracePt t="56850" x="5734050" y="4267200"/>
          <p14:tracePt t="56868" x="5753100" y="4279900"/>
          <p14:tracePt t="56885" x="5772150" y="4298950"/>
          <p14:tracePt t="56918" x="5797550" y="4311650"/>
          <p14:tracePt t="56934" x="5810250" y="4324350"/>
          <p14:tracePt t="56950" x="5822950" y="4330700"/>
          <p14:tracePt t="56968" x="5835650" y="4337050"/>
          <p14:tracePt t="56985" x="5842000" y="4343400"/>
          <p14:tracePt t="57001" x="5848350" y="4349750"/>
          <p14:tracePt t="57034" x="5861050" y="4356100"/>
          <p14:tracePt t="57070" x="5861050" y="4362450"/>
          <p14:tracePt t="57342" x="5867400" y="4368800"/>
          <p14:tracePt t="57350" x="5867400" y="4375150"/>
          <p14:tracePt t="57358" x="5867400" y="4381500"/>
          <p14:tracePt t="57366" x="5873750" y="4394200"/>
          <p14:tracePt t="57384" x="5886450" y="4419600"/>
          <p14:tracePt t="57399" x="5886450" y="4451350"/>
          <p14:tracePt t="57418" x="5892800" y="4470400"/>
          <p14:tracePt t="57434" x="5899150" y="4502150"/>
          <p14:tracePt t="57451" x="5899150" y="4540250"/>
          <p14:tracePt t="57467" x="5899150" y="4559300"/>
          <p14:tracePt t="57485" x="5899150" y="4578350"/>
          <p14:tracePt t="57500" x="5899150" y="4597400"/>
          <p14:tracePt t="57517" x="5899150" y="4610100"/>
          <p14:tracePt t="57982" x="5905500" y="4610100"/>
          <p14:tracePt t="57990" x="5918200" y="4610100"/>
          <p14:tracePt t="57999" x="5943600" y="4610100"/>
          <p14:tracePt t="58016" x="6007100" y="4610100"/>
          <p14:tracePt t="58033" x="6102350" y="4610100"/>
          <p14:tracePt t="58049" x="6159500" y="4610100"/>
          <p14:tracePt t="58066" x="6305550" y="4610100"/>
          <p14:tracePt t="58083" x="6445250" y="4610100"/>
          <p14:tracePt t="58099" x="6597650" y="4610100"/>
          <p14:tracePt t="58116" x="6743700" y="4603750"/>
          <p14:tracePt t="58132" x="6870700" y="4603750"/>
          <p14:tracePt t="58149" x="7042150" y="4584700"/>
          <p14:tracePt t="58166" x="7143750" y="4584700"/>
          <p14:tracePt t="58183" x="7219950" y="4584700"/>
          <p14:tracePt t="58199" x="7270750" y="4584700"/>
          <p14:tracePt t="58215" x="7302500" y="4584700"/>
          <p14:tracePt t="58232" x="7321550" y="4584700"/>
          <p14:tracePt t="58248" x="7334250" y="4584700"/>
          <p14:tracePt t="58350" x="7340600" y="4584700"/>
          <p14:tracePt t="58358" x="7346950" y="4584700"/>
          <p14:tracePt t="58374" x="7353300" y="4578350"/>
          <p14:tracePt t="58390" x="7359650" y="4578350"/>
          <p14:tracePt t="58398" x="7366000" y="4578350"/>
          <p14:tracePt t="58415" x="7391400" y="4578350"/>
          <p14:tracePt t="58432" x="7416800" y="4578350"/>
          <p14:tracePt t="58448" x="7435850" y="4578350"/>
          <p14:tracePt t="58465" x="7454900" y="4578350"/>
          <p14:tracePt t="58482" x="7473950" y="4578350"/>
          <p14:tracePt t="58496" x="7499350" y="4578350"/>
          <p14:tracePt t="58515" x="7537450" y="4578350"/>
          <p14:tracePt t="58531" x="7569200" y="4578350"/>
          <p14:tracePt t="58548" x="7607300" y="4578350"/>
          <p14:tracePt t="58564" x="7632700" y="4578350"/>
          <p14:tracePt t="58566" x="7639050" y="4584700"/>
          <p14:tracePt t="58582" x="7651750" y="4584700"/>
          <p14:tracePt t="58598" x="7658100" y="4584700"/>
          <p14:tracePt t="58766" x="7664450" y="4584700"/>
          <p14:tracePt t="58774" x="7670800" y="4584700"/>
          <p14:tracePt t="58782" x="7677150" y="4584700"/>
          <p14:tracePt t="58796" x="7683500" y="4584700"/>
          <p14:tracePt t="58814" x="7715250" y="4584700"/>
          <p14:tracePt t="58830" x="7734300" y="4584700"/>
          <p14:tracePt t="58847" x="7759700" y="4584700"/>
          <p14:tracePt t="58862" x="7778750" y="4584700"/>
          <p14:tracePt t="58880" x="7791450" y="4584700"/>
          <p14:tracePt t="58896" x="7810500" y="4591050"/>
          <p14:tracePt t="58912" x="7823200" y="4591050"/>
          <p14:tracePt t="58930" x="7829550" y="4591050"/>
          <p14:tracePt t="58946" x="7835900" y="4591050"/>
          <p14:tracePt t="58963" x="7842250" y="4591050"/>
          <p14:tracePt t="60214" x="7842250" y="4597400"/>
          <p14:tracePt t="60222" x="7835900" y="4603750"/>
          <p14:tracePt t="60230" x="7823200" y="4603750"/>
          <p14:tracePt t="60244" x="7797800" y="4616450"/>
          <p14:tracePt t="60261" x="7753350" y="4629150"/>
          <p14:tracePt t="60277" x="7518400" y="4724400"/>
          <p14:tracePt t="60294" x="7105650" y="4889500"/>
          <p14:tracePt t="60308" x="6832600" y="4972050"/>
          <p14:tracePt t="60325" x="5715000" y="5295900"/>
          <p14:tracePt t="60343" x="4749800" y="5505450"/>
          <p14:tracePt t="60360" x="3797300" y="5708650"/>
          <p14:tracePt t="60376" x="2978150" y="5905500"/>
          <p14:tracePt t="60393" x="2355850" y="6089650"/>
          <p14:tracePt t="60409" x="1949450" y="6254750"/>
          <p14:tracePt t="60426" x="1797050" y="6343650"/>
          <p14:tracePt t="60441" x="1752600" y="6388100"/>
          <p14:tracePt t="60458" x="1746250" y="6400800"/>
          <p14:tracePt t="60702" x="1746250" y="6394450"/>
          <p14:tracePt t="60710" x="1746250" y="6388100"/>
          <p14:tracePt t="60718" x="1752600" y="6381750"/>
          <p14:tracePt t="60726" x="1752600" y="6375400"/>
          <p14:tracePt t="60743" x="1758950" y="6369050"/>
          <p14:tracePt t="60759" x="1784350" y="6343650"/>
          <p14:tracePt t="60776" x="1847850" y="6286500"/>
          <p14:tracePt t="60792" x="1974850" y="6216650"/>
          <p14:tracePt t="60807" x="2152650" y="6140450"/>
          <p14:tracePt t="60826" x="2400300" y="6051550"/>
          <p14:tracePt t="60843" x="2692400" y="5988050"/>
          <p14:tracePt t="60858" x="2921000" y="5943600"/>
          <p14:tracePt t="60875" x="3105150" y="5924550"/>
          <p14:tracePt t="60892" x="3219450" y="5911850"/>
          <p14:tracePt t="60909" x="3263900" y="5911850"/>
          <p14:tracePt t="60926" x="3270250" y="5911850"/>
          <p14:tracePt t="60943" x="3270250" y="5918200"/>
          <p14:tracePt t="60959" x="3257550" y="5937250"/>
          <p14:tracePt t="60976" x="3225800" y="5975350"/>
          <p14:tracePt t="60992" x="3200400" y="6000750"/>
          <p14:tracePt t="61007" x="3143250" y="6045200"/>
          <p14:tracePt t="61023" x="3067050" y="6102350"/>
          <p14:tracePt t="61042" x="2952750" y="6165850"/>
          <p14:tracePt t="61057" x="2806700" y="6242050"/>
          <p14:tracePt t="61073" x="2603500" y="6305550"/>
          <p14:tracePt t="61092" x="2381250" y="6356350"/>
          <p14:tracePt t="61109" x="2197100" y="6362700"/>
          <p14:tracePt t="61123" x="1993900" y="6356350"/>
          <p14:tracePt t="61142" x="1739900" y="6261100"/>
          <p14:tracePt t="61158" x="1593850" y="6140450"/>
          <p14:tracePt t="61173" x="1492250" y="5988050"/>
          <p14:tracePt t="61190" x="1447800" y="5797550"/>
          <p14:tracePt t="61208" x="1428750" y="5581650"/>
          <p14:tracePt t="61223" x="1447800" y="5461000"/>
          <p14:tracePt t="61242" x="1536700" y="5226050"/>
          <p14:tracePt t="61258" x="1695450" y="4972050"/>
          <p14:tracePt t="61275" x="1943100" y="4737100"/>
          <p14:tracePt t="61291" x="2260600" y="4559300"/>
          <p14:tracePt t="61308" x="2622550" y="4457700"/>
          <p14:tracePt t="61325" x="3016250" y="4413250"/>
          <p14:tracePt t="61341" x="3556000" y="4432300"/>
          <p14:tracePt t="61358" x="3873500" y="4489450"/>
          <p14:tracePt t="61375" x="4159250" y="4584700"/>
          <p14:tracePt t="61390" x="4311650" y="4679950"/>
          <p14:tracePt t="61406" x="4406900" y="4781550"/>
          <p14:tracePt t="61424" x="4464050" y="4895850"/>
          <p14:tracePt t="61439" x="4464050" y="5022850"/>
          <p14:tracePt t="61457" x="4425950" y="5175250"/>
          <p14:tracePt t="61474" x="4337050" y="5353050"/>
          <p14:tracePt t="61489" x="4184650" y="5537200"/>
          <p14:tracePt t="61506" x="3943350" y="5746750"/>
          <p14:tracePt t="61523" x="3714750" y="5911850"/>
          <p14:tracePt t="61540" x="3460750" y="6051550"/>
          <p14:tracePt t="61557" x="3270250" y="6146800"/>
          <p14:tracePt t="61558" x="3181350" y="6178550"/>
          <p14:tracePt t="61572" x="3098800" y="6203950"/>
          <p14:tracePt t="61590" x="2895600" y="6191250"/>
          <p14:tracePt t="61605" x="2774950" y="6140450"/>
          <p14:tracePt t="61622" x="2660650" y="6064250"/>
          <p14:tracePt t="61640" x="2571750" y="5962650"/>
          <p14:tracePt t="61656" x="2514600" y="5861050"/>
          <p14:tracePt t="61673" x="2489200" y="5784850"/>
          <p14:tracePt t="61688" x="2489200" y="5721350"/>
          <p14:tracePt t="61707" x="2501900" y="5683250"/>
          <p14:tracePt t="61723" x="2508250" y="5676900"/>
          <p14:tracePt t="61740" x="2508250" y="5664200"/>
          <p14:tracePt t="61910" x="2508250" y="5657850"/>
          <p14:tracePt t="61918" x="2527300" y="5670550"/>
          <p14:tracePt t="61934" x="2527300" y="5676900"/>
          <p14:tracePt t="61950" x="2533650" y="5676900"/>
          <p14:tracePt t="61958" x="2540000" y="5676900"/>
          <p14:tracePt t="61974" x="2552700" y="5695950"/>
          <p14:tracePt t="61989" x="2565400" y="5715000"/>
          <p14:tracePt t="62006" x="2578100" y="5715000"/>
          <p14:tracePt t="62022" x="2565400" y="5715000"/>
          <p14:tracePt t="62039" x="2546350" y="5721350"/>
          <p14:tracePt t="62054" x="2495550" y="5734050"/>
          <p14:tracePt t="62072" x="2470150" y="5734050"/>
          <p14:tracePt t="62089" x="2444750" y="5740400"/>
          <p14:tracePt t="62105" x="2406650" y="5746750"/>
          <p14:tracePt t="62122" x="2330450" y="5746750"/>
          <p14:tracePt t="62139" x="2235200" y="5734050"/>
          <p14:tracePt t="62155" x="2146300" y="5689600"/>
          <p14:tracePt t="62172" x="2038350" y="5600700"/>
          <p14:tracePt t="62189" x="1949450" y="5429250"/>
          <p14:tracePt t="62204" x="1936750" y="5359400"/>
          <p14:tracePt t="62222" x="1955800" y="5181600"/>
          <p14:tracePt t="62237" x="1987550" y="5118100"/>
          <p14:tracePt t="62255" x="2108200" y="4972050"/>
          <p14:tracePt t="62272" x="2317750" y="4819650"/>
          <p14:tracePt t="62289" x="2647950" y="4679950"/>
          <p14:tracePt t="62305" x="3009900" y="4616450"/>
          <p14:tracePt t="62321" x="3359150" y="4610100"/>
          <p14:tracePt t="62338" x="3721100" y="4629150"/>
          <p14:tracePt t="62355" x="4000500" y="4724400"/>
          <p14:tracePt t="62371" x="4197350" y="4832350"/>
          <p14:tracePt t="62388" x="4318000" y="4933950"/>
          <p14:tracePt t="62403" x="4362450" y="5048250"/>
          <p14:tracePt t="62422" x="4368800" y="5219700"/>
          <p14:tracePt t="62438" x="4349750" y="5302250"/>
          <p14:tracePt t="62455" x="4279900" y="5416550"/>
          <p14:tracePt t="62471" x="4191000" y="5530850"/>
          <p14:tracePt t="62487" x="4095750" y="5600700"/>
          <p14:tracePt t="62504" x="4019550" y="5670550"/>
          <p14:tracePt t="62520" x="3968750" y="5708650"/>
          <p14:tracePt t="62536" x="3949700" y="5721350"/>
          <p14:tracePt t="62555" x="3943350" y="5721350"/>
          <p14:tracePt t="62582" x="3943350" y="5715000"/>
          <p14:tracePt t="62598" x="3943350" y="5708650"/>
          <p14:tracePt t="62606" x="3943350" y="5702300"/>
          <p14:tracePt t="62619" x="3943350" y="5689600"/>
          <p14:tracePt t="62637" x="3937000" y="5651500"/>
          <p14:tracePt t="62886" x="3937000" y="5645150"/>
          <p14:tracePt t="62894" x="3949700" y="5632450"/>
          <p14:tracePt t="62904" x="3968750" y="5626100"/>
          <p14:tracePt t="62921" x="4089400" y="5607050"/>
          <p14:tracePt t="62935" x="4152900" y="5600700"/>
          <p14:tracePt t="62954" x="4229100" y="5581650"/>
          <p14:tracePt t="62970" x="4267200" y="5575300"/>
          <p14:tracePt t="62987" x="4305300" y="5575300"/>
          <p14:tracePt t="63004" x="4375150" y="5575300"/>
          <p14:tracePt t="63021" x="4470400" y="5581650"/>
          <p14:tracePt t="63037" x="4654550" y="5600700"/>
          <p14:tracePt t="63069" x="4927600" y="5607050"/>
          <p14:tracePt t="63070" x="5035550" y="5607050"/>
          <p14:tracePt t="63087" x="5276850" y="5607050"/>
          <p14:tracePt t="63104" x="5505450" y="5607050"/>
          <p14:tracePt t="63137" x="5867400" y="5607050"/>
          <p14:tracePt t="63154" x="5962650" y="5607050"/>
          <p14:tracePt t="63187" x="6070600" y="5607050"/>
          <p14:tracePt t="63204" x="6108700" y="5607050"/>
          <p14:tracePt t="63237" x="6248400" y="5619750"/>
          <p14:tracePt t="63254" x="6356350" y="5632450"/>
          <p14:tracePt t="63286" x="6610350" y="5638800"/>
          <p14:tracePt t="63303" x="6724650" y="5638800"/>
          <p14:tracePt t="63336" x="6832600" y="5638800"/>
          <p14:tracePt t="63353" x="6838950" y="5638800"/>
          <p14:tracePt t="63401" x="6845300" y="5638800"/>
          <p14:tracePt t="63434" x="6864350" y="5645150"/>
          <p14:tracePt t="63454" x="6883400" y="5657850"/>
          <p14:tracePt t="63484" x="6896100" y="5676900"/>
          <p14:tracePt t="63501" x="6896100" y="5702300"/>
          <p14:tracePt t="63536" x="6807200" y="5772150"/>
          <p14:tracePt t="63553" x="6724650" y="5816600"/>
          <p14:tracePt t="63586" x="6483350" y="5861050"/>
          <p14:tracePt t="63601" x="6311900" y="5854700"/>
          <p14:tracePt t="63636" x="5918200" y="5715000"/>
          <p14:tracePt t="63653" x="5727700" y="5600700"/>
          <p14:tracePt t="63686" x="5530850" y="5359400"/>
          <p14:tracePt t="63703" x="5518150" y="5302250"/>
          <p14:tracePt t="63735" x="5556250" y="5187950"/>
          <p14:tracePt t="63750" x="5619750" y="5137150"/>
          <p14:tracePt t="63783" x="5829300" y="5073650"/>
          <p14:tracePt t="63803" x="5975350" y="5073650"/>
          <p14:tracePt t="63835" x="6248400" y="5118100"/>
          <p14:tracePt t="63852" x="6337300" y="5162550"/>
          <p14:tracePt t="63885" x="6388100" y="5327650"/>
          <p14:tracePt t="63902" x="6375400" y="5391150"/>
          <p14:tracePt t="63935" x="6318250" y="5473700"/>
          <p14:tracePt t="63952" x="6305550" y="5486400"/>
          <p14:tracePt t="63983" x="6286500" y="5499100"/>
          <p14:tracePt t="64017" x="6280150" y="5499100"/>
          <p14:tracePt t="64094" x="6286500" y="5499100"/>
          <p14:tracePt t="64118" x="6292850" y="5499100"/>
          <p14:tracePt t="64134" x="6292850" y="5505450"/>
          <p14:tracePt t="64142" x="6292850" y="5518150"/>
          <p14:tracePt t="64151" x="6292850" y="5537200"/>
          <p14:tracePt t="64167" x="6286500" y="5549900"/>
          <p14:tracePt t="64358" x="6286500" y="5556250"/>
          <p14:tracePt t="64374" x="6286500" y="5562600"/>
          <p14:tracePt t="64382" x="6318250" y="5568950"/>
          <p14:tracePt t="64390" x="6343650" y="5575300"/>
          <p14:tracePt t="64399" x="6388100" y="5581650"/>
          <p14:tracePt t="64417" x="6470650" y="5588000"/>
          <p14:tracePt t="64432" x="6515100" y="5594350"/>
          <p14:tracePt t="64450" x="6559550" y="5600700"/>
          <p14:tracePt t="64465" x="6565900" y="5600700"/>
          <p14:tracePt t="64582" x="6578600" y="5600700"/>
          <p14:tracePt t="64590" x="6597650" y="5600700"/>
          <p14:tracePt t="64606" x="6635750" y="5600700"/>
          <p14:tracePt t="64615" x="6686550" y="5600700"/>
          <p14:tracePt t="64631" x="6838950" y="5600700"/>
          <p14:tracePt t="64649" x="7010400" y="5600700"/>
          <p14:tracePt t="64666" x="7264400" y="5600700"/>
          <p14:tracePt t="64683" x="7505700" y="5600700"/>
          <p14:tracePt t="64698" x="7677150" y="5600700"/>
          <p14:tracePt t="64716" x="7778750" y="5607050"/>
          <p14:tracePt t="64731" x="7816850" y="5619750"/>
          <p14:tracePt t="64782" x="7823200" y="5619750"/>
          <p14:tracePt t="64798" x="7823200" y="5626100"/>
          <p14:tracePt t="64822" x="7823200" y="5632450"/>
          <p14:tracePt t="64830" x="7823200" y="5645150"/>
          <p14:tracePt t="64838" x="7810500" y="5657850"/>
          <p14:tracePt t="64850" x="7791450" y="5676900"/>
          <p14:tracePt t="64866" x="7727950" y="5715000"/>
          <p14:tracePt t="64881" x="7639050" y="5759450"/>
          <p14:tracePt t="64899" x="7531100" y="5797550"/>
          <p14:tracePt t="64914" x="7391400" y="5810250"/>
          <p14:tracePt t="64932" x="7251700" y="5810250"/>
          <p14:tracePt t="64950" x="7042150" y="5746750"/>
          <p14:tracePt t="64966" x="6940550" y="5676900"/>
          <p14:tracePt t="64981" x="6896100" y="5645150"/>
          <p14:tracePt t="64998" x="6813550" y="5518150"/>
          <p14:tracePt t="65015" x="6800850" y="5461000"/>
          <p14:tracePt t="65031" x="6800850" y="5403850"/>
          <p14:tracePt t="65049" x="6832600" y="5314950"/>
          <p14:tracePt t="65065" x="6921500" y="5226050"/>
          <p14:tracePt t="65080" x="7042150" y="5143500"/>
          <p14:tracePt t="65098" x="7213600" y="5060950"/>
          <p14:tracePt t="65114" x="7480300" y="4978400"/>
          <p14:tracePt t="65131" x="7804150" y="4902200"/>
          <p14:tracePt t="65147" x="8166100" y="4851400"/>
          <p14:tracePt t="65165" x="8528050" y="4800600"/>
          <p14:tracePt t="65182" x="8985250" y="4787900"/>
          <p14:tracePt t="65198" x="9232900" y="4794250"/>
          <p14:tracePt t="65215" x="9429750" y="4832350"/>
          <p14:tracePt t="65231" x="9588500" y="4857750"/>
          <p14:tracePt t="65248" x="9715500" y="4889500"/>
          <p14:tracePt t="65264" x="9804400" y="4927600"/>
          <p14:tracePt t="65280" x="9874250" y="4972050"/>
          <p14:tracePt t="65298" x="9937750" y="5022850"/>
          <p14:tracePt t="65315" x="9988550" y="5080000"/>
          <p14:tracePt t="65331" x="10052050" y="5130800"/>
          <p14:tracePt t="65348" x="10109200" y="5181600"/>
          <p14:tracePt t="65363" x="10172700" y="5226050"/>
          <p14:tracePt t="65381" x="10255250" y="5270500"/>
          <p14:tracePt t="65397" x="10293350" y="5295900"/>
          <p14:tracePt t="65413" x="10306050" y="5314950"/>
          <p14:tracePt t="65429" x="10325100" y="5334000"/>
          <p14:tracePt t="65446" x="10325100" y="5346700"/>
          <p14:tracePt t="65463" x="10331450" y="5378450"/>
          <p14:tracePt t="65481" x="10331450" y="5416550"/>
          <p14:tracePt t="65497" x="10312400" y="5461000"/>
          <p14:tracePt t="65514" x="10274300" y="5530850"/>
          <p14:tracePt t="65530" x="10204450" y="5594350"/>
          <p14:tracePt t="65546" x="10115550" y="5664200"/>
          <p14:tracePt t="65564" x="10020300" y="5721350"/>
          <p14:tracePt t="65581" x="9918700" y="5753100"/>
          <p14:tracePt t="65597" x="9785350" y="5784850"/>
          <p14:tracePt t="65612" x="9740900" y="5797550"/>
          <p14:tracePt t="65629" x="9620250" y="5816600"/>
          <p14:tracePt t="65647" x="9550400" y="5822950"/>
          <p14:tracePt t="65663" x="9499600" y="5829300"/>
          <p14:tracePt t="65679" x="9474200" y="5835650"/>
          <p14:tracePt t="65697" x="9467850" y="5835650"/>
          <p14:tracePt t="65902" x="9474200" y="5829300"/>
          <p14:tracePt t="66102" x="9480550" y="5829300"/>
          <p14:tracePt t="66110" x="9480550" y="5822950"/>
          <p14:tracePt t="66318" x="9480550" y="5816600"/>
          <p14:tracePt t="66430" x="9486900" y="5816600"/>
          <p14:tracePt t="66446" x="9493250" y="5816600"/>
          <p14:tracePt t="66454" x="9499600" y="5803900"/>
          <p14:tracePt t="66462" x="9505950" y="5803900"/>
          <p14:tracePt t="66479" x="9525000" y="5784850"/>
          <p14:tracePt t="66496" x="9556750" y="5772150"/>
          <p14:tracePt t="66512" x="9575800" y="5759450"/>
          <p14:tracePt t="66527" x="9601200" y="5746750"/>
          <p14:tracePt t="66545" x="9620250" y="5740400"/>
          <p14:tracePt t="66562" x="9626600" y="5734050"/>
          <p14:tracePt t="66577" x="9639300" y="5727700"/>
          <p14:tracePt t="66595" x="9664700" y="5721350"/>
          <p14:tracePt t="66610" x="9702800" y="5715000"/>
          <p14:tracePt t="66629" x="9804400" y="5683250"/>
          <p14:tracePt t="66645" x="9912350" y="5664200"/>
          <p14:tracePt t="66660" x="9982200" y="5651500"/>
          <p14:tracePt t="66679" x="10223500" y="5607050"/>
          <p14:tracePt t="66695" x="10375900" y="5581650"/>
          <p14:tracePt t="66711" x="10490200" y="5568950"/>
          <p14:tracePt t="66728" x="10566400" y="5556250"/>
          <p14:tracePt t="66745" x="10598150" y="5549900"/>
          <p14:tracePt t="66778" x="10610850" y="5549900"/>
          <p14:tracePt t="66822" x="10604500" y="5549900"/>
          <p14:tracePt t="66830" x="10591800" y="5562600"/>
          <p14:tracePt t="66845" x="10572750" y="5562600"/>
          <p14:tracePt t="66861" x="10528300" y="5581650"/>
          <p14:tracePt t="66878" x="10464800" y="5600700"/>
          <p14:tracePt t="66895" x="10375900" y="5638800"/>
          <p14:tracePt t="66911" x="10261600" y="5689600"/>
          <p14:tracePt t="66928" x="10013950" y="5778500"/>
          <p14:tracePt t="66945" x="9594850" y="5911850"/>
          <p14:tracePt t="66961" x="8934450" y="6076950"/>
          <p14:tracePt t="66978" x="8070850" y="6216650"/>
          <p14:tracePt t="66992" x="7092950" y="6381750"/>
          <p14:tracePt t="67011" x="6134100" y="6489700"/>
          <p14:tracePt t="67027" x="5295900" y="6572250"/>
          <p14:tracePt t="67044" x="4622800" y="6578600"/>
          <p14:tracePt t="67061" x="3917950" y="6578600"/>
          <p14:tracePt t="67078" x="3676650" y="6578600"/>
          <p14:tracePt t="67093" x="3511550" y="6572250"/>
          <p14:tracePt t="67110" x="3390900" y="6565900"/>
          <p14:tracePt t="67126" x="3314700" y="6565900"/>
          <p14:tracePt t="67143" x="3263900" y="6565900"/>
          <p14:tracePt t="67159" x="3219450" y="6565900"/>
          <p14:tracePt t="67175" x="3187700" y="6565900"/>
          <p14:tracePt t="67194" x="3175000" y="6565900"/>
          <p14:tracePt t="67211" x="3155950" y="6565900"/>
          <p14:tracePt t="67227" x="3130550" y="6565900"/>
          <p14:tracePt t="67244" x="3092450" y="6565900"/>
          <p14:tracePt t="67260" x="3060700" y="6559550"/>
          <p14:tracePt t="67275" x="3022600" y="6546850"/>
          <p14:tracePt t="67294" x="2952750" y="6540500"/>
          <p14:tracePt t="67310" x="2895600" y="6540500"/>
          <p14:tracePt t="67327" x="2838450" y="6534150"/>
          <p14:tracePt t="67343" x="2774950" y="6534150"/>
          <p14:tracePt t="67360" x="2705100" y="6534150"/>
          <p14:tracePt t="67377" x="2641600" y="6521450"/>
          <p14:tracePt t="67393" x="2565400" y="6508750"/>
          <p14:tracePt t="67410" x="2501900" y="6489700"/>
          <p14:tracePt t="67426" x="2432050" y="6464300"/>
          <p14:tracePt t="67444" x="2368550" y="6438900"/>
          <p14:tracePt t="67458" x="2298700" y="6394450"/>
          <p14:tracePt t="67476" x="2216150" y="6343650"/>
          <p14:tracePt t="67493" x="2089150" y="6267450"/>
          <p14:tracePt t="67510" x="2012950" y="6235700"/>
          <p14:tracePt t="67524" x="1962150" y="6203950"/>
          <p14:tracePt t="67541" x="1854200" y="6165850"/>
          <p14:tracePt t="67559" x="1790700" y="6153150"/>
          <p14:tracePt t="67574" x="1727200" y="6146800"/>
          <p14:tracePt t="67593" x="1676400" y="6140450"/>
          <p14:tracePt t="67610" x="1644650" y="6134100"/>
          <p14:tracePt t="67626" x="1612900" y="6134100"/>
          <p14:tracePt t="67643" x="1600200" y="6134100"/>
          <p14:tracePt t="67658" x="1593850" y="6134100"/>
          <p14:tracePt t="67691" x="1587500" y="6134100"/>
          <p14:tracePt t="67742" x="1581150" y="6134100"/>
          <p14:tracePt t="67750" x="1581150" y="6127750"/>
          <p14:tracePt t="67774" x="1574800" y="6127750"/>
          <p14:tracePt t="67814" x="1574800" y="6121400"/>
          <p14:tracePt t="67862" x="1568450" y="6121400"/>
          <p14:tracePt t="67942" x="1606550" y="6108700"/>
          <p14:tracePt t="67950" x="1644650" y="6108700"/>
          <p14:tracePt t="67959" x="1720850" y="6108700"/>
          <p14:tracePt t="67975" x="1809750" y="6108700"/>
          <p14:tracePt t="67992" x="2025650" y="6108700"/>
          <p14:tracePt t="68008" x="2355850" y="6108700"/>
          <p14:tracePt t="68024" x="2705100" y="6108700"/>
          <p14:tracePt t="68041" x="2876550" y="6108700"/>
          <p14:tracePt t="68058" x="3168650" y="6108700"/>
          <p14:tracePt t="68075" x="3340100" y="6096000"/>
          <p14:tracePt t="68091" x="3441700" y="6089650"/>
          <p14:tracePt t="68108" x="3473450" y="6083300"/>
          <p14:tracePt t="68534" x="3486150" y="6076950"/>
          <p14:tracePt t="68550" x="3505200" y="6070600"/>
          <p14:tracePt t="68558" x="3530600" y="6070600"/>
          <p14:tracePt t="68574" x="3549650" y="6070600"/>
          <p14:tracePt t="68766" x="3549650" y="6064250"/>
          <p14:tracePt t="68774" x="3536950" y="6064250"/>
          <p14:tracePt t="68798" x="3530600" y="6070600"/>
          <p14:tracePt t="68822" x="3543300" y="6057900"/>
          <p14:tracePt t="68830" x="3575050" y="6045200"/>
          <p14:tracePt t="68838" x="3625850" y="6045200"/>
          <p14:tracePt t="68854" x="3676650" y="6045200"/>
          <p14:tracePt t="68873" x="3721100" y="6038850"/>
          <p14:tracePt t="68890" x="3733800" y="6038850"/>
          <p14:tracePt t="68907" x="3740150" y="6038850"/>
          <p14:tracePt t="68923" x="3746500" y="6038850"/>
          <p14:tracePt t="68938" x="3759200" y="6038850"/>
          <p14:tracePt t="68956" x="3778250" y="6038850"/>
          <p14:tracePt t="68973" x="3803650" y="6032500"/>
          <p14:tracePt t="68990" x="3810000" y="6032500"/>
          <p14:tracePt t="69390" x="3810000" y="6026150"/>
          <p14:tracePt t="69413" x="3810000" y="6019800"/>
          <p14:tracePt t="69422" x="3803650" y="6019800"/>
          <p14:tracePt t="69470" x="3797300" y="6019800"/>
          <p14:tracePt t="69494" x="3790950" y="6019800"/>
          <p14:tracePt t="69510" x="3784600" y="6019800"/>
          <p14:tracePt t="69518" x="3778250" y="6019800"/>
          <p14:tracePt t="69534" x="3771900" y="6019800"/>
          <p14:tracePt t="69542" x="3765550" y="6019800"/>
          <p14:tracePt t="69555" x="3759200" y="6019800"/>
          <p14:tracePt t="69571" x="3752850" y="6019800"/>
          <p14:tracePt t="69588" x="3733800" y="6019800"/>
          <p14:tracePt t="69604" x="3721100" y="6019800"/>
          <p14:tracePt t="69621" x="3689350" y="6013450"/>
          <p14:tracePt t="69638" x="3663950" y="6013450"/>
          <p14:tracePt t="69655" x="3638550" y="6013450"/>
          <p14:tracePt t="69671" x="3606800" y="6007100"/>
          <p14:tracePt t="69688" x="3581400" y="6000750"/>
          <p14:tracePt t="69703" x="3549650" y="6000750"/>
          <p14:tracePt t="69722" x="3517900" y="6000750"/>
          <p14:tracePt t="69738" x="3498850" y="6000750"/>
          <p14:tracePt t="69754" x="3479800" y="6000750"/>
          <p14:tracePt t="69771" x="3479800" y="5994400"/>
          <p14:tracePt t="69788" x="3473450" y="5994400"/>
          <p14:tracePt t="69870" x="3492500" y="5994400"/>
          <p14:tracePt t="69878" x="3524250" y="5994400"/>
          <p14:tracePt t="69887" x="3568700" y="5994400"/>
          <p14:tracePt t="69904" x="3619500" y="5988050"/>
          <p14:tracePt t="69919" x="3765550" y="5988050"/>
          <p14:tracePt t="69937" x="3924300" y="5988050"/>
          <p14:tracePt t="69954" x="4089400" y="5988050"/>
          <p14:tracePt t="69970" x="4267200" y="5988050"/>
          <p14:tracePt t="69987" x="4425950" y="5988050"/>
          <p14:tracePt t="70004" x="4572000" y="5994400"/>
          <p14:tracePt t="70020" x="4705350" y="6000750"/>
          <p14:tracePt t="70037" x="4889500" y="6013450"/>
          <p14:tracePt t="70070" x="5143500" y="6019800"/>
          <p14:tracePt t="70086" x="5251450" y="6019800"/>
          <p14:tracePt t="70103" x="5353050" y="6019800"/>
          <p14:tracePt t="70119" x="5441950" y="6019800"/>
          <p14:tracePt t="70136" x="5524500" y="6013450"/>
          <p14:tracePt t="70152" x="5581650" y="6000750"/>
          <p14:tracePt t="70168" x="5613400" y="5994400"/>
          <p14:tracePt t="70186" x="5638800" y="5988050"/>
          <p14:tracePt t="70203" x="5645150" y="5988050"/>
          <p14:tracePt t="70219" x="5657850" y="5981700"/>
          <p14:tracePt t="71054" x="5664200" y="5981700"/>
          <p14:tracePt t="71062" x="5683250" y="5981700"/>
          <p14:tracePt t="71070" x="5702300" y="5981700"/>
          <p14:tracePt t="71084" x="5721350" y="5981700"/>
          <p14:tracePt t="71118" x="5943600" y="5981700"/>
          <p14:tracePt t="71135" x="6146800" y="5981700"/>
          <p14:tracePt t="71167" x="6648450" y="5981700"/>
          <p14:tracePt t="71184" x="6877050" y="5981700"/>
          <p14:tracePt t="71200" x="7086600" y="5981700"/>
          <p14:tracePt t="71218" x="7277100" y="5981700"/>
          <p14:tracePt t="71232" x="7416800" y="5981700"/>
          <p14:tracePt t="71251" x="7537450" y="5981700"/>
          <p14:tracePt t="71266" x="7632700" y="5975350"/>
          <p14:tracePt t="71283" x="7683500" y="5975350"/>
          <p14:tracePt t="71300" x="7715250" y="5975350"/>
          <p14:tracePt t="71317" x="7727950" y="5975350"/>
          <p14:tracePt t="71678" x="7721600" y="5975350"/>
          <p14:tracePt t="71686" x="7715250" y="5975350"/>
          <p14:tracePt t="71700" x="7702550" y="5975350"/>
          <p14:tracePt t="71716" x="7670800" y="5962650"/>
          <p14:tracePt t="71733" x="7645400" y="5937250"/>
          <p14:tracePt t="71749" x="7639050" y="5924550"/>
          <p14:tracePt t="71764" x="7639050" y="5905500"/>
          <p14:tracePt t="71783" x="7670800" y="5816600"/>
          <p14:tracePt t="71799" x="7727950" y="5746750"/>
          <p14:tracePt t="71814" x="7823200" y="5689600"/>
          <p14:tracePt t="71832" x="7937500" y="5638800"/>
          <p14:tracePt t="71847" x="8058150" y="5613400"/>
          <p14:tracePt t="71865" x="8191500" y="5594350"/>
          <p14:tracePt t="71882" x="8324850" y="5588000"/>
          <p14:tracePt t="71897" x="8439150" y="5588000"/>
          <p14:tracePt t="71915" x="8534400" y="5588000"/>
          <p14:tracePt t="71932" x="8597900" y="5588000"/>
          <p14:tracePt t="71948" x="8616950" y="5594350"/>
          <p14:tracePt t="71964" x="8623300" y="5600700"/>
          <p14:tracePt t="71981" x="8623300" y="5613400"/>
          <p14:tracePt t="71998" x="8591550" y="5638800"/>
          <p14:tracePt t="72014" x="8566150" y="5657850"/>
          <p14:tracePt t="72031" x="8470900" y="5702300"/>
          <p14:tracePt t="72048" x="8350250" y="5740400"/>
          <p14:tracePt t="72063" x="8172450" y="5784850"/>
          <p14:tracePt t="72081" x="7931150" y="5810250"/>
          <p14:tracePt t="72098" x="7785100" y="5829300"/>
          <p14:tracePt t="72114" x="7454900" y="5829300"/>
          <p14:tracePt t="72131" x="7131050" y="5829300"/>
          <p14:tracePt t="72148" x="6800850" y="5784850"/>
          <p14:tracePt t="72165" x="6559550" y="5727700"/>
          <p14:tracePt t="72181" x="6381750" y="5638800"/>
          <p14:tracePt t="72198" x="6324600" y="5600700"/>
          <p14:tracePt t="72214" x="6311900" y="5543550"/>
          <p14:tracePt t="72231" x="6305550" y="5486400"/>
          <p14:tracePt t="72247" x="6305550" y="5435600"/>
          <p14:tracePt t="72264" x="6337300" y="5378450"/>
          <p14:tracePt t="72281" x="6407150" y="5308600"/>
          <p14:tracePt t="72298" x="6521450" y="5245100"/>
          <p14:tracePt t="72313" x="6711950" y="5175250"/>
          <p14:tracePt t="72331" x="6985000" y="5111750"/>
          <p14:tracePt t="72347" x="7366000" y="5048250"/>
          <p14:tracePt t="72365" x="7823200" y="5016500"/>
          <p14:tracePt t="72381" x="8483600" y="5003800"/>
          <p14:tracePt t="72398" x="8883650" y="5010150"/>
          <p14:tracePt t="72414" x="9175750" y="5048250"/>
          <p14:tracePt t="72431" x="9391650" y="5092700"/>
          <p14:tracePt t="72448" x="9505950" y="5130800"/>
          <p14:tracePt t="72462" x="9556750" y="5168900"/>
          <p14:tracePt t="72481" x="9569450" y="5200650"/>
          <p14:tracePt t="72496" x="9582150" y="5251450"/>
          <p14:tracePt t="72513" x="9582150" y="5295900"/>
          <p14:tracePt t="72530" x="9563100" y="5346700"/>
          <p14:tracePt t="72547" x="9531350" y="5416550"/>
          <p14:tracePt t="72562" x="9480550" y="5486400"/>
          <p14:tracePt t="72579" x="9398000" y="5575300"/>
          <p14:tracePt t="72597" x="9232900" y="5695950"/>
          <p14:tracePt t="72612" x="9156700" y="5727700"/>
          <p14:tracePt t="72631" x="8972550" y="5765800"/>
          <p14:tracePt t="72647" x="8870950" y="5765800"/>
          <p14:tracePt t="72664" x="8813800" y="5746750"/>
          <p14:tracePt t="72680" x="8788400" y="5740400"/>
          <p14:tracePt t="72695" x="8775700" y="5734050"/>
          <p14:tracePt t="72854" x="8782050" y="5740400"/>
          <p14:tracePt t="72862" x="8782050" y="5753100"/>
          <p14:tracePt t="72870" x="8782050" y="5759450"/>
          <p14:tracePt t="72886" x="8775700" y="5778500"/>
          <p14:tracePt t="72895" x="8769350" y="5784850"/>
          <p14:tracePt t="73062" x="8769350" y="5803900"/>
          <p14:tracePt t="73078" x="8756650" y="5816600"/>
          <p14:tracePt t="73126" x="8750300" y="5816600"/>
          <p14:tracePt t="73158" x="8737600" y="5810250"/>
          <p14:tracePt t="73174" x="8731250" y="5810250"/>
          <p14:tracePt t="73182" x="8718550" y="5810250"/>
          <p14:tracePt t="73196" x="8699500" y="5810250"/>
          <p14:tracePt t="73213" x="8674100" y="5810250"/>
          <p14:tracePt t="73229" x="8623300" y="5822950"/>
          <p14:tracePt t="73246" x="8572500" y="5842000"/>
          <p14:tracePt t="73260" x="8534400" y="5854700"/>
          <p14:tracePt t="73279" x="8407400" y="5886450"/>
          <p14:tracePt t="73295" x="8305800" y="5911850"/>
          <p14:tracePt t="73312" x="8178800" y="5943600"/>
          <p14:tracePt t="73327" x="8051800" y="5975350"/>
          <p14:tracePt t="73345" x="7912100" y="6026150"/>
          <p14:tracePt t="73360" x="7753350" y="6076950"/>
          <p14:tracePt t="73377" x="7607300" y="6121400"/>
          <p14:tracePt t="73395" x="7461250" y="6159500"/>
          <p14:tracePt t="73410" x="7340600" y="6197600"/>
          <p14:tracePt t="73427" x="7251700" y="6203950"/>
          <p14:tracePt t="73445" x="7188200" y="6203950"/>
          <p14:tracePt t="73461" x="7181850" y="6203950"/>
          <p14:tracePt t="73526" x="7175500" y="6203950"/>
          <p14:tracePt t="73534" x="7169150" y="6203950"/>
          <p14:tracePt t="73573" x="7162800" y="6203950"/>
          <p14:tracePt t="73662" x="7156450" y="6203950"/>
          <p14:tracePt t="74598" x="7156450" y="6197600"/>
          <p14:tracePt t="74606" x="7150100" y="6197600"/>
          <p14:tracePt t="74614" x="7143750" y="6197600"/>
          <p14:tracePt t="74638" x="7137400" y="6197600"/>
          <p14:tracePt t="74646" x="7137400" y="6191250"/>
          <p14:tracePt t="74686" x="7131050" y="6191250"/>
          <p14:tracePt t="74694" x="7131050" y="6184900"/>
          <p14:tracePt t="74758" x="7124700" y="6184900"/>
          <p14:tracePt t="74798" x="7118350" y="6184900"/>
          <p14:tracePt t="74806" x="7118350" y="6178550"/>
          <p14:tracePt t="74830" x="7112000" y="6178550"/>
          <p14:tracePt t="74854" x="7099300" y="6178550"/>
          <p14:tracePt t="74862" x="7092950" y="6178550"/>
          <p14:tracePt t="74873" x="7080250" y="6178550"/>
          <p14:tracePt t="74892" x="7042150" y="6178550"/>
          <p14:tracePt t="74908" x="7004050" y="6178550"/>
          <p14:tracePt t="74925" x="6934200" y="6178550"/>
          <p14:tracePt t="74942" x="6883400" y="6178550"/>
          <p14:tracePt t="74958" x="6813550" y="6178550"/>
          <p14:tracePt t="74975" x="6743700" y="6178550"/>
          <p14:tracePt t="74992" x="6648450" y="6184900"/>
          <p14:tracePt t="75006" x="6559550" y="6191250"/>
          <p14:tracePt t="75023" x="6477000" y="6203950"/>
          <p14:tracePt t="75041" x="6362700" y="6210300"/>
          <p14:tracePt t="75058" x="6242050" y="6216650"/>
          <p14:tracePt t="75073" x="6102350" y="6216650"/>
          <p14:tracePt t="75092" x="5943600" y="6216650"/>
          <p14:tracePt t="75108" x="5791200" y="6216650"/>
          <p14:tracePt t="75124" x="5645150" y="6216650"/>
          <p14:tracePt t="75141" x="5473700" y="6223000"/>
          <p14:tracePt t="75156" x="5435600" y="6223000"/>
          <p14:tracePt t="75175" x="5359400" y="6223000"/>
          <p14:tracePt t="75189" x="5334000" y="6216650"/>
          <p14:tracePt t="75208" x="5334000" y="6210300"/>
          <p14:tracePt t="75225" x="5334000" y="6184900"/>
          <p14:tracePt t="75241" x="5346700" y="6165850"/>
          <p14:tracePt t="75258" x="5384800" y="6134100"/>
          <p14:tracePt t="75274" x="5397500" y="6121400"/>
          <p14:tracePt t="75307" x="5403850" y="6121400"/>
          <p14:tracePt t="75406" x="5391150" y="6121400"/>
          <p14:tracePt t="75430" x="5391150" y="6134100"/>
          <p14:tracePt t="75446" x="5384800" y="6134100"/>
          <p14:tracePt t="75454" x="5384800" y="6140450"/>
          <p14:tracePt t="75462" x="5372100" y="6140450"/>
          <p14:tracePt t="75473" x="5340350" y="6153150"/>
          <p14:tracePt t="75490" x="5289550" y="6165850"/>
          <p14:tracePt t="75507" x="5264150" y="6184900"/>
          <p14:tracePt t="75522" x="5219700" y="6216650"/>
          <p14:tracePt t="75540" x="5187950" y="6229350"/>
          <p14:tracePt t="75557" x="5156200" y="6248400"/>
          <p14:tracePt t="75572" x="5149850" y="6248400"/>
          <p14:tracePt t="75590" x="5130800" y="6261100"/>
          <p14:tracePt t="75607" x="5124450" y="6261100"/>
          <p14:tracePt t="75624" x="5111750" y="6261100"/>
          <p14:tracePt t="75640" x="5099050" y="6267450"/>
          <p14:tracePt t="75657" x="5086350" y="6267450"/>
          <p14:tracePt t="75673" x="5080000" y="6267450"/>
          <p14:tracePt t="75690" x="5073650" y="6273800"/>
          <p14:tracePt t="75706" x="5067300" y="6273800"/>
          <p14:tracePt t="75724" x="5060950" y="6273800"/>
          <p14:tracePt t="75740" x="5054600" y="6273800"/>
          <p14:tracePt t="75756" x="5054600" y="6280150"/>
          <p14:tracePt t="75814" x="5048250" y="6280150"/>
          <p14:tracePt t="75838" x="5048250" y="6273800"/>
          <p14:tracePt t="75846" x="5041900" y="6267450"/>
          <p14:tracePt t="75862" x="5029200" y="6267450"/>
          <p14:tracePt t="75871" x="5029200" y="6254750"/>
          <p14:tracePt t="75887" x="5022850" y="6248400"/>
          <p14:tracePt t="75905" x="5016500" y="6242050"/>
          <p14:tracePt t="75921" x="5010150" y="6235700"/>
          <p14:tracePt t="75938" x="5003800" y="6229350"/>
          <p14:tracePt t="75955" x="5003800" y="6216650"/>
          <p14:tracePt t="75972" x="4997450" y="6210300"/>
          <p14:tracePt t="75987" x="4991100" y="6203950"/>
          <p14:tracePt t="76005" x="4978400" y="6203950"/>
          <p14:tracePt t="76022" x="4965700" y="6203950"/>
          <p14:tracePt t="76038" x="4959350" y="6203950"/>
          <p14:tracePt t="76055" x="4953000" y="6203950"/>
          <p14:tracePt t="76071" x="4946650" y="6203950"/>
          <p14:tracePt t="76087" x="4940300" y="6203950"/>
          <p14:tracePt t="76105" x="4933950" y="6203950"/>
          <p14:tracePt t="76246" x="4927600" y="6203950"/>
          <p14:tracePt t="76262" x="4921250" y="6203950"/>
          <p14:tracePt t="76270" x="4914900" y="6203950"/>
          <p14:tracePt t="76286" x="4908550" y="6203950"/>
          <p14:tracePt t="76302" x="4902200" y="6203950"/>
          <p14:tracePt t="76310" x="4895850" y="6203950"/>
          <p14:tracePt t="76322" x="4889500" y="6203950"/>
          <p14:tracePt t="76338" x="4864100" y="6203950"/>
          <p14:tracePt t="76355" x="4845050" y="6203950"/>
          <p14:tracePt t="76371" x="4813300" y="6203950"/>
          <p14:tracePt t="76388" x="4775200" y="6203950"/>
          <p14:tracePt t="76405" x="4730750" y="6203950"/>
          <p14:tracePt t="76421" x="4679950" y="6203950"/>
          <p14:tracePt t="76437" x="4648200" y="6203950"/>
          <p14:tracePt t="76454" x="4616450" y="6210300"/>
          <p14:tracePt t="76470" x="4584700" y="6210300"/>
          <p14:tracePt t="76486" x="4552950" y="6210300"/>
          <p14:tracePt t="76503" x="4521200" y="6210300"/>
          <p14:tracePt t="76521" x="4508500" y="6210300"/>
          <p14:tracePt t="76536" x="4495800" y="6210300"/>
          <p14:tracePt t="76582" x="4489450" y="6210300"/>
          <p14:tracePt t="76790" x="4483100" y="6210300"/>
          <p14:tracePt t="76806" x="4470400" y="6210300"/>
          <p14:tracePt t="76822" x="4464050" y="6210300"/>
          <p14:tracePt t="76830" x="4457700" y="6210300"/>
          <p14:tracePt t="76846" x="4451350" y="6210300"/>
          <p14:tracePt t="76862" x="4445000" y="6210300"/>
          <p14:tracePt t="76871" x="4445000" y="6203950"/>
          <p14:tracePt t="76887" x="4438650" y="6203950"/>
          <p14:tracePt t="76904" x="4425950" y="6197600"/>
          <p14:tracePt t="76920" x="4419600" y="6197600"/>
          <p14:tracePt t="76937" x="4413250" y="6197600"/>
          <p14:tracePt t="76953" x="4406900" y="6191250"/>
          <p14:tracePt t="76970" x="4400550" y="6191250"/>
          <p14:tracePt t="76987" x="4387850" y="6191250"/>
          <p14:tracePt t="77003" x="4375150" y="6184900"/>
          <p14:tracePt t="77019" x="4368800" y="6184900"/>
          <p14:tracePt t="77036" x="4356100" y="6184900"/>
          <p14:tracePt t="77068" x="4343400" y="6184900"/>
          <p14:tracePt t="77070" x="4337050" y="6184900"/>
          <p14:tracePt t="77087" x="4330700" y="6184900"/>
          <p14:tracePt t="77158" x="4324350" y="6184900"/>
          <p14:tracePt t="77254" x="4318000" y="6184900"/>
          <p14:tracePt t="77262" x="4311650" y="6191250"/>
          <p14:tracePt t="77270" x="4298950" y="6191250"/>
          <p14:tracePt t="77286" x="4267200" y="6203950"/>
          <p14:tracePt t="77303" x="4248150" y="6210300"/>
          <p14:tracePt t="77336" x="4051300" y="6210300"/>
          <p14:tracePt t="77353" x="3892550" y="6191250"/>
          <p14:tracePt t="77386" x="3689350" y="6083300"/>
          <p14:tracePt t="77402" x="3638550" y="6032500"/>
          <p14:tracePt t="77436" x="3638550" y="5930900"/>
          <p14:tracePt t="77453" x="3759200" y="5816600"/>
          <p14:tracePt t="77485" x="4260850" y="5657850"/>
          <p14:tracePt t="77502" x="4660900" y="5581650"/>
          <p14:tracePt t="77518" x="5219700" y="5543550"/>
          <p14:tracePt t="77535" x="5753100" y="5543550"/>
          <p14:tracePt t="77552" x="6292850" y="5575300"/>
          <p14:tracePt t="77569" x="6743700" y="5638800"/>
          <p14:tracePt t="77602" x="7251700" y="5791200"/>
          <p14:tracePt t="77617" x="7391400" y="5867400"/>
          <p14:tracePt t="77652" x="7461250" y="6026150"/>
          <p14:tracePt t="77669" x="7416800" y="6127750"/>
          <p14:tracePt t="77702" x="7277100" y="6267450"/>
          <p14:tracePt t="77719" x="7143750" y="6356350"/>
          <p14:tracePt t="77750" x="6610350" y="6502400"/>
          <p14:tracePt t="77768" x="6197600" y="6540500"/>
          <p14:tracePt t="77802" x="5124450" y="6489700"/>
          <p14:tracePt t="77818" x="4654550" y="6400800"/>
          <p14:tracePt t="77851" x="4184650" y="6210300"/>
          <p14:tracePt t="77868" x="4140200" y="6159500"/>
          <p14:tracePt t="77901" x="4146550" y="6083300"/>
          <p14:tracePt t="77916" x="4159250" y="6064250"/>
          <p14:tracePt t="77951" x="4349750" y="5988050"/>
          <p14:tracePt t="77968" x="4476750" y="5975350"/>
          <p14:tracePt t="77999" x="4641850" y="5988050"/>
          <p14:tracePt t="78018" x="4673600" y="6007100"/>
          <p14:tracePt t="78051" x="4679950" y="6013450"/>
          <p14:tracePt t="78066" x="4679950" y="6026150"/>
          <p14:tracePt t="78101" x="4679950" y="6038850"/>
          <p14:tracePt t="78117" x="4679950" y="6045200"/>
          <p14:tracePt t="78151" x="4679950" y="6057900"/>
          <p14:tracePt t="78318" x="4679950" y="6064250"/>
          <p14:tracePt t="78438" x="4686300" y="6070600"/>
          <p14:tracePt t="78446" x="4705350" y="6070600"/>
          <p14:tracePt t="78462" x="4718050" y="6070600"/>
          <p14:tracePt t="78502" x="4724400" y="6070600"/>
          <p14:tracePt t="78638" x="4699000" y="6045200"/>
          <p14:tracePt t="78646" x="4660900" y="5994400"/>
          <p14:tracePt t="78654" x="4635500" y="5962650"/>
          <p14:tracePt t="78664" x="4622800" y="5943600"/>
          <p14:tracePt t="78681" x="4603750" y="5892800"/>
          <p14:tracePt t="78726" x="4591050" y="5886450"/>
          <p14:tracePt t="78758" x="4578350" y="5886450"/>
          <p14:tracePt t="78766" x="4572000" y="5886450"/>
          <p14:tracePt t="78774" x="4546600" y="5892800"/>
          <p14:tracePt t="78782" x="4533900" y="5899150"/>
          <p14:tracePt t="78797" x="4489450" y="5911850"/>
          <p14:tracePt t="78815" x="4464050" y="5911850"/>
          <p14:tracePt t="78831" x="4413250" y="5918200"/>
          <p14:tracePt t="78849" x="4362450" y="5924550"/>
          <p14:tracePt t="78866" x="4311650" y="5930900"/>
          <p14:tracePt t="78882" x="4273550" y="5937250"/>
          <p14:tracePt t="78899" x="4254500" y="5937250"/>
          <p14:tracePt t="78916" x="4229100" y="5937250"/>
          <p14:tracePt t="78932" x="4210050" y="5943600"/>
          <p14:tracePt t="78949" x="4197350" y="5943600"/>
          <p14:tracePt t="79078" x="4203700" y="5937250"/>
          <p14:tracePt t="79094" x="4216400" y="5937250"/>
          <p14:tracePt t="79102" x="4216400" y="5930900"/>
          <p14:tracePt t="79115" x="4222750" y="5930900"/>
          <p14:tracePt t="79132" x="4229100" y="5930900"/>
          <p14:tracePt t="79148" x="4235450" y="5918200"/>
          <p14:tracePt t="79165" x="4241800" y="5918200"/>
          <p14:tracePt t="79182" x="4248150" y="5918200"/>
          <p14:tracePt t="79198" x="4248150" y="5911850"/>
          <p14:tracePt t="79238" x="4254500" y="5911850"/>
          <p14:tracePt t="79526" x="4260850" y="5911850"/>
          <p14:tracePt t="79566" x="4267200" y="5911850"/>
          <p14:tracePt t="79742" x="4248150" y="5911850"/>
          <p14:tracePt t="79758" x="4229100" y="5924550"/>
          <p14:tracePt t="79766" x="4210050" y="5924550"/>
          <p14:tracePt t="79778" x="4184650" y="5937250"/>
          <p14:tracePt t="79796" x="4102100" y="5956300"/>
          <p14:tracePt t="79813" x="3962400" y="5975350"/>
          <p14:tracePt t="79830" x="3867150" y="5981700"/>
          <p14:tracePt t="79845" x="3822700" y="5981700"/>
          <p14:tracePt t="79863" x="3689350" y="5981700"/>
          <p14:tracePt t="79880" x="3594100" y="5981700"/>
          <p14:tracePt t="79896" x="3511550" y="5981700"/>
          <p14:tracePt t="79913" x="3429000" y="5969000"/>
          <p14:tracePt t="79929" x="3346450" y="5949950"/>
          <p14:tracePt t="79946" x="3257550" y="5924550"/>
          <p14:tracePt t="79961" x="3200400" y="5905500"/>
          <p14:tracePt t="79978" x="3168650" y="5886450"/>
          <p14:tracePt t="79996" x="3155950" y="5873750"/>
          <p14:tracePt t="80028" x="3155950" y="5867400"/>
          <p14:tracePt t="80045" x="3181350" y="5854700"/>
          <p14:tracePt t="80061" x="3206750" y="5848350"/>
          <p14:tracePt t="80061" x="3238500" y="5848350"/>
          <p14:tracePt t="80077" x="3327400" y="5848350"/>
          <p14:tracePt t="80095" x="3473450" y="5867400"/>
          <p14:tracePt t="80112" x="3594100" y="5899150"/>
          <p14:tracePt t="80128" x="3721100" y="5943600"/>
          <p14:tracePt t="80145" x="3778250" y="5956300"/>
          <p14:tracePt t="80162" x="3790950" y="5962650"/>
          <p14:tracePt t="80177" x="3778250" y="5975350"/>
          <p14:tracePt t="80195" x="3740150" y="5988050"/>
          <p14:tracePt t="80212" x="3651250" y="6007100"/>
          <p14:tracePt t="80228" x="3536950" y="6013450"/>
          <p14:tracePt t="80244" x="3473450" y="6013450"/>
          <p14:tracePt t="80261" x="3276600" y="6000750"/>
          <p14:tracePt t="80278" x="3168650" y="5981700"/>
          <p14:tracePt t="80295" x="3117850" y="5969000"/>
          <p14:tracePt t="80310" x="3092450" y="5962650"/>
          <p14:tracePt t="80328" x="3092450" y="5956300"/>
          <p14:tracePt t="80345" x="3092450" y="5943600"/>
          <p14:tracePt t="80361" x="3168650" y="5911850"/>
          <p14:tracePt t="80377" x="3346450" y="5873750"/>
          <p14:tracePt t="80394" x="3676650" y="5822950"/>
          <p14:tracePt t="80411" x="4241800" y="5765800"/>
          <p14:tracePt t="80428" x="4953000" y="5740400"/>
          <p14:tracePt t="80445" x="6007100" y="5702300"/>
          <p14:tracePt t="80461" x="6661150" y="5683250"/>
          <p14:tracePt t="80478" x="7105650" y="5645150"/>
          <p14:tracePt t="80494" x="7359650" y="5632450"/>
          <p14:tracePt t="80511" x="7467600" y="5613400"/>
          <p14:tracePt t="80527" x="7505700" y="5600700"/>
          <p14:tracePt t="80560" x="7512050" y="5600700"/>
          <p14:tracePt t="80766" x="7512050" y="5594350"/>
          <p14:tracePt t="80774" x="7524750" y="5588000"/>
          <p14:tracePt t="80790" x="7524750" y="5581650"/>
          <p14:tracePt t="80798" x="7531100" y="5581650"/>
          <p14:tracePt t="80811" x="7543800" y="5575300"/>
          <p14:tracePt t="80827" x="7556500" y="5562600"/>
          <p14:tracePt t="80842" x="7588250" y="5549900"/>
          <p14:tracePt t="80861" x="7645400" y="5543550"/>
          <p14:tracePt t="80878" x="7670800" y="5537200"/>
          <p14:tracePt t="80892" x="7683500" y="5537200"/>
          <p14:tracePt t="80927" x="7677150" y="5556250"/>
          <p14:tracePt t="80944" x="7600950" y="5588000"/>
          <p14:tracePt t="80959" x="7467600" y="5632450"/>
          <p14:tracePt t="80977" x="7302500" y="5651500"/>
          <p14:tracePt t="80994" x="7118350" y="5651500"/>
          <p14:tracePt t="81010" x="6908800" y="5619750"/>
          <p14:tracePt t="81027" x="6711950" y="5556250"/>
          <p14:tracePt t="81042" x="6597650" y="5486400"/>
          <p14:tracePt t="81060" x="6527800" y="5422900"/>
          <p14:tracePt t="81062" x="6515100" y="5397500"/>
          <p14:tracePt t="81077" x="6502400" y="5346700"/>
          <p14:tracePt t="81092" x="6502400" y="5321300"/>
          <p14:tracePt t="81110" x="6521450" y="5264150"/>
          <p14:tracePt t="81125" x="6597650" y="5207000"/>
          <p14:tracePt t="81143" x="6775450" y="5137150"/>
          <p14:tracePt t="81159" x="7092950" y="5080000"/>
          <p14:tracePt t="81176" x="7467600" y="5048250"/>
          <p14:tracePt t="81192" x="7683500" y="5029200"/>
          <p14:tracePt t="81209" x="8375650" y="5003800"/>
          <p14:tracePt t="81226" x="9029700" y="4978400"/>
          <p14:tracePt t="81243" x="9721850" y="4965700"/>
          <p14:tracePt t="81259" x="10223500" y="4965700"/>
          <p14:tracePt t="81276" x="10534650" y="4965700"/>
          <p14:tracePt t="81291" x="10693400" y="4991100"/>
          <p14:tracePt t="81309" x="10744200" y="5035550"/>
          <p14:tracePt t="81325" x="10750550" y="5086350"/>
          <p14:tracePt t="81341" x="10725150" y="5162550"/>
          <p14:tracePt t="81359" x="10655300" y="5257800"/>
          <p14:tracePt t="81374" x="10553700" y="5359400"/>
          <p14:tracePt t="81392" x="10420350" y="5467350"/>
          <p14:tracePt t="81407" x="10223500" y="5568950"/>
          <p14:tracePt t="81425" x="9918700" y="5702300"/>
          <p14:tracePt t="81442" x="9512300" y="5784850"/>
          <p14:tracePt t="81459" x="9004300" y="5810250"/>
          <p14:tracePt t="81475" x="8388350" y="5810250"/>
          <p14:tracePt t="81490" x="7734300" y="5702300"/>
          <p14:tracePt t="81509" x="6997700" y="5518150"/>
          <p14:tracePt t="81525" x="6743700" y="5429250"/>
          <p14:tracePt t="81540" x="6673850" y="5391150"/>
          <p14:tracePt t="81558" x="6623050" y="5340350"/>
          <p14:tracePt t="81575" x="6623050" y="5308600"/>
          <p14:tracePt t="81591" x="6642100" y="5270500"/>
          <p14:tracePt t="81608" x="6686550" y="5226050"/>
          <p14:tracePt t="81625" x="6781800" y="5181600"/>
          <p14:tracePt t="81642" x="6927850" y="5137150"/>
          <p14:tracePt t="81658" x="7226300" y="5092700"/>
          <p14:tracePt t="81675" x="7715250" y="5073650"/>
          <p14:tracePt t="81691" x="8337550" y="5073650"/>
          <p14:tracePt t="81708" x="8953500" y="5073650"/>
          <p14:tracePt t="81724" x="9531350" y="5111750"/>
          <p14:tracePt t="81742" x="10052050" y="5207000"/>
          <p14:tracePt t="81758" x="10153650" y="5264150"/>
          <p14:tracePt t="81775" x="10166350" y="5314950"/>
          <p14:tracePt t="81791" x="10115550" y="5384800"/>
          <p14:tracePt t="81806" x="9956800" y="5480050"/>
          <p14:tracePt t="81824" x="9658350" y="5588000"/>
          <p14:tracePt t="81841" x="9150350" y="5689600"/>
          <p14:tracePt t="81857" x="8559800" y="5727700"/>
          <p14:tracePt t="81874" x="7956550" y="5727700"/>
          <p14:tracePt t="81891" x="7321550" y="5670550"/>
          <p14:tracePt t="81908" x="6800850" y="5568950"/>
          <p14:tracePt t="81925" x="6483350" y="5441950"/>
          <p14:tracePt t="81942" x="6445250" y="5397500"/>
          <p14:tracePt t="81958" x="6457950" y="5346700"/>
          <p14:tracePt t="81973" x="6559550" y="5264150"/>
          <p14:tracePt t="81991" x="6737350" y="5175250"/>
          <p14:tracePt t="82006" x="7099300" y="5073650"/>
          <p14:tracePt t="82024" x="7664450" y="4984750"/>
          <p14:tracePt t="82041" x="8293100" y="4965700"/>
          <p14:tracePt t="82058" x="8928100" y="4965700"/>
          <p14:tracePt t="82074" x="9486900" y="4991100"/>
          <p14:tracePt t="82089" x="9893300" y="5067300"/>
          <p14:tracePt t="82108" x="10052050" y="5130800"/>
          <p14:tracePt t="82124" x="10090150" y="5194300"/>
          <p14:tracePt t="82141" x="10033000" y="5314950"/>
          <p14:tracePt t="82157" x="9880600" y="5422900"/>
          <p14:tracePt t="82172" x="9785350" y="5480050"/>
          <p14:tracePt t="82189" x="9334500" y="5645150"/>
          <p14:tracePt t="82208" x="8966200" y="5715000"/>
          <p14:tracePt t="82224" x="8667750" y="5765800"/>
          <p14:tracePt t="82241" x="8432800" y="5784850"/>
          <p14:tracePt t="82257" x="8299450" y="5784850"/>
          <p14:tracePt t="82274" x="8235950" y="5784850"/>
          <p14:tracePt t="82290" x="8229600" y="5784850"/>
          <p14:tracePt t="82342" x="8229600" y="5778500"/>
          <p14:tracePt t="82350" x="8229600" y="5772150"/>
          <p14:tracePt t="82358" x="8235950" y="5765800"/>
          <p14:tracePt t="82372" x="8242300" y="5759450"/>
          <p14:tracePt t="82388" x="8248650" y="5746750"/>
          <p14:tracePt t="82405" x="8255000" y="5740400"/>
          <p14:tracePt t="82446" x="8261350" y="5740400"/>
          <p14:tracePt t="82806" x="8261350" y="5746750"/>
          <p14:tracePt t="83006" x="8261350" y="5740400"/>
          <p14:tracePt t="83038" x="8261350" y="5734050"/>
          <p14:tracePt t="83046" x="8261350" y="5727700"/>
          <p14:tracePt t="83070" x="8255000" y="5727700"/>
          <p14:tracePt t="83078" x="8248650" y="5727700"/>
          <p14:tracePt t="83088" x="8242300" y="5721350"/>
          <p14:tracePt t="83103" x="8197850" y="5721350"/>
          <p14:tracePt t="83122" x="8096250" y="5721350"/>
          <p14:tracePt t="83139" x="8007350" y="5721350"/>
          <p14:tracePt t="83155" x="7759700" y="5740400"/>
          <p14:tracePt t="83172" x="7315200" y="5797550"/>
          <p14:tracePt t="83189" x="6743700" y="5880100"/>
          <p14:tracePt t="83206" x="5772150" y="6013450"/>
          <p14:tracePt t="83222" x="5181600" y="6108700"/>
          <p14:tracePt t="83237" x="4933950" y="6146800"/>
          <p14:tracePt t="83255" x="4381500" y="6235700"/>
          <p14:tracePt t="83272" x="4229100" y="6261100"/>
          <p14:tracePt t="83288" x="4184650" y="6261100"/>
          <p14:tracePt t="83342" x="4178300" y="6267450"/>
          <p14:tracePt t="83502" x="4171950" y="6267450"/>
          <p14:tracePt t="83526" x="4165600" y="6267450"/>
          <p14:tracePt t="83542" x="4152900" y="6267450"/>
          <p14:tracePt t="83558" x="4140200" y="6261100"/>
          <p14:tracePt t="83574" x="4133850" y="6261100"/>
          <p14:tracePt t="83598" x="4127500" y="6254750"/>
          <p14:tracePt t="83622" x="4121150" y="6254750"/>
          <p14:tracePt t="83646" x="4114800" y="6254750"/>
          <p14:tracePt t="83654" x="4108450" y="6242050"/>
          <p14:tracePt t="83669" x="4102100" y="6235700"/>
          <p14:tracePt t="83685" x="4102100" y="6229350"/>
          <p14:tracePt t="83694" x="4102100" y="6216650"/>
          <p14:tracePt t="83702" x="4102100" y="6203950"/>
          <p14:tracePt t="83720" x="4102100" y="6178550"/>
          <p14:tracePt t="83736" x="4133850" y="6140450"/>
          <p14:tracePt t="83753" x="4165600" y="6108700"/>
          <p14:tracePt t="83770" x="4216400" y="6089650"/>
          <p14:tracePt t="83786" x="4235450" y="6083300"/>
          <p14:tracePt t="83950" x="4235450" y="6076950"/>
          <p14:tracePt t="83973" x="4235450" y="6070600"/>
          <p14:tracePt t="84022" x="4235450" y="6083300"/>
          <p14:tracePt t="84029" x="4235450" y="6089650"/>
          <p14:tracePt t="84037" x="4248150" y="6096000"/>
          <p14:tracePt t="84053" x="4254500" y="6115050"/>
          <p14:tracePt t="84084" x="4254500" y="6121400"/>
          <p14:tracePt t="84103" x="4241800" y="6127750"/>
          <p14:tracePt t="84136" x="4222750" y="6134100"/>
          <p14:tracePt t="84153" x="4216400" y="6134100"/>
          <p14:tracePt t="84186" x="4197350" y="6134100"/>
          <p14:tracePt t="84201" x="4184650" y="6140450"/>
          <p14:tracePt t="84235" x="4127500" y="6146800"/>
          <p14:tracePt t="84253" x="4057650" y="6153150"/>
          <p14:tracePt t="84269" x="3987800" y="6153150"/>
          <p14:tracePt t="84286" x="3892550" y="6165850"/>
          <p14:tracePt t="84319" x="3625850" y="6197600"/>
          <p14:tracePt t="84334" x="3473450" y="6210300"/>
          <p14:tracePt t="84369" x="3117850" y="6261100"/>
          <p14:tracePt t="84384" x="2857500" y="6292850"/>
          <p14:tracePt t="84419" x="2368550" y="6330950"/>
          <p14:tracePt t="84435" x="2203450" y="6330950"/>
          <p14:tracePt t="84468" x="2108200" y="6318250"/>
          <p14:tracePt t="84485" x="2108200" y="6286500"/>
          <p14:tracePt t="84519" x="2127250" y="6229350"/>
          <p14:tracePt t="84533" x="2146300" y="6197600"/>
          <p14:tracePt t="84568" x="2203450" y="6178550"/>
          <p14:tracePt t="84585" x="2241550" y="6178550"/>
          <p14:tracePt t="84618" x="2311400" y="6178550"/>
          <p14:tracePt t="84635" x="2362200" y="6178550"/>
          <p14:tracePt t="84668" x="2546350" y="6178550"/>
          <p14:tracePt t="84685" x="2724150" y="6184900"/>
          <p14:tracePt t="84718" x="3054350" y="6210300"/>
          <p14:tracePt t="84735" x="3225800" y="6223000"/>
          <p14:tracePt t="84768" x="3486150" y="6261100"/>
          <p14:tracePt t="84785" x="3562350" y="6273800"/>
          <p14:tracePt t="84818" x="3606800" y="6292850"/>
          <p14:tracePt t="84833" x="3606800" y="6299200"/>
          <p14:tracePt t="84894" x="3606800" y="6305550"/>
          <p14:tracePt t="84917" x="3575050" y="6311900"/>
          <p14:tracePt t="84934" x="3530600" y="6324600"/>
          <p14:tracePt t="84967" x="3397250" y="6343650"/>
          <p14:tracePt t="84984" x="3282950" y="6350000"/>
          <p14:tracePt t="85017" x="3041650" y="6350000"/>
          <p14:tracePt t="85034" x="2908300" y="6350000"/>
          <p14:tracePt t="85067" x="2616200" y="6350000"/>
          <p14:tracePt t="85084" x="2482850" y="6337300"/>
          <p14:tracePt t="85115" x="2292350" y="6311900"/>
          <p14:tracePt t="85132" x="2209800" y="6311900"/>
          <p14:tracePt t="85150" x="2108200" y="6299200"/>
          <p14:tracePt t="85167" x="2070100" y="6292850"/>
          <p14:tracePt t="85200" x="2019300" y="6280150"/>
          <p14:tracePt t="85217" x="2006600" y="6280150"/>
          <p14:tracePt t="85250" x="1962150" y="6267450"/>
          <p14:tracePt t="85266" x="1943100" y="6261100"/>
          <p14:tracePt t="85282" x="1917700" y="6254750"/>
          <p14:tracePt t="85300" x="1905000" y="6254750"/>
          <p14:tracePt t="85316" x="1885950" y="6254750"/>
          <p14:tracePt t="85333" x="1866900" y="6254750"/>
          <p14:tracePt t="85350" x="1854200" y="6248400"/>
          <p14:tracePt t="85367" x="1847850" y="6248400"/>
          <p14:tracePt t="85400" x="1841500" y="6248400"/>
          <p14:tracePt t="85430" x="1835150" y="6248400"/>
          <p14:tracePt t="85454" x="1828800" y="6248400"/>
          <p14:tracePt t="85470" x="1816100" y="6248400"/>
          <p14:tracePt t="85478" x="1809750" y="6248400"/>
          <p14:tracePt t="85486" x="1797050" y="6248400"/>
          <p14:tracePt t="85500" x="1784350" y="6248400"/>
          <p14:tracePt t="85516" x="1739900" y="6223000"/>
          <p14:tracePt t="85533" x="1670050" y="6121400"/>
          <p14:tracePt t="85549" x="1638300" y="6038850"/>
          <p14:tracePt t="85566" x="1606550" y="5943600"/>
          <p14:tracePt t="85583" x="1606550" y="5867400"/>
          <p14:tracePt t="85600" x="1606550" y="5797550"/>
          <p14:tracePt t="85616" x="1631950" y="5727700"/>
          <p14:tracePt t="85633" x="1676400" y="5664200"/>
          <p14:tracePt t="85647" x="1758950" y="5588000"/>
          <p14:tracePt t="85666" x="1879600" y="5518150"/>
          <p14:tracePt t="85682" x="2070100" y="5461000"/>
          <p14:tracePt t="85699" x="2279650" y="5429250"/>
          <p14:tracePt t="85714" x="2552700" y="5410200"/>
          <p14:tracePt t="85730" x="2762250" y="5410200"/>
          <p14:tracePt t="85749" x="3067050" y="5448300"/>
          <p14:tracePt t="85766" x="3181350" y="5492750"/>
          <p14:tracePt t="85782" x="3244850" y="5537200"/>
          <p14:tracePt t="85799" x="3263900" y="5594350"/>
          <p14:tracePt t="85815" x="3270250" y="5651500"/>
          <p14:tracePt t="85830" x="3238500" y="5715000"/>
          <p14:tracePt t="85849" x="3175000" y="5784850"/>
          <p14:tracePt t="85865" x="3136900" y="5810250"/>
          <p14:tracePt t="85882" x="3009900" y="5880100"/>
          <p14:tracePt t="85897" x="2882900" y="5924550"/>
          <p14:tracePt t="85915" x="2698750" y="5949950"/>
          <p14:tracePt t="85932" x="2533650" y="5949950"/>
          <p14:tracePt t="85948" x="2362200" y="5930900"/>
          <p14:tracePt t="85965" x="2228850" y="5867400"/>
          <p14:tracePt t="85982" x="2178050" y="5810250"/>
          <p14:tracePt t="85998" x="2171700" y="5772150"/>
          <p14:tracePt t="86013" x="2171700" y="5727700"/>
          <p14:tracePt t="86032" x="2171700" y="5695950"/>
          <p14:tracePt t="86048" x="2184400" y="5657850"/>
          <p14:tracePt t="86065" x="2222500" y="5626100"/>
          <p14:tracePt t="86081" x="2305050" y="5594350"/>
          <p14:tracePt t="86096" x="2400300" y="5588000"/>
          <p14:tracePt t="86116" x="2514600" y="5607050"/>
          <p14:tracePt t="86131" x="2628900" y="5645150"/>
          <p14:tracePt t="86146" x="2717800" y="5708650"/>
          <p14:tracePt t="86165" x="2781300" y="5816600"/>
          <p14:tracePt t="86181" x="2787650" y="5886450"/>
          <p14:tracePt t="86196" x="2787650" y="5911850"/>
          <p14:tracePt t="86215" x="2762250" y="5988050"/>
          <p14:tracePt t="86231" x="2730500" y="6026150"/>
          <p14:tracePt t="86248" x="2686050" y="6057900"/>
          <p14:tracePt t="86264" x="2660650" y="6076950"/>
          <p14:tracePt t="86281" x="2628900" y="6089650"/>
          <p14:tracePt t="86297" x="2609850" y="6096000"/>
          <p14:tracePt t="86313" x="2603500" y="6096000"/>
          <p14:tracePt t="86330" x="2597150" y="6096000"/>
          <p14:tracePt t="86346" x="2597150" y="6089650"/>
          <p14:tracePt t="86364" x="2590800" y="6064250"/>
          <p14:tracePt t="86380" x="2590800" y="6032500"/>
          <p14:tracePt t="86395" x="2590800" y="6019800"/>
          <p14:tracePt t="86413" x="2609850" y="5975350"/>
          <p14:tracePt t="86430" x="2622550" y="5962650"/>
          <p14:tracePt t="86446" x="2641600" y="5949950"/>
          <p14:tracePt t="86462" x="2647950" y="5937250"/>
          <p14:tracePt t="86480" x="2654300" y="5937250"/>
          <p14:tracePt t="86513" x="2660650" y="5937250"/>
          <p14:tracePt t="86542" x="2667000" y="5937250"/>
          <p14:tracePt t="86558" x="2673350" y="5937250"/>
          <p14:tracePt t="86573" x="2679700" y="5937250"/>
          <p14:tracePt t="86590" x="2686050" y="5937250"/>
          <p14:tracePt t="86605" x="2692400" y="5937250"/>
          <p14:tracePt t="86630" x="2698750" y="5937250"/>
          <p14:tracePt t="86645" x="2705100" y="5943600"/>
          <p14:tracePt t="86670" x="2711450" y="5943600"/>
          <p14:tracePt t="86702" x="2717800" y="5943600"/>
          <p14:tracePt t="86718" x="2724150" y="5943600"/>
          <p14:tracePt t="86742" x="2730500" y="5943600"/>
          <p14:tracePt t="86765" x="2736850" y="5943600"/>
          <p14:tracePt t="86789" x="2743200" y="5943600"/>
          <p14:tracePt t="86797" x="2749550" y="5943600"/>
          <p14:tracePt t="86821" x="2755900" y="5943600"/>
          <p14:tracePt t="86845" x="2762250" y="5943600"/>
          <p14:tracePt t="86886" x="2768600" y="5943600"/>
          <p14:tracePt t="86893" x="2774950" y="5943600"/>
          <p14:tracePt t="86942" x="2781300" y="5937250"/>
          <p14:tracePt t="86973" x="2787650" y="5937250"/>
          <p14:tracePt t="86998" x="2794000" y="5937250"/>
          <p14:tracePt t="87006" x="2800350" y="5937250"/>
          <p14:tracePt t="87030" x="2806700" y="5937250"/>
          <p14:tracePt t="87046" x="2813050" y="5937250"/>
          <p14:tracePt t="87053" x="2813050" y="5930900"/>
          <p14:tracePt t="87069" x="2819400" y="5930900"/>
          <p14:tracePt t="87077" x="2825750" y="5930900"/>
          <p14:tracePt t="87101" x="2832100" y="5930900"/>
          <p14:tracePt t="87126" x="2838450" y="5930900"/>
          <p14:tracePt t="87150" x="2844800" y="5930900"/>
          <p14:tracePt t="87157" x="2851150" y="5930900"/>
          <p14:tracePt t="87182" x="2857500" y="5930900"/>
          <p14:tracePt t="87190" x="2863850" y="5937250"/>
          <p14:tracePt t="87198" x="2863850" y="5943600"/>
          <p14:tracePt t="87212" x="2876550" y="5943600"/>
          <p14:tracePt t="87227" x="2889250" y="5949950"/>
          <p14:tracePt t="87245" x="2908300" y="5969000"/>
          <p14:tracePt t="87260" x="2914650" y="5975350"/>
          <p14:tracePt t="87277" x="2927350" y="5988050"/>
          <p14:tracePt t="87294" x="2946400" y="5994400"/>
          <p14:tracePt t="87310" x="2959100" y="6007100"/>
          <p14:tracePt t="87328" x="2965450" y="6019800"/>
          <p14:tracePt t="87345" x="2978150" y="6032500"/>
          <p14:tracePt t="87360" x="2990850" y="6045200"/>
          <p14:tracePt t="87376" x="3009900" y="6057900"/>
          <p14:tracePt t="87394" x="3022600" y="6070600"/>
          <p14:tracePt t="87411" x="3048000" y="6083300"/>
          <p14:tracePt t="87427" x="3067050" y="6102350"/>
          <p14:tracePt t="87443" x="3111500" y="6108700"/>
          <p14:tracePt t="87459" x="3149600" y="6121400"/>
          <p14:tracePt t="87478" x="3206750" y="6134100"/>
          <p14:tracePt t="87493" x="3244850" y="6146800"/>
          <p14:tracePt t="87511" x="3282950" y="6153150"/>
          <p14:tracePt t="87526" x="3308350" y="6153150"/>
          <p14:tracePt t="87544" x="3327400" y="6153150"/>
          <p14:tracePt t="87560" x="3340100" y="6153150"/>
          <p14:tracePt t="87577" x="3346450" y="6153150"/>
          <p14:tracePt t="87614" x="3352800" y="6153150"/>
          <p14:tracePt t="87774" x="3359150" y="6153150"/>
          <p14:tracePt t="87782" x="3359150" y="6159500"/>
          <p14:tracePt t="87973" x="3365500" y="6159500"/>
          <p14:tracePt t="87982" x="3371850" y="6165850"/>
          <p14:tracePt t="88062" x="3378200" y="6172200"/>
          <p14:tracePt t="88502" x="3384550" y="6172200"/>
          <p14:tracePt t="88510" x="3384550" y="6178550"/>
          <p14:tracePt t="88550" x="3390900" y="6178550"/>
          <p14:tracePt t="88606" x="3397250" y="6178550"/>
          <p14:tracePt t="88630" x="3397250" y="61849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271588" y="0"/>
            <a:ext cx="10515600" cy="981075"/>
          </a:xfrm>
        </p:spPr>
        <p:txBody>
          <a:bodyPr/>
          <a:lstStyle/>
          <a:p>
            <a:pPr eaLnBrk="1" hangingPunct="1"/>
            <a:r>
              <a:rPr lang="ja-JP" altLang="en-US" dirty="0"/>
              <a:t>破傷風トキソイド</a:t>
            </a:r>
          </a:p>
        </p:txBody>
      </p:sp>
      <p:sp>
        <p:nvSpPr>
          <p:cNvPr id="68611" name="Rectangle 3"/>
          <p:cNvSpPr>
            <a:spLocks noGrp="1" noChangeArrowheads="1"/>
          </p:cNvSpPr>
          <p:nvPr>
            <p:ph idx="1"/>
          </p:nvPr>
        </p:nvSpPr>
        <p:spPr>
          <a:xfrm>
            <a:off x="1271588" y="1290638"/>
            <a:ext cx="10515600" cy="4908550"/>
          </a:xfrm>
        </p:spPr>
        <p:txBody>
          <a:bodyPr>
            <a:normAutofit fontScale="85000" lnSpcReduction="20000"/>
          </a:bodyPr>
          <a:lstStyle/>
          <a:p>
            <a:pPr eaLnBrk="1" hangingPunct="1">
              <a:defRPr/>
            </a:pPr>
            <a:r>
              <a:rPr lang="ja-JP" altLang="en-US" sz="2400" dirty="0">
                <a:latin typeface="ＭＳ ゴシック" panose="020B0609070205080204" pitchFamily="49" charset="-128"/>
                <a:ea typeface="ＭＳ ゴシック" panose="020B0609070205080204" pitchFamily="49" charset="-128"/>
              </a:rPr>
              <a:t>外傷で傷口から入り、傷口が閉じた後に嫌気的に増殖</a:t>
            </a:r>
          </a:p>
          <a:p>
            <a:pPr eaLnBrk="1" hangingPunct="1">
              <a:defRPr/>
            </a:pPr>
            <a:r>
              <a:rPr lang="ja-JP" altLang="en-US" sz="2400" u="sng" dirty="0">
                <a:latin typeface="ＭＳ ゴシック" panose="020B0609070205080204" pitchFamily="49" charset="-128"/>
                <a:ea typeface="ＭＳ ゴシック" panose="020B0609070205080204" pitchFamily="49" charset="-128"/>
              </a:rPr>
              <a:t>外傷後の安全な治療を期待できない滞在</a:t>
            </a:r>
            <a:r>
              <a:rPr lang="ja-JP" altLang="en-US" sz="2400" dirty="0">
                <a:latin typeface="ＭＳ ゴシック" panose="020B0609070205080204" pitchFamily="49" charset="-128"/>
                <a:ea typeface="ＭＳ ゴシック" panose="020B0609070205080204" pitchFamily="49" charset="-128"/>
              </a:rPr>
              <a:t>ですすめる。</a:t>
            </a:r>
          </a:p>
          <a:p>
            <a:pPr eaLnBrk="1" hangingPunct="1">
              <a:defRPr/>
            </a:pPr>
            <a:r>
              <a:rPr lang="ja-JP" altLang="en-US" sz="2400" dirty="0">
                <a:latin typeface="ＭＳ ゴシック" panose="020B0609070205080204" pitchFamily="49" charset="-128"/>
                <a:ea typeface="ＭＳ ゴシック" panose="020B0609070205080204" pitchFamily="49" charset="-128"/>
              </a:rPr>
              <a:t>基礎接種　</a:t>
            </a:r>
            <a:r>
              <a:rPr lang="en-US" altLang="ja-JP" sz="2400" dirty="0">
                <a:latin typeface="ＭＳ ゴシック" panose="020B0609070205080204" pitchFamily="49" charset="-128"/>
                <a:ea typeface="ＭＳ ゴシック" panose="020B0609070205080204" pitchFamily="49" charset="-128"/>
              </a:rPr>
              <a:t>0,3</a:t>
            </a:r>
            <a:r>
              <a:rPr lang="ja-JP" altLang="en-US" sz="2400" dirty="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8wk, 6</a:t>
            </a:r>
            <a:r>
              <a:rPr lang="ja-JP" altLang="en-US" sz="2400" dirty="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18M</a:t>
            </a:r>
            <a:r>
              <a:rPr lang="ja-JP" altLang="en-US" sz="2400" dirty="0">
                <a:latin typeface="ＭＳ ゴシック" panose="020B0609070205080204" pitchFamily="49" charset="-128"/>
                <a:ea typeface="ＭＳ ゴシック" panose="020B0609070205080204" pitchFamily="49" charset="-128"/>
              </a:rPr>
              <a:t>。</a:t>
            </a:r>
          </a:p>
          <a:p>
            <a:pPr eaLnBrk="1" hangingPunct="1">
              <a:defRPr/>
            </a:pPr>
            <a:r>
              <a:rPr lang="ja-JP" altLang="en-US" sz="2400" dirty="0">
                <a:latin typeface="ＭＳ ゴシック" panose="020B0609070205080204" pitchFamily="49" charset="-128"/>
                <a:ea typeface="ＭＳ ゴシック" panose="020B0609070205080204" pitchFamily="49" charset="-128"/>
              </a:rPr>
              <a:t>追加接種　</a:t>
            </a:r>
            <a:r>
              <a:rPr lang="en-US" altLang="ja-JP" sz="2400" dirty="0">
                <a:latin typeface="ＭＳ ゴシック" panose="020B0609070205080204" pitchFamily="49" charset="-128"/>
                <a:ea typeface="ＭＳ ゴシック" panose="020B0609070205080204" pitchFamily="49" charset="-128"/>
              </a:rPr>
              <a:t>10</a:t>
            </a:r>
            <a:r>
              <a:rPr lang="ja-JP" altLang="en-US" sz="2400" dirty="0">
                <a:latin typeface="ＭＳ ゴシック" panose="020B0609070205080204" pitchFamily="49" charset="-128"/>
                <a:ea typeface="ＭＳ ゴシック" panose="020B0609070205080204" pitchFamily="49" charset="-128"/>
              </a:rPr>
              <a:t>年毎</a:t>
            </a:r>
          </a:p>
          <a:p>
            <a:pPr lvl="1" eaLnBrk="1" hangingPunct="1">
              <a:defRPr/>
            </a:pPr>
            <a:r>
              <a:rPr lang="ja-JP" altLang="en-US" sz="2000" dirty="0">
                <a:latin typeface="ＭＳ ゴシック" panose="020B0609070205080204" pitchFamily="49" charset="-128"/>
                <a:ea typeface="ＭＳ ゴシック" panose="020B0609070205080204" pitchFamily="49" charset="-128"/>
              </a:rPr>
              <a:t>途上国渡航は、５年毎にブースター</a:t>
            </a:r>
          </a:p>
          <a:p>
            <a:pPr eaLnBrk="1" hangingPunct="1">
              <a:defRPr/>
            </a:pPr>
            <a:endParaRPr lang="ja-JP" altLang="en-US" sz="2400" dirty="0">
              <a:latin typeface="ＭＳ ゴシック" panose="020B0609070205080204" pitchFamily="49" charset="-128"/>
              <a:ea typeface="ＭＳ ゴシック" panose="020B0609070205080204" pitchFamily="49" charset="-128"/>
            </a:endParaRPr>
          </a:p>
          <a:p>
            <a:pPr eaLnBrk="1" hangingPunct="1">
              <a:defRPr/>
            </a:pPr>
            <a:r>
              <a:rPr lang="ja-JP" altLang="en-US" sz="2400" dirty="0">
                <a:latin typeface="ＭＳ ゴシック" panose="020B0609070205080204" pitchFamily="49" charset="-128"/>
                <a:ea typeface="ＭＳ ゴシック" panose="020B0609070205080204" pitchFamily="49" charset="-128"/>
              </a:rPr>
              <a:t>生年別の　抗体保有状況</a:t>
            </a:r>
          </a:p>
          <a:p>
            <a:pPr lvl="1" eaLnBrk="1" hangingPunct="1">
              <a:defRPr/>
            </a:pPr>
            <a:r>
              <a:rPr lang="ja-JP" altLang="en-US" sz="2000" dirty="0">
                <a:latin typeface="ＭＳ ゴシック" panose="020B0609070205080204" pitchFamily="49" charset="-128"/>
                <a:ea typeface="ＭＳ ゴシック" panose="020B0609070205080204" pitchFamily="49" charset="-128"/>
              </a:rPr>
              <a:t>定期予防接種への破傷風導入が</a:t>
            </a:r>
            <a:r>
              <a:rPr lang="en-US" altLang="ja-JP" sz="2000" dirty="0">
                <a:latin typeface="ＭＳ ゴシック" panose="020B0609070205080204" pitchFamily="49" charset="-128"/>
                <a:ea typeface="ＭＳ ゴシック" panose="020B0609070205080204" pitchFamily="49" charset="-128"/>
              </a:rPr>
              <a:t>1968 (S43)</a:t>
            </a:r>
            <a:r>
              <a:rPr lang="ja-JP" altLang="en-US" sz="2000" dirty="0">
                <a:latin typeface="ＭＳ ゴシック" panose="020B0609070205080204" pitchFamily="49" charset="-128"/>
                <a:ea typeface="ＭＳ ゴシック" panose="020B0609070205080204" pitchFamily="49" charset="-128"/>
              </a:rPr>
              <a:t>。</a:t>
            </a:r>
          </a:p>
          <a:p>
            <a:pPr lvl="1" eaLnBrk="1" hangingPunct="1">
              <a:defRPr/>
            </a:pPr>
            <a:r>
              <a:rPr lang="en-US" altLang="ja-JP" dirty="0">
                <a:latin typeface="ＭＳ ゴシック" panose="020B0609070205080204" pitchFamily="49" charset="-128"/>
                <a:ea typeface="ＭＳ ゴシック" panose="020B0609070205080204" pitchFamily="49" charset="-128"/>
              </a:rPr>
              <a:t>20</a:t>
            </a:r>
            <a:r>
              <a:rPr lang="ja-JP" altLang="en-US" dirty="0">
                <a:latin typeface="ＭＳ ゴシック" panose="020B0609070205080204" pitchFamily="49" charset="-128"/>
                <a:ea typeface="ＭＳ ゴシック" panose="020B0609070205080204" pitchFamily="49" charset="-128"/>
              </a:rPr>
              <a:t>才以下　⇒　</a:t>
            </a:r>
            <a:r>
              <a:rPr lang="ja-JP" altLang="en-US" sz="1800" dirty="0">
                <a:latin typeface="ＭＳ ゴシック" panose="020B0609070205080204" pitchFamily="49" charset="-128"/>
                <a:ea typeface="ＭＳ ゴシック" panose="020B0609070205080204" pitchFamily="49" charset="-128"/>
              </a:rPr>
              <a:t>定期接種で</a:t>
            </a:r>
            <a:r>
              <a:rPr lang="en-US" altLang="ja-JP" sz="1800" dirty="0">
                <a:latin typeface="ＭＳ ゴシック" panose="020B0609070205080204" pitchFamily="49" charset="-128"/>
                <a:ea typeface="ＭＳ ゴシック" panose="020B0609070205080204" pitchFamily="49" charset="-128"/>
              </a:rPr>
              <a:t>DT</a:t>
            </a:r>
            <a:r>
              <a:rPr lang="ja-JP" altLang="en-US" sz="1800" dirty="0">
                <a:latin typeface="ＭＳ ゴシック" panose="020B0609070205080204" pitchFamily="49" charset="-128"/>
                <a:ea typeface="ＭＳ ゴシック" panose="020B0609070205080204" pitchFamily="49" charset="-128"/>
              </a:rPr>
              <a:t>を打っていれば不要</a:t>
            </a:r>
            <a:endParaRPr lang="ja-JP" altLang="en-US" sz="1800" u="sng" dirty="0">
              <a:latin typeface="ＭＳ ゴシック" panose="020B0609070205080204" pitchFamily="49" charset="-128"/>
              <a:ea typeface="ＭＳ ゴシック" panose="020B0609070205080204" pitchFamily="49" charset="-128"/>
            </a:endParaRPr>
          </a:p>
          <a:p>
            <a:pPr lvl="1" eaLnBrk="1" hangingPunct="1">
              <a:defRPr/>
            </a:pPr>
            <a:r>
              <a:rPr lang="en-US" altLang="ja-JP" u="sng" dirty="0">
                <a:latin typeface="ＭＳ ゴシック" panose="020B0609070205080204" pitchFamily="49" charset="-128"/>
                <a:ea typeface="ＭＳ ゴシック" panose="020B0609070205080204" pitchFamily="49" charset="-128"/>
              </a:rPr>
              <a:t>20</a:t>
            </a:r>
            <a:r>
              <a:rPr lang="ja-JP" altLang="en-US" u="sng" dirty="0">
                <a:latin typeface="ＭＳ ゴシック" panose="020B0609070205080204" pitchFamily="49" charset="-128"/>
                <a:ea typeface="ＭＳ ゴシック" panose="020B0609070205080204" pitchFamily="49" charset="-128"/>
              </a:rPr>
              <a:t>才以上～</a:t>
            </a:r>
            <a:r>
              <a:rPr lang="en-US" altLang="ja-JP" u="sng" dirty="0">
                <a:latin typeface="ＭＳ ゴシック" panose="020B0609070205080204" pitchFamily="49" charset="-128"/>
                <a:ea typeface="ＭＳ ゴシック" panose="020B0609070205080204" pitchFamily="49" charset="-128"/>
              </a:rPr>
              <a:t>S43</a:t>
            </a:r>
            <a:r>
              <a:rPr lang="ja-JP" altLang="en-US" u="sng" dirty="0">
                <a:latin typeface="ＭＳ ゴシック" panose="020B0609070205080204" pitchFamily="49" charset="-128"/>
                <a:ea typeface="ＭＳ ゴシック" panose="020B0609070205080204" pitchFamily="49" charset="-128"/>
              </a:rPr>
              <a:t>生　</a:t>
            </a:r>
            <a:r>
              <a:rPr lang="ja-JP" altLang="en-US" dirty="0">
                <a:latin typeface="ＭＳ ゴシック" panose="020B0609070205080204" pitchFamily="49" charset="-128"/>
                <a:ea typeface="ＭＳ ゴシック" panose="020B0609070205080204" pitchFamily="49" charset="-128"/>
              </a:rPr>
              <a:t>⇒　追加１回</a:t>
            </a:r>
            <a:endParaRPr lang="ja-JP" altLang="en-US" u="sng" dirty="0">
              <a:latin typeface="ＭＳ ゴシック" panose="020B0609070205080204" pitchFamily="49" charset="-128"/>
              <a:ea typeface="ＭＳ ゴシック" panose="020B0609070205080204" pitchFamily="49" charset="-128"/>
            </a:endParaRPr>
          </a:p>
          <a:p>
            <a:pPr lvl="1" eaLnBrk="1" hangingPunct="1">
              <a:defRPr/>
            </a:pPr>
            <a:r>
              <a:rPr lang="en-US" altLang="ja-JP" dirty="0">
                <a:latin typeface="ＭＳ ゴシック" panose="020B0609070205080204" pitchFamily="49" charset="-128"/>
                <a:ea typeface="ＭＳ ゴシック" panose="020B0609070205080204" pitchFamily="49" charset="-128"/>
              </a:rPr>
              <a:t>S43</a:t>
            </a:r>
            <a:r>
              <a:rPr lang="ja-JP" altLang="en-US" dirty="0">
                <a:latin typeface="ＭＳ ゴシック" panose="020B0609070205080204" pitchFamily="49" charset="-128"/>
                <a:ea typeface="ＭＳ ゴシック" panose="020B0609070205080204" pitchFamily="49" charset="-128"/>
              </a:rPr>
              <a:t>以前生　⇒　基礎接種から行う</a:t>
            </a:r>
          </a:p>
          <a:p>
            <a:pPr lvl="1" eaLnBrk="1" hangingPunct="1">
              <a:defRPr/>
            </a:pPr>
            <a:r>
              <a:rPr lang="ja-JP" altLang="en-US" dirty="0">
                <a:latin typeface="ＭＳ ゴシック" panose="020B0609070205080204" pitchFamily="49" charset="-128"/>
                <a:ea typeface="ＭＳ ゴシック" panose="020B0609070205080204" pitchFamily="49" charset="-128"/>
              </a:rPr>
              <a:t>基礎接種していなければ　⇒　基礎接種</a:t>
            </a:r>
          </a:p>
          <a:p>
            <a:pPr eaLnBrk="1" hangingPunct="1">
              <a:defRPr/>
            </a:pPr>
            <a:endParaRPr lang="en-US" altLang="ja-JP" dirty="0">
              <a:latin typeface="ＭＳ ゴシック" panose="020B0609070205080204" pitchFamily="49" charset="-128"/>
              <a:ea typeface="ＭＳ ゴシック" panose="020B0609070205080204" pitchFamily="49" charset="-128"/>
            </a:endParaRPr>
          </a:p>
          <a:p>
            <a:pPr eaLnBrk="1" hangingPunct="1">
              <a:defRPr/>
            </a:pPr>
            <a:r>
              <a:rPr lang="en-US" altLang="ja-JP" dirty="0">
                <a:latin typeface="ＭＳ ゴシック" panose="020B0609070205080204" pitchFamily="49" charset="-128"/>
                <a:ea typeface="ＭＳ ゴシック" panose="020B0609070205080204" pitchFamily="49" charset="-128"/>
              </a:rPr>
              <a:t>USA</a:t>
            </a:r>
            <a:r>
              <a:rPr lang="ja-JP" altLang="en-US" dirty="0">
                <a:latin typeface="ＭＳ ゴシック" panose="020B0609070205080204" pitchFamily="49" charset="-128"/>
                <a:ea typeface="ＭＳ ゴシック" panose="020B0609070205080204" pitchFamily="49" charset="-128"/>
              </a:rPr>
              <a:t>の定期接種では</a:t>
            </a:r>
            <a:r>
              <a:rPr lang="en-US" altLang="ja-JP" dirty="0">
                <a:latin typeface="ＭＳ ゴシック" panose="020B0609070205080204" pitchFamily="49" charset="-128"/>
                <a:ea typeface="ＭＳ ゴシック" panose="020B0609070205080204" pitchFamily="49" charset="-128"/>
              </a:rPr>
              <a:t>20</a:t>
            </a:r>
            <a:r>
              <a:rPr lang="ja-JP" altLang="en-US" dirty="0">
                <a:latin typeface="ＭＳ ゴシック" panose="020B0609070205080204" pitchFamily="49" charset="-128"/>
                <a:ea typeface="ＭＳ ゴシック" panose="020B0609070205080204" pitchFamily="49" charset="-128"/>
              </a:rPr>
              <a:t>歳以上で</a:t>
            </a:r>
            <a:r>
              <a:rPr lang="en-US" altLang="ja-JP" dirty="0">
                <a:latin typeface="ＭＳ ゴシック" panose="020B0609070205080204" pitchFamily="49" charset="-128"/>
                <a:ea typeface="ＭＳ ゴシック" panose="020B0609070205080204" pitchFamily="49" charset="-128"/>
              </a:rPr>
              <a:t>10</a:t>
            </a:r>
            <a:r>
              <a:rPr lang="ja-JP" altLang="en-US" dirty="0">
                <a:latin typeface="ＭＳ ゴシック" panose="020B0609070205080204" pitchFamily="49" charset="-128"/>
                <a:ea typeface="ＭＳ ゴシック" panose="020B0609070205080204" pitchFamily="49" charset="-128"/>
              </a:rPr>
              <a:t>年ごとに</a:t>
            </a:r>
            <a:r>
              <a:rPr lang="en-US" altLang="ja-JP" dirty="0">
                <a:latin typeface="ＭＳ ゴシック" panose="020B0609070205080204" pitchFamily="49" charset="-128"/>
                <a:ea typeface="ＭＳ ゴシック" panose="020B0609070205080204" pitchFamily="49" charset="-128"/>
              </a:rPr>
              <a:t>Tdap</a:t>
            </a:r>
            <a:endParaRPr lang="ja-JP" altLang="en-US" dirty="0">
              <a:latin typeface="ＭＳ ゴシック" panose="020B0609070205080204" pitchFamily="49" charset="-128"/>
              <a:ea typeface="ＭＳ ゴシック" panose="020B0609070205080204" pitchFamily="49" charset="-128"/>
            </a:endParaRPr>
          </a:p>
          <a:p>
            <a:pPr lvl="1" eaLnBrk="1" hangingPunct="1">
              <a:defRPr/>
            </a:pPr>
            <a:endParaRPr lang="en-US" altLang="ja-JP" dirty="0">
              <a:latin typeface="ＭＳ ゴシック" panose="020B0609070205080204" pitchFamily="49" charset="-128"/>
              <a:ea typeface="ＭＳ ゴシック" panose="020B0609070205080204" pitchFamily="49" charset="-128"/>
            </a:endParaRPr>
          </a:p>
        </p:txBody>
      </p:sp>
    </p:spTree>
  </p:cSld>
  <p:clrMapOvr>
    <a:masterClrMapping/>
  </p:clrMapOvr>
  <p:transition spd="slow" advTm="126538"/>
  <p:extLst>
    <p:ext uri="{3A86A75C-4F4B-4683-9AE1-C65F6400EC91}">
      <p14:laserTraceLst xmlns:p14="http://schemas.microsoft.com/office/powerpoint/2010/main">
        <p14:tracePtLst>
          <p14:tracePt t="85" x="3670300" y="3727450"/>
          <p14:tracePt t="172" x="3708400" y="3702050"/>
          <p14:tracePt t="179" x="3714750" y="3695700"/>
          <p14:tracePt t="188" x="3721100" y="3695700"/>
          <p14:tracePt t="196" x="3733800" y="3689350"/>
          <p14:tracePt t="213" x="3740150" y="3683000"/>
          <p14:tracePt t="229" x="3759200" y="3683000"/>
          <p14:tracePt t="249" x="3778250" y="3683000"/>
          <p14:tracePt t="262" x="3803650" y="3683000"/>
          <p14:tracePt t="279" x="3816350" y="3683000"/>
          <p14:tracePt t="295" x="3829050" y="3702050"/>
          <p14:tracePt t="312" x="3860800" y="3708400"/>
          <p14:tracePt t="329" x="3873500" y="3708400"/>
          <p14:tracePt t="388" x="3873500" y="3714750"/>
          <p14:tracePt t="395" x="3873500" y="3740150"/>
          <p14:tracePt t="404" x="3867150" y="3746500"/>
          <p14:tracePt t="428" x="3848100" y="3771900"/>
          <p14:tracePt t="436" x="3797300" y="3778250"/>
          <p14:tracePt t="445" x="3733800" y="3778250"/>
          <p14:tracePt t="464" x="3619500" y="3778250"/>
          <p14:tracePt t="479" x="3517900" y="3778250"/>
          <p14:tracePt t="497" x="3403600" y="3784600"/>
          <p14:tracePt t="512" x="3365500" y="3784600"/>
          <p14:tracePt t="528" x="3276600" y="3784600"/>
          <p14:tracePt t="546" x="3105150" y="3784600"/>
          <p14:tracePt t="561" x="2978150" y="3733800"/>
          <p14:tracePt t="580" x="2787650" y="3638550"/>
          <p14:tracePt t="595" x="2711450" y="3581400"/>
          <p14:tracePt t="612" x="2508250" y="3384550"/>
          <p14:tracePt t="628" x="2374900" y="3181350"/>
          <p14:tracePt t="645" x="2273300" y="2946400"/>
          <p14:tracePt t="662" x="2216150" y="2705100"/>
          <p14:tracePt t="680" x="2190750" y="2463800"/>
          <p14:tracePt t="696" x="2190750" y="2254250"/>
          <p14:tracePt t="713" x="2216150" y="2057400"/>
          <p14:tracePt t="729" x="2260600" y="1898650"/>
          <p14:tracePt t="746" x="2317750" y="1778000"/>
          <p14:tracePt t="761" x="2374900" y="1695450"/>
          <p14:tracePt t="780" x="2419350" y="1651000"/>
          <p14:tracePt t="796" x="2425700" y="1644650"/>
          <p14:tracePt t="933" x="2419350" y="1644650"/>
          <p14:tracePt t="940" x="2413000" y="1644650"/>
          <p14:tracePt t="956" x="2400300" y="1644650"/>
          <p14:tracePt t="964" x="2393950" y="1644650"/>
          <p14:tracePt t="979" x="2381250" y="1638300"/>
          <p14:tracePt t="996" x="2362200" y="1631950"/>
          <p14:tracePt t="1011" x="2349500" y="1619250"/>
          <p14:tracePt t="1028" x="2305050" y="1587500"/>
          <p14:tracePt t="1046" x="2273300" y="1562100"/>
          <p14:tracePt t="1061" x="2254250" y="1530350"/>
          <p14:tracePt t="1077" x="2222500" y="1485900"/>
          <p14:tracePt t="1096" x="2203450" y="1454150"/>
          <p14:tracePt t="1112" x="2190750" y="1397000"/>
          <p14:tracePt t="1129" x="2178050" y="1339850"/>
          <p14:tracePt t="1145" x="2178050" y="1295400"/>
          <p14:tracePt t="1162" x="2178050" y="1250950"/>
          <p14:tracePt t="1178" x="2184400" y="1200150"/>
          <p14:tracePt t="1196" x="2228850" y="1111250"/>
          <p14:tracePt t="1212" x="2260600" y="1047750"/>
          <p14:tracePt t="1227" x="2286000" y="1022350"/>
          <p14:tracePt t="1244" x="2349500" y="958850"/>
          <p14:tracePt t="1260" x="2387600" y="933450"/>
          <p14:tracePt t="1276" x="2432050" y="920750"/>
          <p14:tracePt t="1293" x="2451100" y="920750"/>
          <p14:tracePt t="1311" x="2470150" y="920750"/>
          <p14:tracePt t="1328" x="2476500" y="927100"/>
          <p14:tracePt t="1343" x="2482850" y="939800"/>
          <p14:tracePt t="1361" x="2489200" y="971550"/>
          <p14:tracePt t="1377" x="2489200" y="1022350"/>
          <p14:tracePt t="1396" x="2470150" y="1117600"/>
          <p14:tracePt t="1411" x="2419350" y="1187450"/>
          <p14:tracePt t="1429" x="2343150" y="1257300"/>
          <p14:tracePt t="1443" x="2279650" y="1289050"/>
          <p14:tracePt t="1462" x="2006600" y="1346200"/>
          <p14:tracePt t="1476" x="1739900" y="1346200"/>
          <p14:tracePt t="1495" x="1447800" y="1276350"/>
          <p14:tracePt t="1511" x="1193800" y="1168400"/>
          <p14:tracePt t="1528" x="1054100" y="1066800"/>
          <p14:tracePt t="1545" x="971550" y="958850"/>
          <p14:tracePt t="1561" x="939800" y="844550"/>
          <p14:tracePt t="1576" x="939800" y="742950"/>
          <p14:tracePt t="1595" x="971550" y="635000"/>
          <p14:tracePt t="1611" x="1066800" y="508000"/>
          <p14:tracePt t="1628" x="1409700" y="304800"/>
          <p14:tracePt t="1642" x="1619250" y="228600"/>
          <p14:tracePt t="1662" x="2400300" y="63500"/>
          <p14:tracePt t="1677" x="3073400" y="0"/>
          <p14:tracePt t="1695" x="3651250" y="0"/>
          <p14:tracePt t="1711" x="4108450" y="0"/>
          <p14:tracePt t="1728" x="4425950" y="0"/>
          <p14:tracePt t="1744" x="4603750" y="31750"/>
          <p14:tracePt t="1761" x="4718050" y="101600"/>
          <p14:tracePt t="1777" x="4800600" y="171450"/>
          <p14:tracePt t="1792" x="4870450" y="266700"/>
          <p14:tracePt t="1810" x="4921250" y="374650"/>
          <p14:tracePt t="1825" x="4984750" y="476250"/>
          <p14:tracePt t="1844" x="5054600" y="622300"/>
          <p14:tracePt t="1858" x="5067300" y="666750"/>
          <p14:tracePt t="1875" x="5092700" y="781050"/>
          <p14:tracePt t="1893" x="5092700" y="831850"/>
          <p14:tracePt t="1910" x="5067300" y="882650"/>
          <p14:tracePt t="1925" x="5016500" y="933450"/>
          <p14:tracePt t="1943" x="4953000" y="965200"/>
          <p14:tracePt t="1960" x="4870450" y="990600"/>
          <p14:tracePt t="1976" x="4775200" y="1003300"/>
          <p14:tracePt t="1992" x="4679950" y="1016000"/>
          <p14:tracePt t="2009" x="4578350" y="1022350"/>
          <p14:tracePt t="2026" x="4489450" y="1022350"/>
          <p14:tracePt t="2042" x="4419600" y="1022350"/>
          <p14:tracePt t="2060" x="4337050" y="1022350"/>
          <p14:tracePt t="2076" x="4298950" y="1022350"/>
          <p14:tracePt t="2093" x="4267200" y="1022350"/>
          <p14:tracePt t="2109" x="4241800" y="1022350"/>
          <p14:tracePt t="2126" x="4229100" y="1022350"/>
          <p14:tracePt t="2142" x="4222750" y="1022350"/>
          <p14:tracePt t="2159" x="4216400" y="1022350"/>
          <p14:tracePt t="3260" x="4222750" y="1022350"/>
          <p14:tracePt t="3276" x="4222750" y="1016000"/>
          <p14:tracePt t="3284" x="4222750" y="1009650"/>
          <p14:tracePt t="3356" x="4229100" y="1009650"/>
          <p14:tracePt t="3364" x="4229100" y="1003300"/>
          <p14:tracePt t="3452" x="4235450" y="1003300"/>
          <p14:tracePt t="3460" x="4235450" y="996950"/>
          <p14:tracePt t="3533" x="4241800" y="996950"/>
          <p14:tracePt t="3613" x="4248150" y="990600"/>
          <p14:tracePt t="3676" x="4248150" y="984250"/>
          <p14:tracePt t="3780" x="4254500" y="984250"/>
          <p14:tracePt t="3844" x="4254500" y="977900"/>
          <p14:tracePt t="3925" x="4260850" y="977900"/>
          <p14:tracePt t="3996" x="4267200" y="977900"/>
          <p14:tracePt t="4004" x="4267200" y="971550"/>
          <p14:tracePt t="4036" x="4273550" y="971550"/>
          <p14:tracePt t="4084" x="4279900" y="971550"/>
          <p14:tracePt t="4124" x="4286250" y="971550"/>
          <p14:tracePt t="4196" x="4292600" y="971550"/>
          <p14:tracePt t="4285" x="4298950" y="984250"/>
          <p14:tracePt t="4292" x="4305300" y="996950"/>
          <p14:tracePt t="4305" x="4305300" y="1009650"/>
          <p14:tracePt t="4321" x="4305300" y="1016000"/>
          <p14:tracePt t="4660" x="4311650" y="1016000"/>
          <p14:tracePt t="4668" x="4311650" y="1009650"/>
          <p14:tracePt t="4684" x="4318000" y="1009650"/>
          <p14:tracePt t="4692" x="4324350" y="996950"/>
          <p14:tracePt t="4708" x="4324350" y="984250"/>
          <p14:tracePt t="4720" x="4324350" y="977900"/>
          <p14:tracePt t="4737" x="4337050" y="965200"/>
          <p14:tracePt t="4753" x="4343400" y="952500"/>
          <p14:tracePt t="4770" x="4349750" y="933450"/>
          <p14:tracePt t="4785" x="4349750" y="908050"/>
          <p14:tracePt t="4804" x="4349750" y="895350"/>
          <p14:tracePt t="4852" x="4349750" y="901700"/>
          <p14:tracePt t="4868" x="4349750" y="908050"/>
          <p14:tracePt t="4892" x="4349750" y="914400"/>
          <p14:tracePt t="4908" x="4343400" y="920750"/>
          <p14:tracePt t="4918" x="4343400" y="927100"/>
          <p14:tracePt t="4935" x="4343400" y="939800"/>
          <p14:tracePt t="4953" x="4343400" y="952500"/>
          <p14:tracePt t="4969" x="4337050" y="958850"/>
          <p14:tracePt t="4986" x="4337050" y="971550"/>
          <p14:tracePt t="5002" x="4337050" y="977900"/>
          <p14:tracePt t="5019" x="4337050" y="996950"/>
          <p14:tracePt t="5035" x="4337050" y="1016000"/>
          <p14:tracePt t="5052" x="4343400" y="1041400"/>
          <p14:tracePt t="5068" x="4349750" y="1066800"/>
          <p14:tracePt t="5086" x="4356100" y="1098550"/>
          <p14:tracePt t="5101" x="4368800" y="1136650"/>
          <p14:tracePt t="5119" x="4368800" y="1193800"/>
          <p14:tracePt t="5135" x="4387850" y="1238250"/>
          <p14:tracePt t="5152" x="4394200" y="1270000"/>
          <p14:tracePt t="5167" x="4400550" y="1308100"/>
          <p14:tracePt t="5184" x="4400550" y="1339850"/>
          <p14:tracePt t="5202" x="4400550" y="1358900"/>
          <p14:tracePt t="5219" x="4400550" y="1371600"/>
          <p14:tracePt t="5236" x="4400550" y="1377950"/>
          <p14:tracePt t="5284" x="4387850" y="1377950"/>
          <p14:tracePt t="5292" x="4375150" y="1384300"/>
          <p14:tracePt t="5300" x="4356100" y="1384300"/>
          <p14:tracePt t="5319" x="4292600" y="1397000"/>
          <p14:tracePt t="5336" x="4191000" y="1403350"/>
          <p14:tracePt t="5367" x="3911600" y="1409700"/>
          <p14:tracePt t="5385" x="3759200" y="1416050"/>
          <p14:tracePt t="5401" x="3606800" y="1435100"/>
          <p14:tracePt t="5418" x="3467100" y="1441450"/>
          <p14:tracePt t="5433" x="3352800" y="1447800"/>
          <p14:tracePt t="5452" x="3276600" y="1460500"/>
          <p14:tracePt t="5468" x="3225800" y="1466850"/>
          <p14:tracePt t="5485" x="3200400" y="1473200"/>
          <p14:tracePt t="5500" x="3187700" y="1473200"/>
          <p14:tracePt t="5596" x="3206750" y="1473200"/>
          <p14:tracePt t="5612" x="3219450" y="1473200"/>
          <p14:tracePt t="5620" x="3244850" y="1473200"/>
          <p14:tracePt t="5635" x="3276600" y="1473200"/>
          <p14:tracePt t="5668" x="3575050" y="1504950"/>
          <p14:tracePt t="5685" x="3721100" y="1511300"/>
          <p14:tracePt t="5718" x="4032250" y="1536700"/>
          <p14:tracePt t="5735" x="4159250" y="1543050"/>
          <p14:tracePt t="5766" x="4375150" y="1562100"/>
          <p14:tracePt t="5785" x="4451350" y="1568450"/>
          <p14:tracePt t="5817" x="4578350" y="1574800"/>
          <p14:tracePt t="5832" x="4622800" y="1574800"/>
          <p14:tracePt t="5866" x="4673600" y="1574800"/>
          <p14:tracePt t="5884" x="4699000" y="1574800"/>
          <p14:tracePt t="5917" x="4711700" y="1574800"/>
          <p14:tracePt t="6420" x="4718050" y="1574800"/>
          <p14:tracePt t="6532" x="4724400" y="1574800"/>
          <p14:tracePt t="7572" x="4730750" y="1587500"/>
          <p14:tracePt t="7580" x="4737100" y="1600200"/>
          <p14:tracePt t="7588" x="4743450" y="1619250"/>
          <p14:tracePt t="7596" x="4743450" y="1638300"/>
          <p14:tracePt t="7611" x="4756150" y="1682750"/>
          <p14:tracePt t="7629" x="4762500" y="1708150"/>
          <p14:tracePt t="7645" x="4762500" y="1746250"/>
          <p14:tracePt t="7662" x="4762500" y="1790700"/>
          <p14:tracePt t="7679" x="4762500" y="1835150"/>
          <p14:tracePt t="7695" x="4762500" y="1873250"/>
          <p14:tracePt t="7713" x="4762500" y="1911350"/>
          <p14:tracePt t="7729" x="4749800" y="1943100"/>
          <p14:tracePt t="7746" x="4737100" y="1968500"/>
          <p14:tracePt t="7761" x="4718050" y="2012950"/>
          <p14:tracePt t="7779" x="4679950" y="2070100"/>
          <p14:tracePt t="7794" x="4667250" y="2089150"/>
          <p14:tracePt t="7812" x="4603750" y="2146300"/>
          <p14:tracePt t="7828" x="4559300" y="2178050"/>
          <p14:tracePt t="7845" x="4527550" y="2203450"/>
          <p14:tracePt t="7862" x="4483100" y="2216150"/>
          <p14:tracePt t="7879" x="4457700" y="2235200"/>
          <p14:tracePt t="7895" x="4445000" y="2241550"/>
          <p14:tracePt t="7911" x="4419600" y="2247900"/>
          <p14:tracePt t="7928" x="4406900" y="2254250"/>
          <p14:tracePt t="8332" x="4406900" y="2260600"/>
          <p14:tracePt t="8340" x="4406900" y="2279650"/>
          <p14:tracePt t="8356" x="4406900" y="2317750"/>
          <p14:tracePt t="8364" x="4425950" y="2343150"/>
          <p14:tracePt t="8378" x="4432300" y="2381250"/>
          <p14:tracePt t="8395" x="4470400" y="2508250"/>
          <p14:tracePt t="8411" x="4483100" y="2571750"/>
          <p14:tracePt t="8426" x="4489450" y="2603500"/>
          <p14:tracePt t="8445" x="4502150" y="2673350"/>
          <p14:tracePt t="8462" x="4508500" y="2692400"/>
          <p14:tracePt t="8478" x="4508500" y="2698750"/>
          <p14:tracePt t="8676" x="4514850" y="2698750"/>
          <p14:tracePt t="8693" x="4514850" y="2705100"/>
          <p14:tracePt t="8709" x="4508500" y="2705100"/>
          <p14:tracePt t="8716" x="4502150" y="2705100"/>
          <p14:tracePt t="8772" x="4489450" y="2705100"/>
          <p14:tracePt t="8980" x="4495800" y="2705100"/>
          <p14:tracePt t="8988" x="4502150" y="2705100"/>
          <p14:tracePt t="8996" x="4508500" y="2711450"/>
          <p14:tracePt t="9009" x="4514850" y="2717800"/>
          <p14:tracePt t="9025" x="4514850" y="2743200"/>
          <p14:tracePt t="9043" x="4533900" y="2838450"/>
          <p14:tracePt t="9060" x="4527550" y="2882900"/>
          <p14:tracePt t="9074" x="4502150" y="2914650"/>
          <p14:tracePt t="9093" x="4425950" y="3016250"/>
          <p14:tracePt t="9109" x="4406900" y="3048000"/>
          <p14:tracePt t="9127" x="4400550" y="3054350"/>
          <p14:tracePt t="9143" x="4394200" y="3060700"/>
          <p14:tracePt t="9158" x="4394200" y="3067050"/>
          <p14:tracePt t="9193" x="4387850" y="3073400"/>
          <p14:tracePt t="9209" x="4387850" y="3079750"/>
          <p14:tracePt t="9226" x="4381500" y="3086100"/>
          <p14:tracePt t="9242" x="4368800" y="3092450"/>
          <p14:tracePt t="9257" x="4356100" y="3098800"/>
          <p14:tracePt t="9274" x="4343400" y="3111500"/>
          <p14:tracePt t="9292" x="4318000" y="3136900"/>
          <p14:tracePt t="9307" x="4311650" y="3136900"/>
          <p14:tracePt t="9326" x="4298950" y="3143250"/>
          <p14:tracePt t="9342" x="4298950" y="3149600"/>
          <p14:tracePt t="9359" x="4292600" y="3149600"/>
          <p14:tracePt t="9375" x="4279900" y="3155950"/>
          <p14:tracePt t="9392" x="4267200" y="3155950"/>
          <p14:tracePt t="9409" x="4254500" y="3162300"/>
          <p14:tracePt t="9442" x="4248150" y="3162300"/>
          <p14:tracePt t="9556" x="4241800" y="3162300"/>
          <p14:tracePt t="9564" x="4235450" y="3168650"/>
          <p14:tracePt t="9580" x="4229100" y="3168650"/>
          <p14:tracePt t="9668" x="4222750" y="3168650"/>
          <p14:tracePt t="9924" x="4216400" y="3168650"/>
          <p14:tracePt t="9932" x="4197350" y="3168650"/>
          <p14:tracePt t="9940" x="4184650" y="3181350"/>
          <p14:tracePt t="9957" x="4152900" y="3181350"/>
          <p14:tracePt t="9974" x="4070350" y="3194050"/>
          <p14:tracePt t="9991" x="3968750" y="3206750"/>
          <p14:tracePt t="10008" x="3860800" y="3219450"/>
          <p14:tracePt t="10024" x="3765550" y="3232150"/>
          <p14:tracePt t="10041" x="3727450" y="3238500"/>
          <p14:tracePt t="10057" x="3676650" y="3244850"/>
          <p14:tracePt t="10074" x="3644900" y="3251200"/>
          <p14:tracePt t="10090" x="3638550" y="3251200"/>
          <p14:tracePt t="10124" x="3632200" y="3251200"/>
          <p14:tracePt t="10181" x="3632200" y="3244850"/>
          <p14:tracePt t="10196" x="3638550" y="3238500"/>
          <p14:tracePt t="10204" x="3651250" y="3232150"/>
          <p14:tracePt t="10212" x="3663950" y="3225800"/>
          <p14:tracePt t="10221" x="3683000" y="3219450"/>
          <p14:tracePt t="10238" x="3702050" y="3219450"/>
          <p14:tracePt t="10257" x="3759200" y="3219450"/>
          <p14:tracePt t="10274" x="3810000" y="3219450"/>
          <p14:tracePt t="10316" x="3822700" y="3225800"/>
          <p14:tracePt t="10420" x="3822700" y="3219450"/>
          <p14:tracePt t="10428" x="3816350" y="3219450"/>
          <p14:tracePt t="10476" x="3816350" y="3213100"/>
          <p14:tracePt t="10500" x="3810000" y="3213100"/>
          <p14:tracePt t="10508" x="3803650" y="3225800"/>
          <p14:tracePt t="10521" x="3810000" y="3251200"/>
          <p14:tracePt t="10537" x="3803650" y="3263900"/>
          <p14:tracePt t="10740" x="3803650" y="3257550"/>
          <p14:tracePt t="10764" x="3803650" y="3251200"/>
          <p14:tracePt t="10772" x="3810000" y="3251200"/>
          <p14:tracePt t="10788" x="3810000" y="3244850"/>
          <p14:tracePt t="10812" x="3816350" y="3238500"/>
          <p14:tracePt t="10844" x="3816350" y="3232150"/>
          <p14:tracePt t="10852" x="3816350" y="3225800"/>
          <p14:tracePt t="10892" x="3822700" y="3225800"/>
          <p14:tracePt t="10932" x="3822700" y="3219450"/>
          <p14:tracePt t="10972" x="3829050" y="3219450"/>
          <p14:tracePt t="10996" x="3829050" y="3213100"/>
          <p14:tracePt t="11060" x="3829050" y="3206750"/>
          <p14:tracePt t="11068" x="3835400" y="3206750"/>
          <p14:tracePt t="11092" x="3835400" y="3200400"/>
          <p14:tracePt t="11124" x="3835400" y="3194050"/>
          <p14:tracePt t="11164" x="3841750" y="3194050"/>
          <p14:tracePt t="11180" x="3841750" y="3187700"/>
          <p14:tracePt t="11268" x="3841750" y="3194050"/>
          <p14:tracePt t="11276" x="3829050" y="3213100"/>
          <p14:tracePt t="11287" x="3816350" y="3238500"/>
          <p14:tracePt t="11304" x="3771900" y="3295650"/>
          <p14:tracePt t="11321" x="3702050" y="3422650"/>
          <p14:tracePt t="11337" x="3613150" y="3581400"/>
          <p14:tracePt t="11352" x="3511550" y="3765550"/>
          <p14:tracePt t="11369" x="3371850" y="4000500"/>
          <p14:tracePt t="11388" x="3149600" y="4394200"/>
          <p14:tracePt t="11404" x="2990850" y="4616450"/>
          <p14:tracePt t="11419" x="2914650" y="4711700"/>
          <p14:tracePt t="11437" x="2736850" y="4927600"/>
          <p14:tracePt t="11454" x="2647950" y="5003800"/>
          <p14:tracePt t="11470" x="2603500" y="5041900"/>
          <p14:tracePt t="11487" x="2597150" y="5048250"/>
          <p14:tracePt t="11504" x="2584450" y="5054600"/>
          <p14:tracePt t="11521" x="2578100" y="5054600"/>
          <p14:tracePt t="11537" x="2565400" y="5035550"/>
          <p14:tracePt t="11554" x="2559050" y="5003800"/>
          <p14:tracePt t="11568" x="2546350" y="4978400"/>
          <p14:tracePt t="11588" x="2533650" y="4946650"/>
          <p14:tracePt t="11602" x="2533650" y="4940300"/>
          <p14:tracePt t="11618" x="2527300" y="4933950"/>
          <p14:tracePt t="11749" x="2527300" y="4927600"/>
          <p14:tracePt t="11756" x="2527300" y="4921250"/>
          <p14:tracePt t="11770" x="2540000" y="4908550"/>
          <p14:tracePt t="11784" x="2571750" y="4889500"/>
          <p14:tracePt t="11804" x="2654300" y="4857750"/>
          <p14:tracePt t="11820" x="2686050" y="4838700"/>
          <p14:tracePt t="11853" x="2819400" y="4806950"/>
          <p14:tracePt t="11869" x="2876550" y="4800600"/>
          <p14:tracePt t="11886" x="2901950" y="4794250"/>
          <p14:tracePt t="11918" x="2914650" y="4794250"/>
          <p14:tracePt t="11969" x="2927350" y="4819650"/>
          <p14:tracePt t="11986" x="2933700" y="4832350"/>
          <p14:tracePt t="12019" x="2933700" y="4914900"/>
          <p14:tracePt t="12037" x="2933700" y="4946650"/>
          <p14:tracePt t="12069" x="2857500" y="5016500"/>
          <p14:tracePt t="12086" x="2787650" y="5054600"/>
          <p14:tracePt t="12117" x="2654300" y="5080000"/>
          <p14:tracePt t="12136" x="2559050" y="5086350"/>
          <p14:tracePt t="12169" x="2362200" y="5086350"/>
          <p14:tracePt t="12186" x="2241550" y="5067300"/>
          <p14:tracePt t="12217" x="2057400" y="5029200"/>
          <p14:tracePt t="12236" x="1981200" y="4991100"/>
          <p14:tracePt t="12267" x="1949450" y="4959350"/>
          <p14:tracePt t="12286" x="1936750" y="4914900"/>
          <p14:tracePt t="12318" x="1930400" y="4826000"/>
          <p14:tracePt t="12333" x="1936750" y="4768850"/>
          <p14:tracePt t="12368" x="2038350" y="4641850"/>
          <p14:tracePt t="12385" x="2114550" y="4578350"/>
          <p14:tracePt t="12418" x="2292350" y="4508500"/>
          <p14:tracePt t="12435" x="2451100" y="4495800"/>
          <p14:tracePt t="12468" x="2660650" y="4495800"/>
          <p14:tracePt t="12485" x="2755900" y="4502150"/>
          <p14:tracePt t="12518" x="2952750" y="4540250"/>
          <p14:tracePt t="12535" x="3041650" y="4572000"/>
          <p14:tracePt t="12568" x="3213100" y="4641850"/>
          <p14:tracePt t="12585" x="3295650" y="4679950"/>
          <p14:tracePt t="12618" x="3429000" y="4737100"/>
          <p14:tracePt t="12633" x="3467100" y="4749800"/>
          <p14:tracePt t="12668" x="3517900" y="4768850"/>
          <p14:tracePt t="12682" x="3524250" y="4775200"/>
          <p14:tracePt t="12717" x="3549650" y="4781550"/>
          <p14:tracePt t="12735" x="3562350" y="4794250"/>
          <p14:tracePt t="12766" x="3581400" y="4800600"/>
          <p14:tracePt t="12784" x="3594100" y="4806950"/>
          <p14:tracePt t="12817" x="3606800" y="4819650"/>
          <p14:tracePt t="12834" x="3619500" y="4826000"/>
          <p14:tracePt t="12867" x="3619500" y="4845050"/>
          <p14:tracePt t="12884" x="3625850" y="4845050"/>
          <p14:tracePt t="12917" x="3625850" y="4876800"/>
          <p14:tracePt t="12934" x="3625850" y="4895850"/>
          <p14:tracePt t="12967" x="3594100" y="4953000"/>
          <p14:tracePt t="12984" x="3562350" y="4984750"/>
          <p14:tracePt t="12998" x="3498850" y="5041900"/>
          <p14:tracePt t="13017" x="3403600" y="5086350"/>
          <p14:tracePt t="13033" x="3289300" y="5124450"/>
          <p14:tracePt t="13050" x="3155950" y="5149850"/>
          <p14:tracePt t="13065" x="2984500" y="5149850"/>
          <p14:tracePt t="13083" x="2730500" y="5137150"/>
          <p14:tracePt t="13099" x="2546350" y="5092700"/>
          <p14:tracePt t="13116" x="2393950" y="5054600"/>
          <p14:tracePt t="13132" x="2216150" y="5010150"/>
          <p14:tracePt t="13148" x="2076450" y="4965700"/>
          <p14:tracePt t="13164" x="1955800" y="4933950"/>
          <p14:tracePt t="13181" x="1860550" y="4902200"/>
          <p14:tracePt t="13199" x="1809750" y="4876800"/>
          <p14:tracePt t="13216" x="1790700" y="4857750"/>
          <p14:tracePt t="13232" x="1784350" y="4845050"/>
          <p14:tracePt t="13249" x="1784350" y="4826000"/>
          <p14:tracePt t="13265" x="1784350" y="4800600"/>
          <p14:tracePt t="13283" x="1809750" y="4762500"/>
          <p14:tracePt t="13297" x="1885950" y="4699000"/>
          <p14:tracePt t="13316" x="2082800" y="4629150"/>
          <p14:tracePt t="13332" x="2298700" y="4584700"/>
          <p14:tracePt t="13349" x="2527300" y="4552950"/>
          <p14:tracePt t="13364" x="2768600" y="4552950"/>
          <p14:tracePt t="13382" x="2946400" y="4552950"/>
          <p14:tracePt t="13398" x="3092450" y="4572000"/>
          <p14:tracePt t="13415" x="3187700" y="4603750"/>
          <p14:tracePt t="13432" x="3251200" y="4629150"/>
          <p14:tracePt t="13447" x="3302000" y="4673600"/>
          <p14:tracePt t="13465" x="3321050" y="4699000"/>
          <p14:tracePt t="13482" x="3333750" y="4743450"/>
          <p14:tracePt t="13497" x="3346450" y="4800600"/>
          <p14:tracePt t="13514" x="3352800" y="4838700"/>
          <p14:tracePt t="13530" x="3352800" y="4883150"/>
          <p14:tracePt t="13547" x="3270250" y="4972050"/>
          <p14:tracePt t="13564" x="3175000" y="5035550"/>
          <p14:tracePt t="13582" x="2997200" y="5073650"/>
          <p14:tracePt t="13597" x="2768600" y="5080000"/>
          <p14:tracePt t="13613" x="2527300" y="5060950"/>
          <p14:tracePt t="13631" x="2324100" y="5010150"/>
          <p14:tracePt t="13648" x="2203450" y="4965700"/>
          <p14:tracePt t="13664" x="2114550" y="4908550"/>
          <p14:tracePt t="13680" x="2076450" y="4864100"/>
          <p14:tracePt t="13696" x="2070100" y="4800600"/>
          <p14:tracePt t="13715" x="2070100" y="4730750"/>
          <p14:tracePt t="13716" x="2095500" y="4686300"/>
          <p14:tracePt t="13730" x="2127250" y="4635500"/>
          <p14:tracePt t="13748" x="2330450" y="4508500"/>
          <p14:tracePt t="13764" x="2540000" y="4445000"/>
          <p14:tracePt t="13781" x="2832100" y="4419600"/>
          <p14:tracePt t="13797" x="3117850" y="4438650"/>
          <p14:tracePt t="13813" x="3321050" y="4476750"/>
          <p14:tracePt t="13831" x="3460750" y="4527550"/>
          <p14:tracePt t="13848" x="3517900" y="4572000"/>
          <p14:tracePt t="13864" x="3536950" y="4616450"/>
          <p14:tracePt t="13879" x="3536950" y="4660900"/>
          <p14:tracePt t="13897" x="3492500" y="4737100"/>
          <p14:tracePt t="13913" x="3416300" y="4806950"/>
          <p14:tracePt t="13930" x="3321050" y="4876800"/>
          <p14:tracePt t="13946" x="3225800" y="4921250"/>
          <p14:tracePt t="13962" x="3136900" y="4946650"/>
          <p14:tracePt t="13979" x="3041650" y="4953000"/>
          <p14:tracePt t="13997" x="2990850" y="4921250"/>
          <p14:tracePt t="14012" x="2971800" y="4908550"/>
          <p14:tracePt t="14029" x="2959100" y="4895850"/>
          <p14:tracePt t="14046" x="2959100" y="4889500"/>
          <p14:tracePt t="14213" x="2946400" y="4889500"/>
          <p14:tracePt t="14237" x="2952750" y="4895850"/>
          <p14:tracePt t="14244" x="2952750" y="4902200"/>
          <p14:tracePt t="14268" x="2959100" y="4902200"/>
          <p14:tracePt t="14284" x="2959100" y="4908550"/>
          <p14:tracePt t="14292" x="2965450" y="4908550"/>
          <p14:tracePt t="14300" x="2984500" y="4914900"/>
          <p14:tracePt t="14396" x="2990850" y="4914900"/>
          <p14:tracePt t="14404" x="3003550" y="4908550"/>
          <p14:tracePt t="14412" x="3016250" y="4902200"/>
          <p14:tracePt t="14428" x="3041650" y="4895850"/>
          <p14:tracePt t="14446" x="3067050" y="4889500"/>
          <p14:tracePt t="14464" x="3092450" y="4889500"/>
          <p14:tracePt t="14480" x="3117850" y="4883150"/>
          <p14:tracePt t="14495" x="3124200" y="4883150"/>
          <p14:tracePt t="14652" x="3130550" y="4876800"/>
          <p14:tracePt t="14660" x="3143250" y="4870450"/>
          <p14:tracePt t="14668" x="3175000" y="4851400"/>
          <p14:tracePt t="14677" x="3194050" y="4838700"/>
          <p14:tracePt t="14694" x="3244850" y="4806950"/>
          <p14:tracePt t="14713" x="3289300" y="4794250"/>
          <p14:tracePt t="14727" x="3327400" y="4781550"/>
          <p14:tracePt t="14746" x="3346450" y="4775200"/>
          <p14:tracePt t="14761" x="3384550" y="4775200"/>
          <p14:tracePt t="14779" x="3429000" y="4756150"/>
          <p14:tracePt t="14796" x="3441700" y="4756150"/>
          <p14:tracePt t="14813" x="3448050" y="4756150"/>
          <p14:tracePt t="14916" x="3441700" y="4756150"/>
          <p14:tracePt t="14932" x="3429000" y="4756150"/>
          <p14:tracePt t="14940" x="3416300" y="4756150"/>
          <p14:tracePt t="14948" x="3397250" y="4756150"/>
          <p14:tracePt t="14962" x="3378200" y="4762500"/>
          <p14:tracePt t="14979" x="3295650" y="4781550"/>
          <p14:tracePt t="14993" x="3276600" y="4781550"/>
          <p14:tracePt t="15013" x="3200400" y="4794250"/>
          <p14:tracePt t="15028" x="3162300" y="4794250"/>
          <p14:tracePt t="15046" x="3143250" y="4800600"/>
          <p14:tracePt t="15062" x="3124200" y="4800600"/>
          <p14:tracePt t="15095" x="3117850" y="4800600"/>
          <p14:tracePt t="15156" x="3111500" y="4800600"/>
          <p14:tracePt t="15252" x="3105150" y="4800600"/>
          <p14:tracePt t="15372" x="3111500" y="4800600"/>
          <p14:tracePt t="15380" x="3117850" y="4800600"/>
          <p14:tracePt t="15394" x="3124200" y="4800600"/>
          <p14:tracePt t="15411" x="3136900" y="4800600"/>
          <p14:tracePt t="15428" x="3155950" y="4800600"/>
          <p14:tracePt t="15444" x="3168650" y="4794250"/>
          <p14:tracePt t="15461" x="3194050" y="4794250"/>
          <p14:tracePt t="15477" x="3206750" y="4787900"/>
          <p14:tracePt t="15494" x="3213100" y="4787900"/>
          <p14:tracePt t="15511" x="3225800" y="4781550"/>
          <p14:tracePt t="15604" x="3232150" y="4781550"/>
          <p14:tracePt t="15692" x="3238500" y="4781550"/>
          <p14:tracePt t="15709" x="3244850" y="4781550"/>
          <p14:tracePt t="15716" x="3244850" y="4775200"/>
          <p14:tracePt t="15727" x="3251200" y="4775200"/>
          <p14:tracePt t="15744" x="3257550" y="4775200"/>
          <p14:tracePt t="15759" x="3263900" y="4768850"/>
          <p14:tracePt t="15776" x="3270250" y="4768850"/>
          <p14:tracePt t="15793" x="3276600" y="4762500"/>
          <p14:tracePt t="15810" x="3289300" y="4756150"/>
          <p14:tracePt t="15826" x="3302000" y="4749800"/>
          <p14:tracePt t="15843" x="3308350" y="4749800"/>
          <p14:tracePt t="15876" x="3314700" y="4749800"/>
          <p14:tracePt t="15900" x="3314700" y="4743450"/>
          <p14:tracePt t="15908" x="3321050" y="4743450"/>
          <p14:tracePt t="16053" x="3327400" y="4743450"/>
          <p14:tracePt t="16252" x="3333750" y="4743450"/>
          <p14:tracePt t="16260" x="3346450" y="4749800"/>
          <p14:tracePt t="16268" x="3346450" y="4756150"/>
          <p14:tracePt t="16284" x="3352800" y="4762500"/>
          <p14:tracePt t="16308" x="3359150" y="4768850"/>
          <p14:tracePt t="16316" x="3359150" y="4775200"/>
          <p14:tracePt t="16332" x="3365500" y="4775200"/>
          <p14:tracePt t="16349" x="3365500" y="4781550"/>
          <p14:tracePt t="16359" x="3371850" y="4781550"/>
          <p14:tracePt t="16375" x="3371850" y="4787900"/>
          <p14:tracePt t="16392" x="3378200" y="4794250"/>
          <p14:tracePt t="16408" x="3384550" y="4800600"/>
          <p14:tracePt t="16425" x="3390900" y="4800600"/>
          <p14:tracePt t="16440" x="3397250" y="4806950"/>
          <p14:tracePt t="16476" x="3403600" y="4806950"/>
          <p14:tracePt t="16484" x="3403600" y="4813300"/>
          <p14:tracePt t="16500" x="3409950" y="4813300"/>
          <p14:tracePt t="16508" x="3416300" y="4813300"/>
          <p14:tracePt t="16525" x="3416300" y="4826000"/>
          <p14:tracePt t="16541" x="3422650" y="4826000"/>
          <p14:tracePt t="16558" x="3429000" y="4832350"/>
          <p14:tracePt t="16574" x="3429000" y="4845050"/>
          <p14:tracePt t="16592" x="3435350" y="4857750"/>
          <p14:tracePt t="16608" x="3441700" y="4870450"/>
          <p14:tracePt t="16641" x="3441700" y="4876800"/>
          <p14:tracePt t="16658" x="3441700" y="4883150"/>
          <p14:tracePt t="16674" x="3441700" y="4889500"/>
          <p14:tracePt t="16692" x="3441700" y="4902200"/>
          <p14:tracePt t="16708" x="3435350" y="4908550"/>
          <p14:tracePt t="16723" x="3429000" y="4908550"/>
          <p14:tracePt t="16741" x="3409950" y="4914900"/>
          <p14:tracePt t="16758" x="3397250" y="4927600"/>
          <p14:tracePt t="16774" x="3365500" y="4927600"/>
          <p14:tracePt t="16791" x="3352800" y="4933950"/>
          <p14:tracePt t="16807" x="3333750" y="4940300"/>
          <p14:tracePt t="16825" x="3314700" y="4940300"/>
          <p14:tracePt t="16841" x="3295650" y="4940300"/>
          <p14:tracePt t="16857" x="3282950" y="4940300"/>
          <p14:tracePt t="16874" x="3270250" y="4940300"/>
          <p14:tracePt t="17300" x="3263900" y="4946650"/>
          <p14:tracePt t="17324" x="3257550" y="4946650"/>
          <p14:tracePt t="17332" x="3257550" y="4953000"/>
          <p14:tracePt t="17340" x="3251200" y="4953000"/>
          <p14:tracePt t="17356" x="3244850" y="4953000"/>
          <p14:tracePt t="17380" x="3238500" y="4953000"/>
          <p14:tracePt t="18300" x="3232150" y="4953000"/>
          <p14:tracePt t="18324" x="3225800" y="4953000"/>
          <p14:tracePt t="18332" x="3219450" y="4953000"/>
          <p14:tracePt t="18348" x="3213100" y="4953000"/>
          <p14:tracePt t="18460" x="3206750" y="4953000"/>
          <p14:tracePt t="21236" x="3206750" y="4946650"/>
          <p14:tracePt t="21252" x="3206750" y="4940300"/>
          <p14:tracePt t="21260" x="3206750" y="4933950"/>
          <p14:tracePt t="21268" x="3206750" y="4927600"/>
          <p14:tracePt t="21284" x="3206750" y="4914900"/>
          <p14:tracePt t="21300" x="3206750" y="4908550"/>
          <p14:tracePt t="21311" x="3213100" y="4902200"/>
          <p14:tracePt t="21329" x="3213100" y="4895850"/>
          <p14:tracePt t="21372" x="3213100" y="4889500"/>
          <p14:tracePt t="21588" x="3206750" y="4889500"/>
          <p14:tracePt t="21604" x="3200400" y="4895850"/>
          <p14:tracePt t="21612" x="3200400" y="4902200"/>
          <p14:tracePt t="21620" x="3194050" y="4902200"/>
          <p14:tracePt t="21644" x="3187700" y="4908550"/>
          <p14:tracePt t="21652" x="3181350" y="4908550"/>
          <p14:tracePt t="21662" x="3181350" y="4914900"/>
          <p14:tracePt t="21679" x="3175000" y="4921250"/>
          <p14:tracePt t="21695" x="3168650" y="4927600"/>
          <p14:tracePt t="21728" x="3162300" y="4927600"/>
          <p14:tracePt t="22148" x="3155950" y="4927600"/>
          <p14:tracePt t="22156" x="3143250" y="4933950"/>
          <p14:tracePt t="22164" x="3117850" y="4933950"/>
          <p14:tracePt t="22178" x="3105150" y="4933950"/>
          <p14:tracePt t="22195" x="3067050" y="4933950"/>
          <p14:tracePt t="22211" x="2978150" y="4946650"/>
          <p14:tracePt t="22228" x="2895600" y="4959350"/>
          <p14:tracePt t="22244" x="2800350" y="4972050"/>
          <p14:tracePt t="22261" x="2711450" y="4978400"/>
          <p14:tracePt t="22277" x="2667000" y="4984750"/>
          <p14:tracePt t="22292" x="2584450" y="4997450"/>
          <p14:tracePt t="22309" x="2533650" y="5003800"/>
          <p14:tracePt t="22327" x="2501900" y="5010150"/>
          <p14:tracePt t="22343" x="2482850" y="5010150"/>
          <p14:tracePt t="22404" x="2476500" y="5010150"/>
          <p14:tracePt t="22933" x="2470150" y="5010150"/>
          <p14:tracePt t="22940" x="2463800" y="5010150"/>
          <p14:tracePt t="22948" x="2444750" y="5016500"/>
          <p14:tracePt t="22959" x="2432050" y="5016500"/>
          <p14:tracePt t="22976" x="2413000" y="5016500"/>
          <p14:tracePt t="22992" x="2374900" y="5016500"/>
          <p14:tracePt t="23009" x="2343150" y="5016500"/>
          <p14:tracePt t="23024" x="2317750" y="5016500"/>
          <p14:tracePt t="23043" x="2298700" y="5016500"/>
          <p14:tracePt t="23059" x="2292350" y="5016500"/>
          <p14:tracePt t="23109" x="2286000" y="5016500"/>
          <p14:tracePt t="24252" x="2279650" y="5016500"/>
          <p14:tracePt t="24284" x="2279650" y="5010150"/>
          <p14:tracePt t="27148" x="2279650" y="5003800"/>
          <p14:tracePt t="28732" x="2279650" y="4997450"/>
          <p14:tracePt t="28740" x="2286000" y="4991100"/>
          <p14:tracePt t="28757" x="2292350" y="4984750"/>
          <p14:tracePt t="28772" x="2298700" y="4978400"/>
          <p14:tracePt t="28780" x="2298700" y="4972050"/>
          <p14:tracePt t="28793" x="2305050" y="4972050"/>
          <p14:tracePt t="28811" x="2317750" y="4965700"/>
          <p14:tracePt t="28828" x="2336800" y="4953000"/>
          <p14:tracePt t="28843" x="2362200" y="4933950"/>
          <p14:tracePt t="28860" x="2406650" y="4921250"/>
          <p14:tracePt t="28878" x="2432050" y="4921250"/>
          <p14:tracePt t="28894" x="2501900" y="4914900"/>
          <p14:tracePt t="28911" x="2628900" y="4902200"/>
          <p14:tracePt t="28927" x="2698750" y="4902200"/>
          <p14:tracePt t="28945" x="2730500" y="4902200"/>
          <p14:tracePt t="28960" x="2736850" y="4902200"/>
          <p14:tracePt t="29004" x="2743200" y="4902200"/>
          <p14:tracePt t="29044" x="2743200" y="4908550"/>
          <p14:tracePt t="29068" x="2743200" y="4914900"/>
          <p14:tracePt t="29076" x="2736850" y="4914900"/>
          <p14:tracePt t="29092" x="2724150" y="4921250"/>
          <p14:tracePt t="29108" x="2717800" y="4927600"/>
          <p14:tracePt t="29116" x="2711450" y="4927600"/>
          <p14:tracePt t="29127" x="2705100" y="4927600"/>
          <p14:tracePt t="29142" x="2698750" y="4927600"/>
          <p14:tracePt t="29161" x="2692400" y="4933950"/>
          <p14:tracePt t="29177" x="2679700" y="4933950"/>
          <p14:tracePt t="29194" x="2673350" y="4933950"/>
          <p14:tracePt t="29210" x="2660650" y="4933950"/>
          <p14:tracePt t="29227" x="2641600" y="4933950"/>
          <p14:tracePt t="29243" x="2628900" y="4933950"/>
          <p14:tracePt t="29260" x="2622550" y="4933950"/>
          <p14:tracePt t="29276" x="2603500" y="4933950"/>
          <p14:tracePt t="29294" x="2578100" y="4933950"/>
          <p14:tracePt t="29310" x="2559050" y="4933950"/>
          <p14:tracePt t="29327" x="2540000" y="4927600"/>
          <p14:tracePt t="29343" x="2520950" y="4927600"/>
          <p14:tracePt t="29360" x="2501900" y="4927600"/>
          <p14:tracePt t="29376" x="2495550" y="4927600"/>
          <p14:tracePt t="29393" x="2489200" y="4921250"/>
          <p14:tracePt t="29451" x="2482850" y="4921250"/>
          <p14:tracePt t="29460" x="2482850" y="4914900"/>
          <p14:tracePt t="29468" x="2489200" y="4902200"/>
          <p14:tracePt t="29475" x="2508250" y="4876800"/>
          <p14:tracePt t="29492" x="2552700" y="4845050"/>
          <p14:tracePt t="29509" x="2647950" y="4813300"/>
          <p14:tracePt t="29526" x="2705100" y="4800600"/>
          <p14:tracePt t="29542" x="2832100" y="4787900"/>
          <p14:tracePt t="29558" x="2933700" y="4787900"/>
          <p14:tracePt t="29576" x="2997200" y="4787900"/>
          <p14:tracePt t="29593" x="3009900" y="4800600"/>
          <p14:tracePt t="29609" x="3016250" y="4813300"/>
          <p14:tracePt t="29625" x="3016250" y="4832350"/>
          <p14:tracePt t="29642" x="3016250" y="4851400"/>
          <p14:tracePt t="29660" x="2990850" y="4889500"/>
          <p14:tracePt t="29675" x="2965450" y="4914900"/>
          <p14:tracePt t="29693" x="2940050" y="4927600"/>
          <p14:tracePt t="29709" x="2876550" y="4959350"/>
          <p14:tracePt t="29724" x="2806700" y="4978400"/>
          <p14:tracePt t="29742" x="2717800" y="4991100"/>
          <p14:tracePt t="29759" x="2622550" y="4997450"/>
          <p14:tracePt t="29775" x="2527300" y="4997450"/>
          <p14:tracePt t="29793" x="2463800" y="4997450"/>
          <p14:tracePt t="29808" x="2406650" y="4991100"/>
          <p14:tracePt t="29826" x="2374900" y="4978400"/>
          <p14:tracePt t="29842" x="2362200" y="4965700"/>
          <p14:tracePt t="29859" x="2355850" y="4959350"/>
          <p14:tracePt t="29875" x="2355850" y="4946650"/>
          <p14:tracePt t="29891" x="2355850" y="4940300"/>
          <p14:tracePt t="29908" x="2355850" y="4921250"/>
          <p14:tracePt t="29926" x="2387600" y="4902200"/>
          <p14:tracePt t="29942" x="2457450" y="4876800"/>
          <p14:tracePt t="29960" x="2559050" y="4864100"/>
          <p14:tracePt t="29975" x="2679700" y="4857750"/>
          <p14:tracePt t="29993" x="2800350" y="4864100"/>
          <p14:tracePt t="30008" x="2901950" y="4883150"/>
          <p14:tracePt t="30024" x="2978150" y="4902200"/>
          <p14:tracePt t="30042" x="3003550" y="4914900"/>
          <p14:tracePt t="30057" x="3009900" y="4921250"/>
          <p14:tracePt t="30075" x="3009900" y="4933950"/>
          <p14:tracePt t="30093" x="3009900" y="4940300"/>
          <p14:tracePt t="30108" x="3009900" y="4946650"/>
          <p14:tracePt t="30126" x="2997200" y="4965700"/>
          <p14:tracePt t="30142" x="2984500" y="4972050"/>
          <p14:tracePt t="30158" x="2959100" y="4991100"/>
          <p14:tracePt t="30175" x="2914650" y="5003800"/>
          <p14:tracePt t="30192" x="2832100" y="5022850"/>
          <p14:tracePt t="30207" x="2743200" y="5041900"/>
          <p14:tracePt t="30223" x="2628900" y="5054600"/>
          <p14:tracePt t="30242" x="2520950" y="5060950"/>
          <p14:tracePt t="30259" x="2400300" y="5060950"/>
          <p14:tracePt t="30275" x="2311400" y="5060950"/>
          <p14:tracePt t="30292" x="2184400" y="5029200"/>
          <p14:tracePt t="30308" x="2139950" y="5003800"/>
          <p14:tracePt t="30325" x="2114550" y="4959350"/>
          <p14:tracePt t="30341" x="2095500" y="4921250"/>
          <p14:tracePt t="30356" x="2095500" y="4864100"/>
          <p14:tracePt t="30375" x="2095500" y="4819650"/>
          <p14:tracePt t="30391" x="2095500" y="4768850"/>
          <p14:tracePt t="30408" x="2127250" y="4711700"/>
          <p14:tracePt t="30425" x="2165350" y="4654550"/>
          <p14:tracePt t="30441" x="2228850" y="4616450"/>
          <p14:tracePt t="30458" x="2324100" y="4572000"/>
          <p14:tracePt t="30474" x="2432050" y="4546600"/>
          <p14:tracePt t="30492" x="2635250" y="4546600"/>
          <p14:tracePt t="30508" x="2774950" y="4546600"/>
          <p14:tracePt t="30525" x="2908300" y="4552950"/>
          <p14:tracePt t="30541" x="3035300" y="4584700"/>
          <p14:tracePt t="30558" x="3143250" y="4603750"/>
          <p14:tracePt t="30574" x="3244850" y="4635500"/>
          <p14:tracePt t="30589" x="3333750" y="4660900"/>
          <p14:tracePt t="30605" x="3429000" y="4699000"/>
          <p14:tracePt t="30622" x="3486150" y="4737100"/>
          <p14:tracePt t="30639" x="3536950" y="4768850"/>
          <p14:tracePt t="30656" x="3556000" y="4794250"/>
          <p14:tracePt t="30673" x="3562350" y="4826000"/>
          <p14:tracePt t="30689" x="3562350" y="4857750"/>
          <p14:tracePt t="30707" x="3549650" y="4889500"/>
          <p14:tracePt t="30723" x="3486150" y="4946650"/>
          <p14:tracePt t="30740" x="3429000" y="4978400"/>
          <p14:tracePt t="30757" x="3352800" y="5003800"/>
          <p14:tracePt t="30773" x="3232150" y="5029200"/>
          <p14:tracePt t="30788" x="3079750" y="5048250"/>
          <p14:tracePt t="30806" x="2870200" y="5054600"/>
          <p14:tracePt t="30822" x="2667000" y="5054600"/>
          <p14:tracePt t="30840" x="2463800" y="5048250"/>
          <p14:tracePt t="30857" x="2317750" y="5022850"/>
          <p14:tracePt t="30873" x="2228850" y="4984750"/>
          <p14:tracePt t="30890" x="2184400" y="4959350"/>
          <p14:tracePt t="30905" x="2171700" y="4921250"/>
          <p14:tracePt t="30923" x="2171700" y="4857750"/>
          <p14:tracePt t="30939" x="2178050" y="4819650"/>
          <p14:tracePt t="30957" x="2203450" y="4781550"/>
          <p14:tracePt t="30972" x="2254250" y="4737100"/>
          <p14:tracePt t="30990" x="2330450" y="4692650"/>
          <p14:tracePt t="31006" x="2432050" y="4667250"/>
          <p14:tracePt t="31021" x="2578100" y="4654550"/>
          <p14:tracePt t="31038" x="2743200" y="4654550"/>
          <p14:tracePt t="31056" x="2908300" y="4673600"/>
          <p14:tracePt t="31072" x="3073400" y="4711700"/>
          <p14:tracePt t="31089" x="3194050" y="4743450"/>
          <p14:tracePt t="31104" x="3282950" y="4794250"/>
          <p14:tracePt t="31121" x="3333750" y="4845050"/>
          <p14:tracePt t="31139" x="3359150" y="4883150"/>
          <p14:tracePt t="31154" x="3371850" y="4933950"/>
          <p14:tracePt t="31171" x="3371850" y="5003800"/>
          <p14:tracePt t="31189" x="3371850" y="5048250"/>
          <p14:tracePt t="31205" x="3371850" y="5092700"/>
          <p14:tracePt t="31222" x="3340100" y="5130800"/>
          <p14:tracePt t="31238" x="3308350" y="5162550"/>
          <p14:tracePt t="31256" x="3257550" y="5200650"/>
          <p14:tracePt t="31272" x="3219450" y="5213350"/>
          <p14:tracePt t="31287" x="3130550" y="5219700"/>
          <p14:tracePt t="31305" x="3054350" y="5226050"/>
          <p14:tracePt t="31322" x="2990850" y="5213350"/>
          <p14:tracePt t="31338" x="2952750" y="5181600"/>
          <p14:tracePt t="31356" x="2940050" y="5124450"/>
          <p14:tracePt t="31371" x="2946400" y="5060950"/>
          <p14:tracePt t="31389" x="2946400" y="5048250"/>
          <p14:tracePt t="31580" x="2959100" y="5048250"/>
          <p14:tracePt t="31588" x="2971800" y="5041900"/>
          <p14:tracePt t="31596" x="2978150" y="5041900"/>
          <p14:tracePt t="31605" x="2984500" y="5041900"/>
          <p14:tracePt t="31622" x="2990850" y="5041900"/>
          <p14:tracePt t="31638" x="2997200" y="5041900"/>
          <p14:tracePt t="31660" x="3003550" y="5041900"/>
          <p14:tracePt t="31671" x="3003550" y="5048250"/>
          <p14:tracePt t="33124" x="3003550" y="5041900"/>
          <p14:tracePt t="33132" x="3009900" y="5022850"/>
          <p14:tracePt t="33140" x="3016250" y="5003800"/>
          <p14:tracePt t="33151" x="3028950" y="4984750"/>
          <p14:tracePt t="33185" x="3105150" y="4914900"/>
          <p14:tracePt t="33201" x="3149600" y="4889500"/>
          <p14:tracePt t="33233" x="3213100" y="4870450"/>
          <p14:tracePt t="33252" x="3257550" y="4864100"/>
          <p14:tracePt t="33301" x="3263900" y="4864100"/>
          <p14:tracePt t="33334" x="3263900" y="4870450"/>
          <p14:tracePt t="33356" x="3263900" y="4876800"/>
          <p14:tracePt t="33384" x="3263900" y="4883150"/>
          <p14:tracePt t="33412" x="3257550" y="4883150"/>
          <p14:tracePt t="33434" x="3257550" y="4889500"/>
          <p14:tracePt t="33452" x="3251200" y="4889500"/>
          <p14:tracePt t="33484" x="3251200" y="4895850"/>
          <p14:tracePt t="33860" x="3244850" y="4895850"/>
          <p14:tracePt t="33868" x="3238500" y="4895850"/>
          <p14:tracePt t="33892" x="3232150" y="4895850"/>
          <p14:tracePt t="33908" x="3225800" y="4895850"/>
          <p14:tracePt t="33916" x="3219450" y="4902200"/>
          <p14:tracePt t="33933" x="3200400" y="4908550"/>
          <p14:tracePt t="33948" x="3175000" y="4914900"/>
          <p14:tracePt t="33966" x="3105150" y="4927600"/>
          <p14:tracePt t="33981" x="3003550" y="4940300"/>
          <p14:tracePt t="33999" x="2876550" y="4940300"/>
          <p14:tracePt t="34016" x="2755900" y="4946650"/>
          <p14:tracePt t="34032" x="2654300" y="4946650"/>
          <p14:tracePt t="34049" x="2552700" y="4946650"/>
          <p14:tracePt t="34065" x="2489200" y="4946650"/>
          <p14:tracePt t="34082" x="2444750" y="4946650"/>
          <p14:tracePt t="34098" x="2419350" y="4946650"/>
          <p14:tracePt t="34116" x="2400300" y="4946650"/>
          <p14:tracePt t="34180" x="2400300" y="4933950"/>
          <p14:tracePt t="34204" x="2400300" y="4927600"/>
          <p14:tracePt t="34212" x="2406650" y="4921250"/>
          <p14:tracePt t="34220" x="2419350" y="4914900"/>
          <p14:tracePt t="34232" x="2425700" y="4914900"/>
          <p14:tracePt t="34247" x="2438400" y="4908550"/>
          <p14:tracePt t="34265" x="2451100" y="4902200"/>
          <p14:tracePt t="34280" x="2463800" y="4895850"/>
          <p14:tracePt t="34297" x="2482850" y="4889500"/>
          <p14:tracePt t="34314" x="2501900" y="4883150"/>
          <p14:tracePt t="34332" x="2552700" y="4876800"/>
          <p14:tracePt t="34348" x="2584450" y="4876800"/>
          <p14:tracePt t="34365" x="2622550" y="4876800"/>
          <p14:tracePt t="34381" x="2654300" y="4876800"/>
          <p14:tracePt t="34398" x="2673350" y="4876800"/>
          <p14:tracePt t="34415" x="2686050" y="4876800"/>
          <p14:tracePt t="34484" x="2679700" y="4883150"/>
          <p14:tracePt t="34492" x="2667000" y="4895850"/>
          <p14:tracePt t="34500" x="2641600" y="4902200"/>
          <p14:tracePt t="34513" x="2622550" y="4908550"/>
          <p14:tracePt t="34531" x="2571750" y="4921250"/>
          <p14:tracePt t="34548" x="2476500" y="4946650"/>
          <p14:tracePt t="34564" x="2393950" y="4953000"/>
          <p14:tracePt t="34579" x="2305050" y="4965700"/>
          <p14:tracePt t="34598" x="2260600" y="4965700"/>
          <p14:tracePt t="34613" x="2228850" y="4965700"/>
          <p14:tracePt t="34631" x="2222500" y="4965700"/>
          <p14:tracePt t="34648" x="2216150" y="4965700"/>
          <p14:tracePt t="34700" x="2216150" y="4953000"/>
          <p14:tracePt t="34716" x="2235200" y="4953000"/>
          <p14:tracePt t="34724" x="2260600" y="4940300"/>
          <p14:tracePt t="34732" x="2298700" y="4927600"/>
          <p14:tracePt t="34748" x="2393950" y="4895850"/>
          <p14:tracePt t="34764" x="2489200" y="4883150"/>
          <p14:tracePt t="34780" x="2590800" y="4876800"/>
          <p14:tracePt t="34795" x="2667000" y="4876800"/>
          <p14:tracePt t="34814" x="2724150" y="4876800"/>
          <p14:tracePt t="34830" x="2736850" y="4883150"/>
          <p14:tracePt t="34863" x="2736850" y="4895850"/>
          <p14:tracePt t="34880" x="2730500" y="4914900"/>
          <p14:tracePt t="34896" x="2711450" y="4933950"/>
          <p14:tracePt t="34912" x="2686050" y="4959350"/>
          <p14:tracePt t="34930" x="2654300" y="4984750"/>
          <p14:tracePt t="34945" x="2578100" y="5010150"/>
          <p14:tracePt t="34964" x="2432050" y="5054600"/>
          <p14:tracePt t="34978" x="2374900" y="5067300"/>
          <p14:tracePt t="34997" x="2203450" y="5067300"/>
          <p14:tracePt t="35014" x="2108200" y="5054600"/>
          <p14:tracePt t="35030" x="2044700" y="5022850"/>
          <p14:tracePt t="35045" x="2006600" y="4984750"/>
          <p14:tracePt t="35063" x="1987550" y="4940300"/>
          <p14:tracePt t="35078" x="1987550" y="4908550"/>
          <p14:tracePt t="35097" x="1987550" y="4864100"/>
          <p14:tracePt t="35113" x="2000250" y="4832350"/>
          <p14:tracePt t="35130" x="2044700" y="4787900"/>
          <p14:tracePt t="35145" x="2120900" y="4743450"/>
          <p14:tracePt t="35163" x="2305050" y="4686300"/>
          <p14:tracePt t="35180" x="2476500" y="4660900"/>
          <p14:tracePt t="35196" x="2660650" y="4660900"/>
          <p14:tracePt t="35211" x="2838450" y="4660900"/>
          <p14:tracePt t="35229" x="3003550" y="4692650"/>
          <p14:tracePt t="35246" x="3079750" y="4711700"/>
          <p14:tracePt t="35263" x="3219450" y="4762500"/>
          <p14:tracePt t="35280" x="3314700" y="4806950"/>
          <p14:tracePt t="35295" x="3359150" y="4838700"/>
          <p14:tracePt t="35312" x="3378200" y="4876800"/>
          <p14:tracePt t="35327" x="3384550" y="4902200"/>
          <p14:tracePt t="35346" x="3378200" y="4933950"/>
          <p14:tracePt t="35361" x="3327400" y="4978400"/>
          <p14:tracePt t="35379" x="3225800" y="5035550"/>
          <p14:tracePt t="35396" x="3079750" y="5073650"/>
          <p14:tracePt t="35413" x="2908300" y="5080000"/>
          <p14:tracePt t="35429" x="2705100" y="5080000"/>
          <p14:tracePt t="35446" x="2489200" y="5080000"/>
          <p14:tracePt t="35462" x="2222500" y="5022850"/>
          <p14:tracePt t="35479" x="2063750" y="4972050"/>
          <p14:tracePt t="35495" x="1943100" y="4914900"/>
          <p14:tracePt t="35512" x="1879600" y="4864100"/>
          <p14:tracePt t="35529" x="1854200" y="4813300"/>
          <p14:tracePt t="35546" x="1854200" y="4768850"/>
          <p14:tracePt t="35562" x="1860550" y="4711700"/>
          <p14:tracePt t="35579" x="1936750" y="4622800"/>
          <p14:tracePt t="35595" x="2025650" y="4559300"/>
          <p14:tracePt t="35612" x="2165350" y="4514850"/>
          <p14:tracePt t="35629" x="2381250" y="4476750"/>
          <p14:tracePt t="35645" x="2571750" y="4464050"/>
          <p14:tracePt t="35660" x="2838450" y="4464050"/>
          <p14:tracePt t="35679" x="3048000" y="4502150"/>
          <p14:tracePt t="35695" x="3219450" y="4565650"/>
          <p14:tracePt t="35712" x="3327400" y="4648200"/>
          <p14:tracePt t="35727" x="3378200" y="4737100"/>
          <p14:tracePt t="35743" x="3378200" y="4819650"/>
          <p14:tracePt t="35762" x="3359150" y="4889500"/>
          <p14:tracePt t="35777" x="3295650" y="4959350"/>
          <p14:tracePt t="35793" x="3200400" y="5022850"/>
          <p14:tracePt t="35812" x="2952750" y="5086350"/>
          <p14:tracePt t="35828" x="2717800" y="5111750"/>
          <p14:tracePt t="35843" x="2482850" y="5105400"/>
          <p14:tracePt t="35859" x="2235200" y="5067300"/>
          <p14:tracePt t="35878" x="2070100" y="5016500"/>
          <p14:tracePt t="35893" x="1955800" y="4953000"/>
          <p14:tracePt t="35911" x="1905000" y="4902200"/>
          <p14:tracePt t="35927" x="1892300" y="4851400"/>
          <p14:tracePt t="35945" x="1892300" y="4794250"/>
          <p14:tracePt t="35961" x="1924050" y="4737100"/>
          <p14:tracePt t="35978" x="1993900" y="4667250"/>
          <p14:tracePt t="35994" x="2095500" y="4610100"/>
          <p14:tracePt t="36009" x="2266950" y="4559300"/>
          <p14:tracePt t="36026" x="2540000" y="4533900"/>
          <p14:tracePt t="36043" x="2813050" y="4533900"/>
          <p14:tracePt t="36061" x="3270250" y="4616450"/>
          <p14:tracePt t="36078" x="3511550" y="4718050"/>
          <p14:tracePt t="36094" x="3625850" y="4813300"/>
          <p14:tracePt t="36111" x="3676650" y="4895850"/>
          <p14:tracePt t="36127" x="3695700" y="4959350"/>
          <p14:tracePt t="36144" x="3689350" y="5016500"/>
          <p14:tracePt t="36161" x="3657600" y="5086350"/>
          <p14:tracePt t="36178" x="3625850" y="5118100"/>
          <p14:tracePt t="36194" x="3581400" y="5162550"/>
          <p14:tracePt t="36209" x="3549650" y="5181600"/>
          <p14:tracePt t="36227" x="3517900" y="5200650"/>
          <p14:tracePt t="36242" x="3511550" y="5200650"/>
          <p14:tracePt t="36260" x="3505200" y="5200650"/>
          <p14:tracePt t="36612" x="3511550" y="5200650"/>
          <p14:tracePt t="36620" x="3517900" y="5200650"/>
          <p14:tracePt t="36628" x="3517900" y="5187950"/>
          <p14:tracePt t="36641" x="3524250" y="5181600"/>
          <p14:tracePt t="36660" x="3549650" y="5143500"/>
          <p14:tracePt t="36674" x="3562350" y="5124450"/>
          <p14:tracePt t="36693" x="3600450" y="5086350"/>
          <p14:tracePt t="36708" x="3568700" y="5080000"/>
          <p14:tracePt t="36724" x="3568700" y="5054600"/>
          <p14:tracePt t="36868" x="3562350" y="5035550"/>
          <p14:tracePt t="36876" x="3562350" y="5016500"/>
          <p14:tracePt t="36884" x="3581400" y="4972050"/>
          <p14:tracePt t="36892" x="3632200" y="4902200"/>
          <p14:tracePt t="36907" x="3765550" y="4756150"/>
          <p14:tracePt t="36926" x="3917950" y="4673600"/>
          <p14:tracePt t="36943" x="3987800" y="4648200"/>
          <p14:tracePt t="36959" x="4089400" y="4635500"/>
          <p14:tracePt t="36974" x="4133850" y="4629150"/>
          <p14:tracePt t="36992" x="4140200" y="4635500"/>
          <p14:tracePt t="37009" x="4140200" y="4660900"/>
          <p14:tracePt t="37025" x="4140200" y="4692650"/>
          <p14:tracePt t="37042" x="4133850" y="4718050"/>
          <p14:tracePt t="37058" x="4127500" y="4743450"/>
          <p14:tracePt t="37076" x="4114800" y="4762500"/>
          <p14:tracePt t="37090" x="4108450" y="4768850"/>
          <p14:tracePt t="37107" x="4102100" y="4768850"/>
          <p14:tracePt t="37125" x="4102100" y="4775200"/>
          <p14:tracePt t="37148" x="4095750" y="4775200"/>
          <p14:tracePt t="37372" x="4089400" y="4775200"/>
          <p14:tracePt t="37388" x="4083050" y="4775200"/>
          <p14:tracePt t="37396" x="4076700" y="4781550"/>
          <p14:tracePt t="37412" x="4070350" y="4781550"/>
          <p14:tracePt t="37428" x="4064000" y="4781550"/>
          <p14:tracePt t="37440" x="4057650" y="4781550"/>
          <p14:tracePt t="37457" x="4051300" y="4787900"/>
          <p14:tracePt t="37474" x="4013200" y="4800600"/>
          <p14:tracePt t="37490" x="3987800" y="4813300"/>
          <p14:tracePt t="37507" x="3917950" y="4838700"/>
          <p14:tracePt t="37522" x="3873500" y="4857750"/>
          <p14:tracePt t="37541" x="3746500" y="4889500"/>
          <p14:tracePt t="37557" x="3670300" y="4908550"/>
          <p14:tracePt t="37572" x="3587750" y="4921250"/>
          <p14:tracePt t="37590" x="3492500" y="4940300"/>
          <p14:tracePt t="37605" x="3397250" y="4965700"/>
          <p14:tracePt t="37623" x="3314700" y="4984750"/>
          <p14:tracePt t="37640" x="3244850" y="5010150"/>
          <p14:tracePt t="37656" x="3162300" y="5022850"/>
          <p14:tracePt t="37673" x="3098800" y="5029200"/>
          <p14:tracePt t="37690" x="3054350" y="5029200"/>
          <p14:tracePt t="37707" x="3035300" y="5035550"/>
          <p14:tracePt t="37764" x="3041650" y="5029200"/>
          <p14:tracePt t="37772" x="3060700" y="5016500"/>
          <p14:tracePt t="37780" x="3092450" y="5003800"/>
          <p14:tracePt t="37796" x="3143250" y="4991100"/>
          <p14:tracePt t="37805" x="3187700" y="4978400"/>
          <p14:tracePt t="37823" x="3308350" y="4972050"/>
          <p14:tracePt t="37838" x="3403600" y="4972050"/>
          <p14:tracePt t="37857" x="3448050" y="4984750"/>
          <p14:tracePt t="37873" x="3467100" y="4984750"/>
          <p14:tracePt t="37907" x="3467100" y="4991100"/>
          <p14:tracePt t="37921" x="3467100" y="4997450"/>
          <p14:tracePt t="37940" x="3467100" y="5022850"/>
          <p14:tracePt t="37956" x="3448050" y="5048250"/>
          <p14:tracePt t="37973" x="3409950" y="5080000"/>
          <p14:tracePt t="37989" x="3346450" y="5118100"/>
          <p14:tracePt t="38006" x="3257550" y="5149850"/>
          <p14:tracePt t="38023" x="3149600" y="5175250"/>
          <p14:tracePt t="38040" x="3022600" y="5200650"/>
          <p14:tracePt t="38056" x="2921000" y="5213350"/>
          <p14:tracePt t="38073" x="2844800" y="5219700"/>
          <p14:tracePt t="38089" x="2787650" y="5219700"/>
          <p14:tracePt t="38106" x="2762250" y="5219700"/>
          <p14:tracePt t="38140" x="2762250" y="5207000"/>
          <p14:tracePt t="38156" x="2768600" y="5175250"/>
          <p14:tracePt t="38173" x="2819400" y="5130800"/>
          <p14:tracePt t="38189" x="2927350" y="5073650"/>
          <p14:tracePt t="38204" x="3073400" y="5041900"/>
          <p14:tracePt t="38222" x="3206750" y="5029200"/>
          <p14:tracePt t="38239" x="3270250" y="5029200"/>
          <p14:tracePt t="38256" x="3289300" y="5041900"/>
          <p14:tracePt t="38272" x="3282950" y="5054600"/>
          <p14:tracePt t="38289" x="3206750" y="5105400"/>
          <p14:tracePt t="38304" x="3073400" y="5137150"/>
          <p14:tracePt t="38322" x="2857500" y="5194300"/>
          <p14:tracePt t="38337" x="2628900" y="5200650"/>
          <p14:tracePt t="38353" x="2400300" y="5200650"/>
          <p14:tracePt t="38372" x="2178050" y="5143500"/>
          <p14:tracePt t="38388" x="2082800" y="5080000"/>
          <p14:tracePt t="38405" x="2038350" y="5016500"/>
          <p14:tracePt t="38421" x="2032000" y="4953000"/>
          <p14:tracePt t="38438" x="2032000" y="4889500"/>
          <p14:tracePt t="38455" x="2051050" y="4813300"/>
          <p14:tracePt t="38472" x="2120900" y="4743450"/>
          <p14:tracePt t="38488" x="2241550" y="4667250"/>
          <p14:tracePt t="38505" x="2432050" y="4616450"/>
          <p14:tracePt t="38521" x="2686050" y="4597400"/>
          <p14:tracePt t="38538" x="2882900" y="4597400"/>
          <p14:tracePt t="38555" x="3136900" y="4679950"/>
          <p14:tracePt t="38572" x="3225800" y="4749800"/>
          <p14:tracePt t="38588" x="3263900" y="4819650"/>
          <p14:tracePt t="38605" x="3270250" y="4895850"/>
          <p14:tracePt t="38621" x="3257550" y="4959350"/>
          <p14:tracePt t="38638" x="3200400" y="5022850"/>
          <p14:tracePt t="38654" x="3092450" y="5092700"/>
          <p14:tracePt t="38672" x="2952750" y="5143500"/>
          <p14:tracePt t="38688" x="2768600" y="5175250"/>
          <p14:tracePt t="38705" x="2603500" y="5175250"/>
          <p14:tracePt t="38721" x="2438400" y="5168900"/>
          <p14:tracePt t="38736" x="2324100" y="5118100"/>
          <p14:tracePt t="38754" x="2254250" y="5067300"/>
          <p14:tracePt t="38772" x="2235200" y="4991100"/>
          <p14:tracePt t="38788" x="2235200" y="4940300"/>
          <p14:tracePt t="38805" x="2279650" y="4857750"/>
          <p14:tracePt t="38821" x="2381250" y="4775200"/>
          <p14:tracePt t="38836" x="2578100" y="4705350"/>
          <p14:tracePt t="38854" x="2857500" y="4667250"/>
          <p14:tracePt t="38869" x="3219450" y="4673600"/>
          <p14:tracePt t="38887" x="3581400" y="4762500"/>
          <p14:tracePt t="38904" x="3835400" y="4902200"/>
          <p14:tracePt t="38919" x="3930650" y="5003800"/>
          <p14:tracePt t="38938" x="3943350" y="5073650"/>
          <p14:tracePt t="38954" x="3917950" y="5149850"/>
          <p14:tracePt t="38969" x="3835400" y="5207000"/>
          <p14:tracePt t="38987" x="3663950" y="5283200"/>
          <p14:tracePt t="39002" x="3600450" y="5302250"/>
          <p14:tracePt t="39020" x="3492500" y="5321300"/>
          <p14:tracePt t="39038" x="3467100" y="5321300"/>
          <p14:tracePt t="39054" x="3460750" y="5321300"/>
          <p14:tracePt t="39071" x="3460750" y="5308600"/>
          <p14:tracePt t="39087" x="3467100" y="5295900"/>
          <p14:tracePt t="39104" x="3473450" y="5264150"/>
          <p14:tracePt t="39300" x="3473450" y="5270500"/>
          <p14:tracePt t="39324" x="3473450" y="5276850"/>
          <p14:tracePt t="39364" x="3467100" y="5276850"/>
          <p14:tracePt t="39372" x="3460750" y="5283200"/>
          <p14:tracePt t="39388" x="3454400" y="5289550"/>
          <p14:tracePt t="39401" x="3441700" y="5295900"/>
          <p14:tracePt t="39420" x="3429000" y="5295900"/>
          <p14:tracePt t="39436" x="3416300" y="5302250"/>
          <p14:tracePt t="39453" x="3409950" y="5308600"/>
          <p14:tracePt t="39492" x="3403600" y="5308600"/>
          <p14:tracePt t="39540" x="3409950" y="5302250"/>
          <p14:tracePt t="39556" x="3429000" y="5289550"/>
          <p14:tracePt t="39564" x="3460750" y="5270500"/>
          <p14:tracePt t="39572" x="3505200" y="5257800"/>
          <p14:tracePt t="39585" x="3556000" y="5238750"/>
          <p14:tracePt t="39601" x="3689350" y="5207000"/>
          <p14:tracePt t="39617" x="3873500" y="5168900"/>
          <p14:tracePt t="39635" x="4114800" y="5137150"/>
          <p14:tracePt t="39651" x="4368800" y="5118100"/>
          <p14:tracePt t="39669" x="4578350" y="5111750"/>
          <p14:tracePt t="39685" x="4749800" y="5111750"/>
          <p14:tracePt t="39702" x="4851400" y="5124450"/>
          <p14:tracePt t="39718" x="4927600" y="5143500"/>
          <p14:tracePt t="39735" x="4953000" y="5149850"/>
          <p14:tracePt t="39751" x="4978400" y="5156200"/>
          <p14:tracePt t="39768" x="4984750" y="5156200"/>
          <p14:tracePt t="39801" x="4991100" y="5156200"/>
          <p14:tracePt t="39868" x="4978400" y="5156200"/>
          <p14:tracePt t="39876" x="4959350" y="5156200"/>
          <p14:tracePt t="39884" x="4940300" y="5156200"/>
          <p14:tracePt t="39901" x="4902200" y="5156200"/>
          <p14:tracePt t="39917" x="4864100" y="5156200"/>
          <p14:tracePt t="39935" x="4832350" y="5156200"/>
          <p14:tracePt t="39950" x="4819650" y="5156200"/>
          <p14:tracePt t="39996" x="4813300" y="5156200"/>
          <p14:tracePt t="40020" x="4813300" y="5149850"/>
          <p14:tracePt t="40036" x="4819650" y="5137150"/>
          <p14:tracePt t="40044" x="4832350" y="5137150"/>
          <p14:tracePt t="40052" x="4845050" y="5130800"/>
          <p14:tracePt t="40068" x="4876800" y="5124450"/>
          <p14:tracePt t="40101" x="4959350" y="5118100"/>
          <p14:tracePt t="40118" x="4972050" y="5118100"/>
          <p14:tracePt t="40151" x="4978400" y="5124450"/>
          <p14:tracePt t="40168" x="4946650" y="5149850"/>
          <p14:tracePt t="40201" x="4775200" y="5187950"/>
          <p14:tracePt t="40216" x="4654550" y="5194300"/>
          <p14:tracePt t="40251" x="4451350" y="5149850"/>
          <p14:tracePt t="40268" x="4432300" y="5118100"/>
          <p14:tracePt t="40301" x="4419600" y="4991100"/>
          <p14:tracePt t="40316" x="4438650" y="4921250"/>
          <p14:tracePt t="40351" x="4521200" y="4806950"/>
          <p14:tracePt t="40365" x="4603750" y="4756150"/>
          <p14:tracePt t="40399" x="4870450" y="4673600"/>
          <p14:tracePt t="40415" x="5041900" y="4641850"/>
          <p14:tracePt t="40449" x="5422900" y="4597400"/>
          <p14:tracePt t="40467" x="5683250" y="4584700"/>
          <p14:tracePt t="40498" x="5886450" y="4578350"/>
          <p14:tracePt t="40517" x="6096000" y="4584700"/>
          <p14:tracePt t="40550" x="6350000" y="4597400"/>
          <p14:tracePt t="40567" x="6496050" y="4603750"/>
          <p14:tracePt t="40600" x="6769100" y="4616450"/>
          <p14:tracePt t="40617" x="6883400" y="4616450"/>
          <p14:tracePt t="40650" x="7092950" y="4616450"/>
          <p14:tracePt t="40668" x="7219950" y="4610100"/>
          <p14:tracePt t="40700" x="7372350" y="4610100"/>
          <p14:tracePt t="40717" x="7454900" y="4610100"/>
          <p14:tracePt t="40749" x="7575550" y="4610100"/>
          <p14:tracePt t="40766" x="7620000" y="4616450"/>
          <p14:tracePt t="40799" x="7696200" y="4641850"/>
          <p14:tracePt t="40814" x="7721600" y="4660900"/>
          <p14:tracePt t="40832" x="7753350" y="4679950"/>
          <p14:tracePt t="40849" x="7778750" y="4699000"/>
          <p14:tracePt t="40865" x="7797800" y="4724400"/>
          <p14:tracePt t="40881" x="7810500" y="4743450"/>
          <p14:tracePt t="40898" x="7816850" y="4775200"/>
          <p14:tracePt t="40914" x="7816850" y="4813300"/>
          <p14:tracePt t="40932" x="7791450" y="4895850"/>
          <p14:tracePt t="40947" x="7727950" y="4965700"/>
          <p14:tracePt t="40965" x="7632700" y="5029200"/>
          <p14:tracePt t="40982" x="7493000" y="5092700"/>
          <p14:tracePt t="40998" x="7308850" y="5149850"/>
          <p14:tracePt t="41015" x="7067550" y="5187950"/>
          <p14:tracePt t="41031" x="6807200" y="5226050"/>
          <p14:tracePt t="41049" x="6464300" y="5264150"/>
          <p14:tracePt t="41065" x="6146800" y="5283200"/>
          <p14:tracePt t="41082" x="5835650" y="5283200"/>
          <p14:tracePt t="41098" x="5588000" y="5283200"/>
          <p14:tracePt t="41115" x="5219700" y="5283200"/>
          <p14:tracePt t="41131" x="5041900" y="5257800"/>
          <p14:tracePt t="41149" x="4845050" y="5226050"/>
          <p14:tracePt t="41164" x="4699000" y="5207000"/>
          <p14:tracePt t="41180" x="4565650" y="5194300"/>
          <p14:tracePt t="41198" x="4445000" y="5187950"/>
          <p14:tracePt t="41213" x="4324350" y="5187950"/>
          <p14:tracePt t="41231" x="4229100" y="5187950"/>
          <p14:tracePt t="41248" x="4140200" y="5187950"/>
          <p14:tracePt t="41264" x="4083050" y="5187950"/>
          <p14:tracePt t="41281" x="4038600" y="5187950"/>
          <p14:tracePt t="41297" x="4006850" y="5187950"/>
          <p14:tracePt t="41313" x="4000500" y="5187950"/>
          <p14:tracePt t="41412" x="4000500" y="5181600"/>
          <p14:tracePt t="41428" x="4006850" y="5181600"/>
          <p14:tracePt t="41444" x="4006850" y="5175250"/>
          <p14:tracePt t="41452" x="4013200" y="5175250"/>
          <p14:tracePt t="41476" x="4019550" y="5175250"/>
          <p14:tracePt t="41484" x="4019550" y="5168900"/>
          <p14:tracePt t="41500" x="4032250" y="5168900"/>
          <p14:tracePt t="41514" x="4044950" y="5168900"/>
          <p14:tracePt t="41531" x="4057650" y="5168900"/>
          <p14:tracePt t="41547" x="4057650" y="5187950"/>
          <p14:tracePt t="41860" x="4051300" y="5187950"/>
          <p14:tracePt t="41996" x="4051300" y="5181600"/>
          <p14:tracePt t="42036" x="4051300" y="5175250"/>
          <p14:tracePt t="42060" x="4057650" y="5175250"/>
          <p14:tracePt t="42076" x="4064000" y="5168900"/>
          <p14:tracePt t="42084" x="4076700" y="5168900"/>
          <p14:tracePt t="42096" x="4089400" y="5162550"/>
          <p14:tracePt t="42112" x="4127500" y="5143500"/>
          <p14:tracePt t="42129" x="4159250" y="5124450"/>
          <p14:tracePt t="42144" x="4203700" y="5105400"/>
          <p14:tracePt t="42161" x="4260850" y="5073650"/>
          <p14:tracePt t="42179" x="4318000" y="5054600"/>
          <p14:tracePt t="42194" x="4349750" y="5041900"/>
          <p14:tracePt t="42212" x="4368800" y="5029200"/>
          <p14:tracePt t="42636" x="4362450" y="5029200"/>
          <p14:tracePt t="42644" x="4356100" y="5029200"/>
          <p14:tracePt t="42660" x="4349750" y="5029200"/>
          <p14:tracePt t="42676" x="4343400" y="5029200"/>
          <p14:tracePt t="42692" x="4330700" y="5029200"/>
          <p14:tracePt t="42716" x="4324350" y="5029200"/>
          <p14:tracePt t="42740" x="4324350" y="5022850"/>
          <p14:tracePt t="42748" x="4318000" y="5022850"/>
          <p14:tracePt t="42761" x="4318000" y="5016500"/>
          <p14:tracePt t="42892" x="4318000" y="5010150"/>
          <p14:tracePt t="43716" x="4298950" y="5016500"/>
          <p14:tracePt t="43724" x="4260850" y="5035550"/>
          <p14:tracePt t="43732" x="4197350" y="5048250"/>
          <p14:tracePt t="43740" x="4127500" y="5073650"/>
          <p14:tracePt t="43759" x="3911600" y="5130800"/>
          <p14:tracePt t="43776" x="3543300" y="5194300"/>
          <p14:tracePt t="43793" x="3187700" y="5226050"/>
          <p14:tracePt t="43809" x="2889250" y="5232400"/>
          <p14:tracePt t="43826" x="2717800" y="5232400"/>
          <p14:tracePt t="43842" x="2635250" y="5226050"/>
          <p14:tracePt t="43859" x="2616200" y="5219700"/>
          <p14:tracePt t="43873" x="2616200" y="5213350"/>
          <p14:tracePt t="43890" x="2616200" y="5207000"/>
          <p14:tracePt t="43909" x="2616200" y="5194300"/>
          <p14:tracePt t="43926" x="2616200" y="5181600"/>
          <p14:tracePt t="43940" x="2622550" y="5175250"/>
          <p14:tracePt t="43959" x="2628900" y="5175250"/>
          <p14:tracePt t="43975" x="2628900" y="5168900"/>
          <p14:tracePt t="43992" x="2635250" y="5168900"/>
          <p14:tracePt t="44008" x="2635250" y="5162550"/>
          <p14:tracePt t="44023" x="2647950" y="5156200"/>
          <p14:tracePt t="44058" x="2654300" y="5149850"/>
          <p14:tracePt t="44075" x="2660650" y="5143500"/>
          <p14:tracePt t="44108" x="2667000" y="5143500"/>
          <p14:tracePt t="44125" x="2673350" y="5137150"/>
          <p14:tracePt t="44252" x="2679700" y="5137150"/>
          <p14:tracePt t="44292" x="2686050" y="5137150"/>
          <p14:tracePt t="44452" x="2686050" y="5130800"/>
          <p14:tracePt t="44468" x="2698750" y="5130800"/>
          <p14:tracePt t="44476" x="2698750" y="5118100"/>
          <p14:tracePt t="44490" x="2698750" y="5111750"/>
          <p14:tracePt t="44508" x="2698750" y="5099050"/>
          <p14:tracePt t="44524" x="2711450" y="5080000"/>
          <p14:tracePt t="44541" x="2724150" y="5073650"/>
          <p14:tracePt t="44555" x="2724150" y="5060950"/>
          <p14:tracePt t="44574" x="2724150" y="5048250"/>
          <p14:tracePt t="44607" x="2724150" y="5041900"/>
          <p14:tracePt t="44623" x="2724150" y="5035550"/>
          <p14:tracePt t="44640" x="2730500" y="5022850"/>
          <p14:tracePt t="44655" x="2736850" y="5010150"/>
          <p14:tracePt t="44690" x="2736850" y="4997450"/>
          <p14:tracePt t="44707" x="2743200" y="4972050"/>
          <p14:tracePt t="44723" x="2743200" y="4953000"/>
          <p14:tracePt t="44741" x="2749550" y="4933950"/>
          <p14:tracePt t="44757" x="2749550" y="4914900"/>
          <p14:tracePt t="44774" x="2749550" y="4902200"/>
          <p14:tracePt t="44790" x="2755900" y="4889500"/>
          <p14:tracePt t="44807" x="2755900" y="4876800"/>
          <p14:tracePt t="44823" x="2762250" y="4870450"/>
          <p14:tracePt t="44840" x="2762250" y="4864100"/>
          <p14:tracePt t="45068" x="2755900" y="4864100"/>
          <p14:tracePt t="45076" x="2736850" y="4876800"/>
          <p14:tracePt t="45087" x="2698750" y="4883150"/>
          <p14:tracePt t="45106" x="2673350" y="4883150"/>
          <p14:tracePt t="45123" x="2609850" y="4883150"/>
          <p14:tracePt t="45137" x="2533650" y="4883150"/>
          <p14:tracePt t="45156" x="2393950" y="4832350"/>
          <p14:tracePt t="45170" x="2343150" y="4806950"/>
          <p14:tracePt t="45189" x="2209800" y="4730750"/>
          <p14:tracePt t="45205" x="2133600" y="4654550"/>
          <p14:tracePt t="45222" x="2101850" y="4597400"/>
          <p14:tracePt t="45238" x="2082800" y="4540250"/>
          <p14:tracePt t="45254" x="2082800" y="4489450"/>
          <p14:tracePt t="45271" x="2101850" y="4445000"/>
          <p14:tracePt t="45289" x="2146300" y="4387850"/>
          <p14:tracePt t="45305" x="2216150" y="4330700"/>
          <p14:tracePt t="45322" x="2324100" y="4286250"/>
          <p14:tracePt t="45339" x="2438400" y="4254500"/>
          <p14:tracePt t="45356" x="2635250" y="4222750"/>
          <p14:tracePt t="45372" x="2736850" y="4222750"/>
          <p14:tracePt t="45389" x="2806700" y="4235450"/>
          <p14:tracePt t="45405" x="2851150" y="4248150"/>
          <p14:tracePt t="45420" x="2863850" y="4260850"/>
          <p14:tracePt t="45438" x="2876550" y="4273550"/>
          <p14:tracePt t="45455" x="2876550" y="4279900"/>
          <p14:tracePt t="45470" x="2882900" y="4286250"/>
          <p14:tracePt t="45488" x="2882900" y="4292600"/>
          <p14:tracePt t="45522" x="2882900" y="4298950"/>
          <p14:tracePt t="45564" x="2882900" y="4305300"/>
          <p14:tracePt t="45572" x="2882900" y="4311650"/>
          <p14:tracePt t="45580" x="2882900" y="4318000"/>
          <p14:tracePt t="45588" x="2876550" y="4324350"/>
          <p14:tracePt t="45603" x="2876550" y="4337050"/>
          <p14:tracePt t="45622" x="2863850" y="4356100"/>
          <p14:tracePt t="45638" x="2851150" y="4362450"/>
          <p14:tracePt t="45653" x="2838450" y="4381500"/>
          <p14:tracePt t="45669" x="2825750" y="4394200"/>
          <p14:tracePt t="45688" x="2819400" y="4406900"/>
          <p14:tracePt t="45704" x="2813050" y="4413250"/>
          <p14:tracePt t="45721" x="2806700" y="4425950"/>
          <p14:tracePt t="45736" x="2800350" y="4425950"/>
          <p14:tracePt t="45755" x="2794000" y="4432300"/>
          <p14:tracePt t="45771" x="2787650" y="4438650"/>
          <p14:tracePt t="45786" x="2781300" y="4438650"/>
          <p14:tracePt t="45805" x="2762250" y="4451350"/>
          <p14:tracePt t="45821" x="2755900" y="4451350"/>
          <p14:tracePt t="45838" x="2749550" y="4451350"/>
          <p14:tracePt t="45854" x="2743200" y="4457700"/>
          <p14:tracePt t="45870" x="2736850" y="4457700"/>
          <p14:tracePt t="45886" x="2730500" y="4457700"/>
          <p14:tracePt t="45903" x="2724150" y="4457700"/>
          <p14:tracePt t="45920" x="2717800" y="4457700"/>
          <p14:tracePt t="45953" x="2711450" y="4451350"/>
          <p14:tracePt t="45969" x="2711450" y="4445000"/>
          <p14:tracePt t="45987" x="2711450" y="4400550"/>
          <p14:tracePt t="46002" x="2711450" y="4387850"/>
          <p14:tracePt t="46020" x="2743200" y="4330700"/>
          <p14:tracePt t="46036" x="2774950" y="4292600"/>
          <p14:tracePt t="46053" x="2800350" y="4254500"/>
          <p14:tracePt t="46069" x="2819400" y="4241800"/>
          <p14:tracePt t="46085" x="2825750" y="4235450"/>
          <p14:tracePt t="46164" x="2819400" y="4248150"/>
          <p14:tracePt t="46172" x="2813050" y="4254500"/>
          <p14:tracePt t="46180" x="2800350" y="4267200"/>
          <p14:tracePt t="46188" x="2794000" y="4273550"/>
          <p14:tracePt t="46201" x="2781300" y="4279900"/>
          <p14:tracePt t="46218" x="2755900" y="4292600"/>
          <p14:tracePt t="46237" x="2692400" y="4330700"/>
          <p14:tracePt t="46251" x="2654300" y="4343400"/>
          <p14:tracePt t="46269" x="2628900" y="4362450"/>
          <p14:tracePt t="46284" x="2609850" y="4368800"/>
          <p14:tracePt t="46301" x="2597150" y="4368800"/>
          <p14:tracePt t="46660" x="2597150" y="4375150"/>
          <p14:tracePt t="46692" x="2590800" y="4381500"/>
          <p14:tracePt t="46700" x="2590800" y="4394200"/>
          <p14:tracePt t="46716" x="2584450" y="4400550"/>
          <p14:tracePt t="46724" x="2578100" y="4413250"/>
          <p14:tracePt t="46733" x="2571750" y="4419600"/>
          <p14:tracePt t="46768" x="2546350" y="4464050"/>
          <p14:tracePt t="46784" x="2533650" y="4483100"/>
          <p14:tracePt t="46801" x="2520950" y="4495800"/>
          <p14:tracePt t="46816" x="2514600" y="4514850"/>
          <p14:tracePt t="46833" x="2501900" y="4527550"/>
          <p14:tracePt t="46850" x="2495550" y="4546600"/>
          <p14:tracePt t="46866" x="2482850" y="4559300"/>
          <p14:tracePt t="46884" x="2476500" y="4578350"/>
          <p14:tracePt t="46900" x="2470150" y="4578350"/>
          <p14:tracePt t="46917" x="2470150" y="4584700"/>
          <p14:tracePt t="47732" x="2482850" y="4584700"/>
          <p14:tracePt t="47740" x="2495550" y="4578350"/>
          <p14:tracePt t="47748" x="2508250" y="4578350"/>
          <p14:tracePt t="47766" x="2546350" y="4578350"/>
          <p14:tracePt t="47799" x="2692400" y="4578350"/>
          <p14:tracePt t="47816" x="2825750" y="4578350"/>
          <p14:tracePt t="47849" x="3111500" y="4578350"/>
          <p14:tracePt t="47866" x="3219450" y="4578350"/>
          <p14:tracePt t="47900" x="3409950" y="4578350"/>
          <p14:tracePt t="47916" x="3460750" y="4572000"/>
          <p14:tracePt t="47932" x="3498850" y="4572000"/>
          <p14:tracePt t="47949" x="3524250" y="4565650"/>
          <p14:tracePt t="47965" x="3549650" y="4565650"/>
          <p14:tracePt t="47983" x="3568700" y="4565650"/>
          <p14:tracePt t="47998" x="3581400" y="4565650"/>
          <p14:tracePt t="48016" x="3594100" y="4565650"/>
          <p14:tracePt t="48032" x="3613150" y="4565650"/>
          <p14:tracePt t="48049" x="3638550" y="4565650"/>
          <p14:tracePt t="48065" x="3663950" y="4565650"/>
          <p14:tracePt t="48082" x="3689350" y="4572000"/>
          <p14:tracePt t="48098" x="3708400" y="4572000"/>
          <p14:tracePt t="48116" x="3721100" y="4572000"/>
          <p14:tracePt t="48188" x="3721100" y="4578350"/>
          <p14:tracePt t="48196" x="3727450" y="4578350"/>
          <p14:tracePt t="48204" x="3733800" y="4578350"/>
          <p14:tracePt t="48220" x="3733800" y="4584700"/>
          <p14:tracePt t="48231" x="3740150" y="4584700"/>
          <p14:tracePt t="48248" x="3752850" y="4584700"/>
          <p14:tracePt t="48264" x="3784600" y="4591050"/>
          <p14:tracePt t="48281" x="3822700" y="4597400"/>
          <p14:tracePt t="48296" x="3867150" y="4597400"/>
          <p14:tracePt t="48313" x="3917950" y="4597400"/>
          <p14:tracePt t="48329" x="3968750" y="4597400"/>
          <p14:tracePt t="48346" x="4006850" y="4603750"/>
          <p14:tracePt t="48363" x="4038600" y="4603750"/>
          <p14:tracePt t="48412" x="4038600" y="4610100"/>
          <p14:tracePt t="48419" x="4032250" y="4616450"/>
          <p14:tracePt t="48429" x="4013200" y="4616450"/>
          <p14:tracePt t="48446" x="3994150" y="4616450"/>
          <p14:tracePt t="48464" x="3930650" y="4616450"/>
          <p14:tracePt t="48480" x="3848100" y="4603750"/>
          <p14:tracePt t="48497" x="3765550" y="4565650"/>
          <p14:tracePt t="48512" x="3695700" y="4514850"/>
          <p14:tracePt t="48529" x="3651250" y="4470400"/>
          <p14:tracePt t="48545" x="3638550" y="4425950"/>
          <p14:tracePt t="48564" x="3638550" y="4362450"/>
          <p14:tracePt t="48580" x="3638550" y="4343400"/>
          <p14:tracePt t="48597" x="3657600" y="4311650"/>
          <p14:tracePt t="48613" x="3702050" y="4279900"/>
          <p14:tracePt t="48629" x="3784600" y="4254500"/>
          <p14:tracePt t="48645" x="3879850" y="4241800"/>
          <p14:tracePt t="48664" x="4000500" y="4235450"/>
          <p14:tracePt t="48680" x="4114800" y="4235450"/>
          <p14:tracePt t="48697" x="4254500" y="4254500"/>
          <p14:tracePt t="48713" x="4349750" y="4286250"/>
          <p14:tracePt t="48729" x="4419600" y="4324350"/>
          <p14:tracePt t="48747" x="4483100" y="4381500"/>
          <p14:tracePt t="48762" x="4489450" y="4394200"/>
          <p14:tracePt t="48780" x="4495800" y="4432300"/>
          <p14:tracePt t="48797" x="4495800" y="4457700"/>
          <p14:tracePt t="48813" x="4464050" y="4489450"/>
          <p14:tracePt t="48830" x="4419600" y="4514850"/>
          <p14:tracePt t="48847" x="4343400" y="4546600"/>
          <p14:tracePt t="48862" x="4210050" y="4565650"/>
          <p14:tracePt t="48880" x="4076700" y="4572000"/>
          <p14:tracePt t="48897" x="3924300" y="4572000"/>
          <p14:tracePt t="48913" x="3797300" y="4559300"/>
          <p14:tracePt t="48930" x="3683000" y="4508500"/>
          <p14:tracePt t="48946" x="3625850" y="4476750"/>
          <p14:tracePt t="48963" x="3613150" y="4425950"/>
          <p14:tracePt t="48978" x="3613150" y="4406900"/>
          <p14:tracePt t="48997" x="3638550" y="4349750"/>
          <p14:tracePt t="49013" x="3695700" y="4305300"/>
          <p14:tracePt t="49029" x="3784600" y="4279900"/>
          <p14:tracePt t="49044" x="3886200" y="4260850"/>
          <p14:tracePt t="49063" x="4013200" y="4260850"/>
          <p14:tracePt t="49079" x="4133850" y="4260850"/>
          <p14:tracePt t="49096" x="4229100" y="4279900"/>
          <p14:tracePt t="49112" x="4273550" y="4305300"/>
          <p14:tracePt t="49127" x="4292600" y="4343400"/>
          <p14:tracePt t="49145" x="4298950" y="4400550"/>
          <p14:tracePt t="49162" x="4279900" y="4483100"/>
          <p14:tracePt t="49178" x="4216400" y="4559300"/>
          <p14:tracePt t="49194" x="4095750" y="4622800"/>
          <p14:tracePt t="49212" x="3898900" y="4667250"/>
          <p14:tracePt t="49229" x="3765550" y="4660900"/>
          <p14:tracePt t="49245" x="3663950" y="4635500"/>
          <p14:tracePt t="49260" x="3600450" y="4603750"/>
          <p14:tracePt t="49278" x="3575050" y="4559300"/>
          <p14:tracePt t="49294" x="3575050" y="4521200"/>
          <p14:tracePt t="49311" x="3575050" y="4470400"/>
          <p14:tracePt t="49329" x="3625850" y="4400550"/>
          <p14:tracePt t="49345" x="3708400" y="4343400"/>
          <p14:tracePt t="49362" x="3835400" y="4292600"/>
          <p14:tracePt t="49378" x="4006850" y="4279900"/>
          <p14:tracePt t="49395" x="4330700" y="4267200"/>
          <p14:tracePt t="49411" x="4470400" y="4286250"/>
          <p14:tracePt t="49429" x="4591050" y="4337050"/>
          <p14:tracePt t="49444" x="4635500" y="4387850"/>
          <p14:tracePt t="49462" x="4648200" y="4445000"/>
          <p14:tracePt t="49478" x="4635500" y="4540250"/>
          <p14:tracePt t="49495" x="4597400" y="4584700"/>
          <p14:tracePt t="49511" x="4559300" y="4616450"/>
          <p14:tracePt t="49527" x="4495800" y="4635500"/>
          <p14:tracePt t="49544" x="4413250" y="4635500"/>
          <p14:tracePt t="49561" x="4318000" y="4629150"/>
          <p14:tracePt t="49577" x="4241800" y="4610100"/>
          <p14:tracePt t="49595" x="4159250" y="4572000"/>
          <p14:tracePt t="49611" x="4108450" y="4546600"/>
          <p14:tracePt t="49626" x="4089400" y="4521200"/>
          <p14:tracePt t="49643" x="4076700" y="4495800"/>
          <p14:tracePt t="49661" x="4076700" y="4476750"/>
          <p14:tracePt t="49677" x="4083050" y="4464050"/>
          <p14:tracePt t="49695" x="4114800" y="4425950"/>
          <p14:tracePt t="49710" x="4165600" y="4400550"/>
          <p14:tracePt t="49728" x="4229100" y="4381500"/>
          <p14:tracePt t="49744" x="4298950" y="4375150"/>
          <p14:tracePt t="49761" x="4349750" y="4375150"/>
          <p14:tracePt t="49776" x="4381500" y="4381500"/>
          <p14:tracePt t="49795" x="4400550" y="4394200"/>
          <p14:tracePt t="49811" x="4413250" y="4425950"/>
          <p14:tracePt t="49828" x="4413250" y="4438650"/>
          <p14:tracePt t="49844" x="4413250" y="4457700"/>
          <p14:tracePt t="49861" x="4413250" y="4470400"/>
          <p14:tracePt t="49876" x="4394200" y="4483100"/>
          <p14:tracePt t="49892" x="4368800" y="4495800"/>
          <p14:tracePt t="49910" x="4318000" y="4514850"/>
          <p14:tracePt t="49926" x="4254500" y="4521200"/>
          <p14:tracePt t="49943" x="4203700" y="4521200"/>
          <p14:tracePt t="49961" x="4152900" y="4521200"/>
          <p14:tracePt t="49976" x="4133850" y="4521200"/>
          <p14:tracePt t="49992" x="4121150" y="4521200"/>
          <p14:tracePt t="50027" x="4121150" y="4514850"/>
          <p14:tracePt t="50044" x="4121150" y="4508500"/>
          <p14:tracePt t="50060" x="4127500" y="4508500"/>
          <p14:tracePt t="50075" x="4133850" y="4502150"/>
          <p14:tracePt t="50109" x="4146550" y="4502150"/>
          <p14:tracePt t="50127" x="4159250" y="4502150"/>
          <p14:tracePt t="50142" x="4165600" y="4502150"/>
          <p14:tracePt t="50160" x="4171950" y="4514850"/>
          <p14:tracePt t="50176" x="4171950" y="4521200"/>
          <p14:tracePt t="50192" x="4171950" y="4527550"/>
          <p14:tracePt t="50208" x="4171950" y="4533900"/>
          <p14:tracePt t="50227" x="4121150" y="4552950"/>
          <p14:tracePt t="50243" x="4051300" y="4552950"/>
          <p14:tracePt t="50260" x="3962400" y="4552950"/>
          <p14:tracePt t="50276" x="3879850" y="4527550"/>
          <p14:tracePt t="50293" x="3829050" y="4495800"/>
          <p14:tracePt t="50310" x="3803650" y="4457700"/>
          <p14:tracePt t="50327" x="3797300" y="4413250"/>
          <p14:tracePt t="50343" x="3797300" y="4381500"/>
          <p14:tracePt t="50360" x="3822700" y="4337050"/>
          <p14:tracePt t="50376" x="3886200" y="4298950"/>
          <p14:tracePt t="50393" x="3975100" y="4273550"/>
          <p14:tracePt t="50407" x="4083050" y="4267200"/>
          <p14:tracePt t="50424" x="4191000" y="4279900"/>
          <p14:tracePt t="50441" x="4279900" y="4311650"/>
          <p14:tracePt t="50458" x="4343400" y="4349750"/>
          <p14:tracePt t="50474" x="4368800" y="4400550"/>
          <p14:tracePt t="50492" x="4375150" y="4457700"/>
          <p14:tracePt t="50508" x="4349750" y="4495800"/>
          <p14:tracePt t="50526" x="4305300" y="4521200"/>
          <p14:tracePt t="50541" x="4254500" y="4527550"/>
          <p14:tracePt t="50559" x="4210050" y="4533900"/>
          <p14:tracePt t="50574" x="4165600" y="4533900"/>
          <p14:tracePt t="50592" x="4127500" y="4533900"/>
          <p14:tracePt t="50607" x="4102100" y="4533900"/>
          <p14:tracePt t="50625" x="4083050" y="4521200"/>
          <p14:tracePt t="50641" x="4076700" y="4514850"/>
          <p14:tracePt t="50657" x="4076700" y="4508500"/>
          <p14:tracePt t="50700" x="4076700" y="4502150"/>
          <p14:tracePt t="50740" x="4089400" y="4502150"/>
          <p14:tracePt t="50756" x="4095750" y="4502150"/>
          <p14:tracePt t="50764" x="4114800" y="4502150"/>
          <p14:tracePt t="50787" x="4121150" y="4502150"/>
          <p14:tracePt t="50796" x="4127500" y="4502150"/>
          <p14:tracePt t="50808" x="4133850" y="4502150"/>
          <p14:tracePt t="50824" x="4133850" y="4508500"/>
          <p14:tracePt t="50842" x="4140200" y="4508500"/>
          <p14:tracePt t="50868" x="4140200" y="4514850"/>
          <p14:tracePt t="50972" x="4140200" y="4521200"/>
          <p14:tracePt t="50980" x="4133850" y="4521200"/>
          <p14:tracePt t="50991" x="4121150" y="4527550"/>
          <p14:tracePt t="51008" x="4083050" y="4565650"/>
          <p14:tracePt t="51025" x="4057650" y="4597400"/>
          <p14:tracePt t="51041" x="4044950" y="4616450"/>
          <p14:tracePt t="51236" x="4051300" y="4616450"/>
          <p14:tracePt t="51276" x="4064000" y="4616450"/>
          <p14:tracePt t="51284" x="4076700" y="4622800"/>
          <p14:tracePt t="51292" x="4083050" y="4622800"/>
          <p14:tracePt t="51306" x="4089400" y="4629150"/>
          <p14:tracePt t="51325" x="4095750" y="4629150"/>
          <p14:tracePt t="51372" x="4095750" y="4622800"/>
          <p14:tracePt t="51396" x="4095750" y="4616450"/>
          <p14:tracePt t="51420" x="4089400" y="4616450"/>
          <p14:tracePt t="51516" x="4083050" y="4616450"/>
          <p14:tracePt t="51540" x="4083050" y="4610100"/>
          <p14:tracePt t="51548" x="4083050" y="4603750"/>
          <p14:tracePt t="51564" x="4083050" y="4597400"/>
          <p14:tracePt t="51580" x="4083050" y="4584700"/>
          <p14:tracePt t="51596" x="4083050" y="4578350"/>
          <p14:tracePt t="51620" x="4083050" y="4572000"/>
          <p14:tracePt t="51644" x="4083050" y="4565650"/>
          <p14:tracePt t="51668" x="4083050" y="4559300"/>
          <p14:tracePt t="51684" x="4089400" y="4552950"/>
          <p14:tracePt t="51716" x="4089400" y="4546600"/>
          <p14:tracePt t="51756" x="4095750" y="4540250"/>
          <p14:tracePt t="51788" x="4095750" y="4533900"/>
          <p14:tracePt t="51812" x="4095750" y="4527550"/>
          <p14:tracePt t="51820" x="4102100" y="4527550"/>
          <p14:tracePt t="55340" x="4102100" y="4533900"/>
          <p14:tracePt t="55372" x="4102100" y="4540250"/>
          <p14:tracePt t="55380" x="4095750" y="4540250"/>
          <p14:tracePt t="55412" x="4095750" y="4546600"/>
          <p14:tracePt t="55419" x="4089400" y="4546600"/>
          <p14:tracePt t="55444" x="4083050" y="4546600"/>
          <p14:tracePt t="55468" x="4076700" y="4552950"/>
          <p14:tracePt t="55492" x="4070350" y="4552950"/>
          <p14:tracePt t="55692" x="4083050" y="4552950"/>
          <p14:tracePt t="55700" x="4089400" y="4552950"/>
          <p14:tracePt t="55708" x="4095750" y="4552950"/>
          <p14:tracePt t="55716" x="4108450" y="4552950"/>
          <p14:tracePt t="55732" x="4114800" y="4552950"/>
          <p14:tracePt t="55746" x="4121150" y="4552950"/>
          <p14:tracePt t="55763" x="4133850" y="4552950"/>
          <p14:tracePt t="55780" x="4146550" y="4565650"/>
          <p14:tracePt t="55797" x="4152900" y="4572000"/>
          <p14:tracePt t="55811" x="4165600" y="4572000"/>
          <p14:tracePt t="55830" x="4171950" y="4584700"/>
          <p14:tracePt t="55846" x="4171950" y="4591050"/>
          <p14:tracePt t="55864" x="4171950" y="4603750"/>
          <p14:tracePt t="55879" x="4171950" y="4616450"/>
          <p14:tracePt t="55895" x="4146550" y="4635500"/>
          <p14:tracePt t="55913" x="4127500" y="4648200"/>
          <p14:tracePt t="55930" x="4057650" y="4667250"/>
          <p14:tracePt t="55946" x="3962400" y="4679950"/>
          <p14:tracePt t="55961" x="3848100" y="4686300"/>
          <p14:tracePt t="55980" x="3676650" y="4673600"/>
          <p14:tracePt t="55996" x="3587750" y="4641850"/>
          <p14:tracePt t="56013" x="3536950" y="4616450"/>
          <p14:tracePt t="56027" x="3524250" y="4591050"/>
          <p14:tracePt t="56046" x="3517900" y="4540250"/>
          <p14:tracePt t="56063" x="3530600" y="4495800"/>
          <p14:tracePt t="56077" x="3556000" y="4445000"/>
          <p14:tracePt t="56094" x="3619500" y="4400550"/>
          <p14:tracePt t="56113" x="3708400" y="4349750"/>
          <p14:tracePt t="56129" x="3822700" y="4318000"/>
          <p14:tracePt t="56145" x="3943350" y="4305300"/>
          <p14:tracePt t="56160" x="4064000" y="4298950"/>
          <p14:tracePt t="56177" x="4159250" y="4311650"/>
          <p14:tracePt t="56196" x="4235450" y="4362450"/>
          <p14:tracePt t="56211" x="4260850" y="4406900"/>
          <p14:tracePt t="56229" x="4267200" y="4445000"/>
          <p14:tracePt t="56243" x="4267200" y="4489450"/>
          <p14:tracePt t="56260" x="4260850" y="4533900"/>
          <p14:tracePt t="56278" x="4248150" y="4572000"/>
          <p14:tracePt t="56293" x="4229100" y="4603750"/>
          <p14:tracePt t="56310" x="4191000" y="4629150"/>
          <p14:tracePt t="56328" x="4178300" y="4641850"/>
          <p14:tracePt t="56343" x="4140200" y="4648200"/>
          <p14:tracePt t="56360" x="4114800" y="4648200"/>
          <p14:tracePt t="56378" x="4095750" y="4654550"/>
          <p14:tracePt t="56395" x="4064000" y="4654550"/>
          <p14:tracePt t="56411" x="4051300" y="4654550"/>
          <p14:tracePt t="56428" x="4044950" y="4648200"/>
          <p14:tracePt t="56443" x="4044950" y="4641850"/>
          <p14:tracePt t="56462" x="4044950" y="4629150"/>
          <p14:tracePt t="56477" x="4044950" y="4616450"/>
          <p14:tracePt t="56495" x="4044950" y="4591050"/>
          <p14:tracePt t="56511" x="4057650" y="4572000"/>
          <p14:tracePt t="56526" x="4089400" y="4533900"/>
          <p14:tracePt t="56544" x="4159250" y="4508500"/>
          <p14:tracePt t="56561" x="4260850" y="4483100"/>
          <p14:tracePt t="56577" x="4375150" y="4470400"/>
          <p14:tracePt t="56593" x="4495800" y="4464050"/>
          <p14:tracePt t="56610" x="4622800" y="4457700"/>
          <p14:tracePt t="56626" x="4711700" y="4457700"/>
          <p14:tracePt t="56644" x="4800600" y="4470400"/>
          <p14:tracePt t="56659" x="4813300" y="4483100"/>
          <p14:tracePt t="56677" x="4819650" y="4502150"/>
          <p14:tracePt t="56693" x="4819650" y="4533900"/>
          <p14:tracePt t="56710" x="4819650" y="4559300"/>
          <p14:tracePt t="56727" x="4787900" y="4597400"/>
          <p14:tracePt t="56743" x="4724400" y="4629150"/>
          <p14:tracePt t="56759" x="4629150" y="4660900"/>
          <p14:tracePt t="56777" x="4521200" y="4667250"/>
          <p14:tracePt t="56794" x="4381500" y="4667250"/>
          <p14:tracePt t="56810" x="4241800" y="4660900"/>
          <p14:tracePt t="56827" x="4038600" y="4610100"/>
          <p14:tracePt t="56842" x="3987800" y="4584700"/>
          <p14:tracePt t="56861" x="3892550" y="4508500"/>
          <p14:tracePt t="56876" x="3879850" y="4476750"/>
          <p14:tracePt t="56892" x="3879850" y="4438650"/>
          <p14:tracePt t="56910" x="3886200" y="4381500"/>
          <p14:tracePt t="56927" x="3943350" y="4318000"/>
          <p14:tracePt t="56943" x="4038600" y="4260850"/>
          <p14:tracePt t="56959" x="4152900" y="4229100"/>
          <p14:tracePt t="56977" x="4286250" y="4210050"/>
          <p14:tracePt t="56992" x="4425950" y="4210050"/>
          <p14:tracePt t="57010" x="4521200" y="4229100"/>
          <p14:tracePt t="57027" x="4597400" y="4292600"/>
          <p14:tracePt t="57042" x="4610100" y="4324350"/>
          <p14:tracePt t="57061" x="4603750" y="4438650"/>
          <p14:tracePt t="57077" x="4565650" y="4521200"/>
          <p14:tracePt t="57094" x="4502150" y="4597400"/>
          <p14:tracePt t="57108" x="4419600" y="4648200"/>
          <p14:tracePt t="57127" x="4318000" y="4679950"/>
          <p14:tracePt t="57143" x="4210050" y="4692650"/>
          <p14:tracePt t="57160" x="4108450" y="4692650"/>
          <p14:tracePt t="57175" x="4025900" y="4673600"/>
          <p14:tracePt t="57193" x="3968750" y="4648200"/>
          <p14:tracePt t="57210" x="3930650" y="4610100"/>
          <p14:tracePt t="57227" x="3905250" y="4572000"/>
          <p14:tracePt t="57243" x="3898900" y="4546600"/>
          <p14:tracePt t="57260" x="3898900" y="4533900"/>
          <p14:tracePt t="57276" x="3905250" y="4527550"/>
          <p14:tracePt t="57293" x="3911600" y="4508500"/>
          <p14:tracePt t="57307" x="3924300" y="4495800"/>
          <p14:tracePt t="57324" x="3937000" y="4489450"/>
          <p14:tracePt t="57341" x="3956050" y="4489450"/>
          <p14:tracePt t="57359" x="3968750" y="4489450"/>
          <p14:tracePt t="57375" x="3981450" y="4489450"/>
          <p14:tracePt t="57392" x="3994150" y="4508500"/>
          <p14:tracePt t="57408" x="4000500" y="4540250"/>
          <p14:tracePt t="57424" x="4006850" y="4559300"/>
          <p14:tracePt t="57442" x="4006850" y="4578350"/>
          <p14:tracePt t="57459" x="4006850" y="4591050"/>
          <p14:tracePt t="57475" x="4006850" y="4597400"/>
          <p14:tracePt t="57580" x="4006850" y="4603750"/>
          <p14:tracePt t="57588" x="4006850" y="4610100"/>
          <p14:tracePt t="57596" x="4006850" y="4622800"/>
          <p14:tracePt t="57609" x="4000500" y="4635500"/>
          <p14:tracePt t="57625" x="3975100" y="4641850"/>
          <p14:tracePt t="57659" x="3975100" y="4635500"/>
          <p14:tracePt t="57820" x="3987800" y="4629150"/>
          <p14:tracePt t="57828" x="3987800" y="4635500"/>
          <p14:tracePt t="57932" x="3994150" y="4629150"/>
          <p14:tracePt t="57940" x="3994150" y="4622800"/>
          <p14:tracePt t="57956" x="3994150" y="4616450"/>
          <p14:tracePt t="57964" x="3994150" y="4610100"/>
          <p14:tracePt t="57988" x="3994150" y="4603750"/>
          <p14:tracePt t="57996" x="3994150" y="4597400"/>
          <p14:tracePt t="58012" x="3994150" y="4591050"/>
          <p14:tracePt t="58036" x="3994150" y="4584700"/>
          <p14:tracePt t="58076" x="3994150" y="4578350"/>
          <p14:tracePt t="58084" x="3994150" y="4572000"/>
          <p14:tracePt t="58204" x="3994150" y="4565650"/>
          <p14:tracePt t="58572" x="4000500" y="4559300"/>
          <p14:tracePt t="58580" x="4006850" y="4559300"/>
          <p14:tracePt t="58588" x="4006850" y="4552950"/>
          <p14:tracePt t="58607" x="4006850" y="4546600"/>
          <p14:tracePt t="58623" x="4013200" y="4540250"/>
          <p14:tracePt t="58644" x="4013200" y="4533900"/>
          <p14:tracePt t="58884" x="4019550" y="4533900"/>
          <p14:tracePt t="58892" x="4025900" y="4533900"/>
          <p14:tracePt t="58904" x="4032250" y="4533900"/>
          <p14:tracePt t="58923" x="4044950" y="4533900"/>
          <p14:tracePt t="58939" x="4102100" y="4533900"/>
          <p14:tracePt t="58956" x="4146550" y="4533900"/>
          <p14:tracePt t="58972" x="4178300" y="4533900"/>
          <p14:tracePt t="58989" x="4191000" y="4533900"/>
          <p14:tracePt t="59005" x="4197350" y="4533900"/>
          <p14:tracePt t="59180" x="4197350" y="4527550"/>
          <p14:tracePt t="59188" x="4203700" y="4527550"/>
          <p14:tracePt t="59195" x="4210050" y="4521200"/>
          <p14:tracePt t="59212" x="4216400" y="4521200"/>
          <p14:tracePt t="59221" x="4229100" y="4514850"/>
          <p14:tracePt t="59244" x="4241800" y="4508500"/>
          <p14:tracePt t="59260" x="4248150" y="4502150"/>
          <p14:tracePt t="59270" x="4254500" y="4502150"/>
          <p14:tracePt t="59288" x="4260850" y="4502150"/>
          <p14:tracePt t="59305" x="4267200" y="4502150"/>
          <p14:tracePt t="59320" x="4273550" y="4495800"/>
          <p14:tracePt t="59916" x="4267200" y="4495800"/>
          <p14:tracePt t="59924" x="4260850" y="4502150"/>
          <p14:tracePt t="59936" x="4248150" y="4508500"/>
          <p14:tracePt t="59953" x="4235450" y="4521200"/>
          <p14:tracePt t="59968" x="4203700" y="4546600"/>
          <p14:tracePt t="59987" x="4102100" y="4616450"/>
          <p14:tracePt t="60003" x="4025900" y="4667250"/>
          <p14:tracePt t="60018" x="4019550" y="4673600"/>
          <p14:tracePt t="60372" x="4013200" y="4673600"/>
          <p14:tracePt t="60388" x="4032250" y="4667250"/>
          <p14:tracePt t="60460" x="4038600" y="4667250"/>
          <p14:tracePt t="60476" x="4044950" y="4667250"/>
          <p14:tracePt t="60507" x="4051300" y="4667250"/>
          <p14:tracePt t="60516" x="4057650" y="4660900"/>
          <p14:tracePt t="60524" x="4057650" y="4654550"/>
          <p14:tracePt t="60535" x="4070350" y="4648200"/>
          <p14:tracePt t="60552" x="4083050" y="4616450"/>
          <p14:tracePt t="60568" x="4095750" y="4584700"/>
          <p14:tracePt t="60600" x="4095750" y="4578350"/>
          <p14:tracePt t="61196" x="4095750" y="4572000"/>
          <p14:tracePt t="61204" x="4102100" y="4572000"/>
          <p14:tracePt t="61217" x="4102100" y="4565650"/>
          <p14:tracePt t="61233" x="4108450" y="4565650"/>
          <p14:tracePt t="61250" x="4108450" y="4559300"/>
          <p14:tracePt t="61283" x="4146550" y="4552950"/>
          <p14:tracePt t="61300" x="4171950" y="4552950"/>
          <p14:tracePt t="61333" x="4235450" y="4552950"/>
          <p14:tracePt t="61350" x="4273550" y="4572000"/>
          <p14:tracePt t="61382" x="4305300" y="4603750"/>
          <p14:tracePt t="61399" x="4311650" y="4616450"/>
          <p14:tracePt t="61415" x="4311650" y="4629150"/>
          <p14:tracePt t="61432" x="4311650" y="4641850"/>
          <p14:tracePt t="61448" x="4311650" y="4648200"/>
          <p14:tracePt t="61466" x="4298950" y="4660900"/>
          <p14:tracePt t="61482" x="4279900" y="4673600"/>
          <p14:tracePt t="61499" x="4254500" y="4686300"/>
          <p14:tracePt t="61515" x="4222750" y="4692650"/>
          <p14:tracePt t="61532" x="4184650" y="4699000"/>
          <p14:tracePt t="61548" x="4140200" y="4699000"/>
          <p14:tracePt t="61566" x="4095750" y="4705350"/>
          <p14:tracePt t="61581" x="4044950" y="4705350"/>
          <p14:tracePt t="61599" x="3994150" y="4705350"/>
          <p14:tracePt t="61615" x="3949700" y="4705350"/>
          <p14:tracePt t="61631" x="3905250" y="4705350"/>
          <p14:tracePt t="61648" x="3848100" y="4686300"/>
          <p14:tracePt t="61665" x="3784600" y="4648200"/>
          <p14:tracePt t="61681" x="3733800" y="4603750"/>
          <p14:tracePt t="61699" x="3695700" y="4552950"/>
          <p14:tracePt t="61714" x="3657600" y="4483100"/>
          <p14:tracePt t="61730" x="3632200" y="4425950"/>
          <p14:tracePt t="61748" x="3613150" y="4356100"/>
          <p14:tracePt t="61765" x="3613150" y="4324350"/>
          <p14:tracePt t="61781" x="3613150" y="4305300"/>
          <p14:tracePt t="61798" x="3613150" y="4292600"/>
          <p14:tracePt t="61844" x="3619500" y="4292600"/>
          <p14:tracePt t="61916" x="3619500" y="4298950"/>
          <p14:tracePt t="61924" x="3619500" y="4305300"/>
          <p14:tracePt t="61948" x="3619500" y="4311650"/>
          <p14:tracePt t="61972" x="3613150" y="4318000"/>
          <p14:tracePt t="62220" x="3613150" y="4324350"/>
          <p14:tracePt t="62228" x="3613150" y="4330700"/>
          <p14:tracePt t="62236" x="3613150" y="4337050"/>
          <p14:tracePt t="62740" x="3606800" y="4337050"/>
          <p14:tracePt t="62748" x="3606800" y="4343400"/>
          <p14:tracePt t="62780" x="3600450" y="4349750"/>
          <p14:tracePt t="62788" x="3606800" y="4349750"/>
          <p14:tracePt t="62796" x="3606800" y="4337050"/>
          <p14:tracePt t="62813" x="3581400" y="4330700"/>
          <p14:tracePt t="62846" x="3587750" y="4337050"/>
          <p14:tracePt t="62863" x="3594100" y="4349750"/>
          <p14:tracePt t="62879" x="3600450" y="4356100"/>
          <p14:tracePt t="62996" x="3606800" y="4349750"/>
          <p14:tracePt t="63004" x="3606800" y="4343400"/>
          <p14:tracePt t="63036" x="3606800" y="4337050"/>
          <p14:tracePt t="63116" x="3606800" y="4330700"/>
          <p14:tracePt t="63132" x="3613150" y="4324350"/>
          <p14:tracePt t="63140" x="3613150" y="4318000"/>
          <p14:tracePt t="63156" x="3613150" y="4311650"/>
          <p14:tracePt t="63164" x="3613150" y="4305300"/>
          <p14:tracePt t="63179" x="3613150" y="4292600"/>
          <p14:tracePt t="63195" x="3613150" y="4273550"/>
          <p14:tracePt t="63212" x="3613150" y="4254500"/>
          <p14:tracePt t="63228" x="3594100" y="4210050"/>
          <p14:tracePt t="63245" x="3562350" y="4159250"/>
          <p14:tracePt t="63261" x="3517900" y="4083050"/>
          <p14:tracePt t="63277" x="3460750" y="4000500"/>
          <p14:tracePt t="63294" x="3397250" y="3898900"/>
          <p14:tracePt t="63311" x="3371850" y="3867150"/>
          <p14:tracePt t="63326" x="3340100" y="3790950"/>
          <p14:tracePt t="63343" x="3302000" y="3727450"/>
          <p14:tracePt t="63360" x="3282950" y="3689350"/>
          <p14:tracePt t="63378" x="3282950" y="3670300"/>
          <p14:tracePt t="63394" x="3276600" y="3663950"/>
          <p14:tracePt t="63411" x="3276600" y="3657600"/>
          <p14:tracePt t="63476" x="3276600" y="3651250"/>
          <p14:tracePt t="64036" x="3276600" y="3644900"/>
          <p14:tracePt t="64092" x="3276600" y="3638550"/>
          <p14:tracePt t="64116" x="3276600" y="3632200"/>
          <p14:tracePt t="64148" x="3282950" y="3625850"/>
          <p14:tracePt t="64180" x="3282950" y="3619500"/>
          <p14:tracePt t="64220" x="3289300" y="3619500"/>
          <p14:tracePt t="64276" x="3289300" y="3613150"/>
          <p14:tracePt t="65636" x="3295650" y="3613150"/>
          <p14:tracePt t="65644" x="3295650" y="3606800"/>
          <p14:tracePt t="65660" x="3295650" y="3600450"/>
          <p14:tracePt t="65672" x="3302000" y="3600450"/>
          <p14:tracePt t="65708" x="3302000" y="3594100"/>
          <p14:tracePt t="69188" x="3308350" y="3594100"/>
          <p14:tracePt t="70500" x="3308350" y="3600450"/>
          <p14:tracePt t="70524" x="3308350" y="3606800"/>
          <p14:tracePt t="70580" x="3302000" y="3606800"/>
          <p14:tracePt t="70588" x="3302000" y="3613150"/>
          <p14:tracePt t="70779" x="3302000" y="3625850"/>
          <p14:tracePt t="70796" x="3302000" y="3632200"/>
          <p14:tracePt t="70803" x="3314700" y="3638550"/>
          <p14:tracePt t="70811" x="3314700" y="3644900"/>
          <p14:tracePt t="70826" x="3321050" y="3651250"/>
          <p14:tracePt t="70843" x="3340100" y="3676650"/>
          <p14:tracePt t="70860" x="3340100" y="3683000"/>
          <p14:tracePt t="70876" x="3352800" y="3695700"/>
          <p14:tracePt t="70893" x="3352800" y="3702050"/>
          <p14:tracePt t="70909" x="3359150" y="3708400"/>
          <p14:tracePt t="70925" x="3359150" y="3714750"/>
          <p14:tracePt t="71620" x="3359150" y="3746500"/>
          <p14:tracePt t="71628" x="3359150" y="3810000"/>
          <p14:tracePt t="71641" x="3346450" y="3879850"/>
          <p14:tracePt t="71656" x="3302000" y="4019550"/>
          <p14:tracePt t="71675" x="3251200" y="4114800"/>
          <p14:tracePt t="71690" x="3225800" y="4165600"/>
          <p14:tracePt t="71708" x="3143250" y="4210050"/>
          <p14:tracePt t="71725" x="3086100" y="4216400"/>
          <p14:tracePt t="71742" x="3016250" y="4203700"/>
          <p14:tracePt t="71758" x="2952750" y="4159250"/>
          <p14:tracePt t="71775" x="2889250" y="4114800"/>
          <p14:tracePt t="71789" x="2832100" y="4070350"/>
          <p14:tracePt t="71808" x="2800350" y="4051300"/>
          <p14:tracePt t="71824" x="2781300" y="4025900"/>
          <p14:tracePt t="71841" x="2774950" y="4013200"/>
          <p14:tracePt t="71857" x="2774950" y="4000500"/>
          <p14:tracePt t="71874" x="2774950" y="3987800"/>
          <p14:tracePt t="71890" x="2774950" y="3968750"/>
          <p14:tracePt t="71906" x="2787650" y="3962400"/>
          <p14:tracePt t="71922" x="2813050" y="3943350"/>
          <p14:tracePt t="71939" x="2870200" y="3937000"/>
          <p14:tracePt t="71955" x="2914650" y="3930650"/>
          <p14:tracePt t="71972" x="2959100" y="3930650"/>
          <p14:tracePt t="71990" x="3009900" y="3930650"/>
          <p14:tracePt t="72007" x="3067050" y="3937000"/>
          <p14:tracePt t="72024" x="3098800" y="3949700"/>
          <p14:tracePt t="72041" x="3130550" y="3968750"/>
          <p14:tracePt t="72057" x="3143250" y="3981450"/>
          <p14:tracePt t="72074" x="3155950" y="4000500"/>
          <p14:tracePt t="72090" x="3162300" y="4006850"/>
          <p14:tracePt t="72105" x="3162300" y="4013200"/>
          <p14:tracePt t="72124" x="3162300" y="4019550"/>
          <p14:tracePt t="72141" x="3136900" y="4025900"/>
          <p14:tracePt t="72157" x="3117850" y="4032250"/>
          <p14:tracePt t="72174" x="3086100" y="4032250"/>
          <p14:tracePt t="72190" x="3054350" y="4032250"/>
          <p14:tracePt t="72207" x="3016250" y="4032250"/>
          <p14:tracePt t="72223" x="2990850" y="4006850"/>
          <p14:tracePt t="72240" x="2971800" y="3975100"/>
          <p14:tracePt t="72256" x="2952750" y="3930650"/>
          <p14:tracePt t="72273" x="2952750" y="3873500"/>
          <p14:tracePt t="72289" x="2952750" y="3829050"/>
          <p14:tracePt t="72307" x="2990850" y="3746500"/>
          <p14:tracePt t="72323" x="3035300" y="3695700"/>
          <p14:tracePt t="72338" x="3073400" y="3670300"/>
          <p14:tracePt t="72357" x="3181350" y="3613150"/>
          <p14:tracePt t="72373" x="3257550" y="3594100"/>
          <p14:tracePt t="72390" x="3321050" y="3581400"/>
          <p14:tracePt t="72405" x="3365500" y="3581400"/>
          <p14:tracePt t="72423" x="3390900" y="3581400"/>
          <p14:tracePt t="72440" x="3409950" y="3587750"/>
          <p14:tracePt t="72456" x="3422650" y="3613150"/>
          <p14:tracePt t="72473" x="3435350" y="3644900"/>
          <p14:tracePt t="72489" x="3448050" y="3676650"/>
          <p14:tracePt t="72504" x="3448050" y="3695700"/>
          <p14:tracePt t="72523" x="3448050" y="3714750"/>
          <p14:tracePt t="72539" x="3448050" y="3721100"/>
          <p14:tracePt t="72556" x="3441700" y="3721100"/>
          <p14:tracePt t="72573" x="3435350" y="3721100"/>
          <p14:tracePt t="72589" x="3429000" y="3721100"/>
          <p14:tracePt t="72605" x="3422650" y="3721100"/>
          <p14:tracePt t="72621" x="3416300" y="3721100"/>
          <p14:tracePt t="72639" x="3409950" y="3708400"/>
          <p14:tracePt t="72655" x="3409950" y="3695700"/>
          <p14:tracePt t="72672" x="3409950" y="3676650"/>
          <p14:tracePt t="72688" x="3409950" y="3663950"/>
          <p14:tracePt t="72705" x="3416300" y="3651250"/>
          <p14:tracePt t="72721" x="3429000" y="3638550"/>
          <p14:tracePt t="72723" x="3429000" y="3632200"/>
          <p14:tracePt t="72737" x="3435350" y="3632200"/>
          <p14:tracePt t="72755" x="3454400" y="3632200"/>
          <p14:tracePt t="72772" x="3473450" y="3632200"/>
          <p14:tracePt t="72787" x="3486150" y="3632200"/>
          <p14:tracePt t="72805" x="3498850" y="3632200"/>
          <p14:tracePt t="72821" x="3511550" y="3644900"/>
          <p14:tracePt t="72838" x="3524250" y="3657600"/>
          <p14:tracePt t="72855" x="3536950" y="3676650"/>
          <p14:tracePt t="72872" x="3543300" y="3702050"/>
          <p14:tracePt t="72888" x="3543300" y="3721100"/>
          <p14:tracePt t="72905" x="3543300" y="3740150"/>
          <p14:tracePt t="72921" x="3543300" y="3752850"/>
          <p14:tracePt t="72938" x="3543300" y="3759200"/>
          <p14:tracePt t="72954" x="3543300" y="3765550"/>
          <p14:tracePt t="72971" x="3536950" y="3784600"/>
          <p14:tracePt t="72987" x="3511550" y="3803650"/>
          <p14:tracePt t="73003" x="3479800" y="3816350"/>
          <p14:tracePt t="73020" x="3435350" y="3841750"/>
          <p14:tracePt t="73036" x="3397250" y="3854450"/>
          <p14:tracePt t="73054" x="3352800" y="3879850"/>
          <p14:tracePt t="73071" x="3314700" y="3892550"/>
          <p14:tracePt t="73087" x="3276600" y="3905250"/>
          <p14:tracePt t="73103" x="3251200" y="3917950"/>
          <p14:tracePt t="73121" x="3225800" y="3924300"/>
          <p14:tracePt t="73138" x="3219450" y="3924300"/>
          <p14:tracePt t="73171" x="3213100" y="3930650"/>
          <p14:tracePt t="73348" x="3219450" y="3930650"/>
          <p14:tracePt t="73380" x="3225800" y="3930650"/>
          <p14:tracePt t="73396" x="3232150" y="3930650"/>
          <p14:tracePt t="73428" x="3238500" y="3930650"/>
          <p14:tracePt t="73436" x="3244850" y="3930650"/>
          <p14:tracePt t="73788" x="3251200" y="3924300"/>
          <p14:tracePt t="73804" x="3251200" y="3911600"/>
          <p14:tracePt t="73812" x="3257550" y="3911600"/>
          <p14:tracePt t="73819" x="3257550" y="3898900"/>
          <p14:tracePt t="73837" x="3263900" y="3892550"/>
          <p14:tracePt t="73853" x="3270250" y="3886200"/>
          <p14:tracePt t="73870" x="3276600" y="3879850"/>
          <p14:tracePt t="73884" x="3289300" y="3873500"/>
          <p14:tracePt t="73903" x="3295650" y="3867150"/>
          <p14:tracePt t="73919" x="3302000" y="3867150"/>
          <p14:tracePt t="73936" x="3308350" y="3867150"/>
          <p14:tracePt t="73952" x="3314700" y="3860800"/>
          <p14:tracePt t="73969" x="3321050" y="3860800"/>
          <p14:tracePt t="73986" x="3327400" y="3860800"/>
          <p14:tracePt t="74003" x="3340100" y="3860800"/>
          <p14:tracePt t="74036" x="3346450" y="3860800"/>
          <p14:tracePt t="74052" x="3352800" y="3860800"/>
          <p14:tracePt t="74069" x="3359150" y="3867150"/>
          <p14:tracePt t="74085" x="3365500" y="3867150"/>
          <p14:tracePt t="74102" x="3371850" y="3879850"/>
          <p14:tracePt t="74135" x="3371850" y="3886200"/>
          <p14:tracePt t="74151" x="3378200" y="3892550"/>
          <p14:tracePt t="74168" x="3378200" y="3905250"/>
          <p14:tracePt t="74185" x="3384550" y="3924300"/>
          <p14:tracePt t="74200" x="3384550" y="3937000"/>
          <p14:tracePt t="74218" x="3384550" y="3956050"/>
          <p14:tracePt t="74219" x="3384550" y="3962400"/>
          <p14:tracePt t="74233" x="3384550" y="3968750"/>
          <p14:tracePt t="74251" x="3371850" y="4013200"/>
          <p14:tracePt t="74268" x="3352800" y="4044950"/>
          <p14:tracePt t="74284" x="3327400" y="4076700"/>
          <p14:tracePt t="74300" x="3295650" y="4114800"/>
          <p14:tracePt t="74318" x="3244850" y="4159250"/>
          <p14:tracePt t="74335" x="3213100" y="4191000"/>
          <p14:tracePt t="74350" x="3136900" y="4235450"/>
          <p14:tracePt t="74368" x="3054350" y="4279900"/>
          <p14:tracePt t="74384" x="2971800" y="4324350"/>
          <p14:tracePt t="74401" x="2901950" y="4349750"/>
          <p14:tracePt t="74417" x="2863850" y="4362450"/>
          <p14:tracePt t="74433" x="2844800" y="4368800"/>
          <p14:tracePt t="74450" x="2825750" y="4375150"/>
          <p14:tracePt t="74467" x="2813050" y="4375150"/>
          <p14:tracePt t="74484" x="2800350" y="4375150"/>
          <p14:tracePt t="74501" x="2794000" y="4375150"/>
          <p14:tracePt t="74540" x="2787650" y="4375150"/>
          <p14:tracePt t="74580" x="2787650" y="4362450"/>
          <p14:tracePt t="74596" x="2787650" y="4356100"/>
          <p14:tracePt t="74603" x="2787650" y="4349750"/>
          <p14:tracePt t="74618" x="2800350" y="4343400"/>
          <p14:tracePt t="74634" x="2813050" y="4337050"/>
          <p14:tracePt t="74651" x="2838450" y="4330700"/>
          <p14:tracePt t="74667" x="2857500" y="4318000"/>
          <p14:tracePt t="74684" x="2889250" y="4311650"/>
          <p14:tracePt t="74699" x="2921000" y="4311650"/>
          <p14:tracePt t="74734" x="2990850" y="4311650"/>
          <p14:tracePt t="74750" x="3035300" y="4305300"/>
          <p14:tracePt t="74767" x="3079750" y="4298950"/>
          <p14:tracePt t="74800" x="3143250" y="4298950"/>
          <p14:tracePt t="74817" x="3168650" y="4298950"/>
          <p14:tracePt t="74850" x="3200400" y="4298950"/>
          <p14:tracePt t="74867" x="3213100" y="4298950"/>
          <p14:tracePt t="74956" x="3206750" y="4311650"/>
          <p14:tracePt t="74972" x="3187700" y="4318000"/>
          <p14:tracePt t="74980" x="3162300" y="4330700"/>
          <p14:tracePt t="74998" x="3098800" y="4349750"/>
          <p14:tracePt t="75017" x="3009900" y="4375150"/>
          <p14:tracePt t="75050" x="2736850" y="4387850"/>
          <p14:tracePt t="75067" x="2501900" y="4381500"/>
          <p14:tracePt t="75100" x="2228850" y="4311650"/>
          <p14:tracePt t="75117" x="2139950" y="4267200"/>
          <p14:tracePt t="75150" x="2057400" y="4159250"/>
          <p14:tracePt t="75165" x="2044700" y="4108450"/>
          <p14:tracePt t="75200" x="2044700" y="4006850"/>
          <p14:tracePt t="75216" x="2057400" y="3962400"/>
          <p14:tracePt t="75249" x="2171700" y="3854450"/>
          <p14:tracePt t="75264" x="2273300" y="3810000"/>
          <p14:tracePt t="75300" x="2628900" y="3733800"/>
          <p14:tracePt t="75317" x="2781300" y="3721100"/>
          <p14:tracePt t="75347" x="3086100" y="3708400"/>
          <p14:tracePt t="75366" x="3219450" y="3727450"/>
          <p14:tracePt t="75399" x="3435350" y="3778250"/>
          <p14:tracePt t="75414" x="3505200" y="3816350"/>
          <p14:tracePt t="75448" x="3581400" y="3886200"/>
          <p14:tracePt t="75464" x="3587750" y="3930650"/>
          <p14:tracePt t="75481" x="3587750" y="3968750"/>
          <p14:tracePt t="75499" x="3556000" y="4051300"/>
          <p14:tracePt t="75514" x="3530600" y="4070350"/>
          <p14:tracePt t="75532" x="3429000" y="4140200"/>
          <p14:tracePt t="75548" x="3321050" y="4171950"/>
          <p14:tracePt t="75564" x="3162300" y="4197350"/>
          <p14:tracePt t="75581" x="2978150" y="4197350"/>
          <p14:tracePt t="75598" x="2705100" y="4165600"/>
          <p14:tracePt t="75615" x="2482850" y="4127500"/>
          <p14:tracePt t="75632" x="2260600" y="4057650"/>
          <p14:tracePt t="75649" x="2133600" y="4000500"/>
          <p14:tracePt t="75665" x="2044700" y="3943350"/>
          <p14:tracePt t="75680" x="2019300" y="3911600"/>
          <p14:tracePt t="75699" x="2006600" y="3867150"/>
          <p14:tracePt t="75713" x="2006600" y="3854450"/>
          <p14:tracePt t="75732" x="2032000" y="3790950"/>
          <p14:tracePt t="75748" x="2089150" y="3727450"/>
          <p14:tracePt t="75765" x="2171700" y="3676650"/>
          <p14:tracePt t="75781" x="2317750" y="3619500"/>
          <p14:tracePt t="75798" x="2508250" y="3575050"/>
          <p14:tracePt t="75815" x="2800350" y="3543300"/>
          <p14:tracePt t="75830" x="3079750" y="3543300"/>
          <p14:tracePt t="75848" x="3340100" y="3543300"/>
          <p14:tracePt t="75865" x="3543300" y="3556000"/>
          <p14:tracePt t="75881" x="3657600" y="3606800"/>
          <p14:tracePt t="75898" x="3733800" y="3670300"/>
          <p14:tracePt t="75914" x="3752850" y="3727450"/>
          <p14:tracePt t="75932" x="3759200" y="3829050"/>
          <p14:tracePt t="75948" x="3727450" y="3924300"/>
          <p14:tracePt t="75964" x="3676650" y="4000500"/>
          <p14:tracePt t="75980" x="3625850" y="4051300"/>
          <p14:tracePt t="75996" x="3556000" y="4089400"/>
          <p14:tracePt t="76013" x="3473450" y="4114800"/>
          <p14:tracePt t="76031" x="3384550" y="4127500"/>
          <p14:tracePt t="76046" x="3295650" y="4127500"/>
          <p14:tracePt t="76064" x="3200400" y="4127500"/>
          <p14:tracePt t="76080" x="3111500" y="4121150"/>
          <p14:tracePt t="76095" x="3067050" y="4102100"/>
          <p14:tracePt t="76113" x="3048000" y="4083050"/>
          <p14:tracePt t="76129" x="3041650" y="4076700"/>
          <p14:tracePt t="76147" x="3041650" y="4057650"/>
          <p14:tracePt t="76162" x="3041650" y="4044950"/>
          <p14:tracePt t="76179" x="3060700" y="4032250"/>
          <p14:tracePt t="76195" x="3079750" y="4025900"/>
          <p14:tracePt t="76214" x="3105150" y="4025900"/>
          <p14:tracePt t="76231" x="3117850" y="4025900"/>
          <p14:tracePt t="76247" x="3143250" y="4038600"/>
          <p14:tracePt t="76264" x="3155950" y="4038600"/>
          <p14:tracePt t="76280" x="3244850" y="4000500"/>
          <p14:tracePt t="76412" x="3244850" y="3994150"/>
          <p14:tracePt t="76420" x="3251200" y="3994150"/>
          <p14:tracePt t="76444" x="3251200" y="3987800"/>
          <p14:tracePt t="76452" x="3251200" y="3981450"/>
          <p14:tracePt t="76475" x="3263900" y="3981450"/>
          <p14:tracePt t="76483" x="3282950" y="3981450"/>
          <p14:tracePt t="76572" x="3282950" y="3975100"/>
          <p14:tracePt t="76588" x="3282950" y="3968750"/>
          <p14:tracePt t="76596" x="3289300" y="3956050"/>
          <p14:tracePt t="76604" x="3289300" y="3949700"/>
          <p14:tracePt t="76613" x="3289300" y="3943350"/>
          <p14:tracePt t="76630" x="3289300" y="3937000"/>
          <p14:tracePt t="76646" x="3289300" y="3924300"/>
          <p14:tracePt t="76663" x="3289300" y="3917950"/>
          <p14:tracePt t="76740" x="3289300" y="3911600"/>
          <p14:tracePt t="76748" x="3295650" y="3911600"/>
          <p14:tracePt t="76764" x="3295650" y="3905250"/>
          <p14:tracePt t="76796" x="3295650" y="3898900"/>
          <p14:tracePt t="76820" x="3295650" y="3892550"/>
          <p14:tracePt t="76828" x="3302000" y="3892550"/>
          <p14:tracePt t="76844" x="3302000" y="3886200"/>
          <p14:tracePt t="76860" x="3308350" y="3879850"/>
          <p14:tracePt t="76876" x="3314700" y="3879850"/>
          <p14:tracePt t="76900" x="3314700" y="3873500"/>
          <p14:tracePt t="76908" x="3321050" y="3873500"/>
          <p14:tracePt t="76932" x="3327400" y="3873500"/>
          <p14:tracePt t="76940" x="3327400" y="3867150"/>
          <p14:tracePt t="76980" x="3333750" y="3867150"/>
          <p14:tracePt t="76988" x="3340100" y="3867150"/>
          <p14:tracePt t="76995" x="3340100" y="3860800"/>
          <p14:tracePt t="77036" x="3346450" y="3860800"/>
          <p14:tracePt t="77075" x="3352800" y="3860800"/>
          <p14:tracePt t="77099" x="3359150" y="3860800"/>
          <p14:tracePt t="77108" x="3365500" y="3860800"/>
          <p14:tracePt t="77132" x="3371850" y="3860800"/>
          <p14:tracePt t="77147" x="3378200" y="3860800"/>
          <p14:tracePt t="77171" x="3384550" y="3860800"/>
          <p14:tracePt t="77228" x="3390900" y="3860800"/>
          <p14:tracePt t="77332" x="3397250" y="3860800"/>
          <p14:tracePt t="77460" x="3403600" y="3860800"/>
          <p14:tracePt t="77788" x="3409950" y="3860800"/>
          <p14:tracePt t="77796" x="3416300" y="3860800"/>
          <p14:tracePt t="77828" x="3422650" y="3860800"/>
          <p14:tracePt t="78108" x="3429000" y="3860800"/>
          <p14:tracePt t="78124" x="3435350" y="3860800"/>
          <p14:tracePt t="78132" x="3441700" y="3867150"/>
          <p14:tracePt t="78148" x="3441700" y="3879850"/>
          <p14:tracePt t="78159" x="3448050" y="3879850"/>
          <p14:tracePt t="78176" x="3448050" y="3886200"/>
          <p14:tracePt t="78192" x="3454400" y="3898900"/>
          <p14:tracePt t="78209" x="3460750" y="3898900"/>
          <p14:tracePt t="78225" x="3467100" y="3905250"/>
          <p14:tracePt t="78259" x="3467100" y="3911600"/>
          <p14:tracePt t="78284" x="3473450" y="3911600"/>
          <p14:tracePt t="78324" x="3473450" y="3917950"/>
          <p14:tracePt t="78331" x="3479800" y="3924300"/>
          <p14:tracePt t="78379" x="3479800" y="3930650"/>
          <p14:tracePt t="78419" x="3479800" y="3937000"/>
          <p14:tracePt t="78444" x="3486150" y="3937000"/>
          <p14:tracePt t="78516" x="3492500" y="3943350"/>
          <p14:tracePt t="78524" x="3492500" y="3949700"/>
          <p14:tracePt t="78740" x="3498850" y="3956050"/>
          <p14:tracePt t="78764" x="3498850" y="3968750"/>
          <p14:tracePt t="78780" x="3498850" y="3975100"/>
          <p14:tracePt t="78788" x="3498850" y="3981450"/>
          <p14:tracePt t="78796" x="3505200" y="3987800"/>
          <p14:tracePt t="78808" x="3505200" y="4000500"/>
          <p14:tracePt t="78824" x="3511550" y="4032250"/>
          <p14:tracePt t="78841" x="3517900" y="4057650"/>
          <p14:tracePt t="78856" x="3517900" y="4089400"/>
          <p14:tracePt t="78874" x="3530600" y="4121150"/>
          <p14:tracePt t="78890" x="3530600" y="4146550"/>
          <p14:tracePt t="78908" x="3536950" y="4178300"/>
          <p14:tracePt t="78924" x="3543300" y="4197350"/>
          <p14:tracePt t="78941" x="3543300" y="4203700"/>
          <p14:tracePt t="78957" x="3543300" y="4210050"/>
          <p14:tracePt t="78974" x="3549650" y="4222750"/>
          <p14:tracePt t="79340" x="3556000" y="4222750"/>
          <p14:tracePt t="79364" x="3562350" y="4222750"/>
          <p14:tracePt t="79404" x="3568700" y="4222750"/>
          <p14:tracePt t="79460" x="3575050" y="4222750"/>
          <p14:tracePt t="79468" x="3581400" y="4222750"/>
          <p14:tracePt t="79636" x="3587750" y="4222750"/>
          <p14:tracePt t="79660" x="3594100" y="4222750"/>
          <p14:tracePt t="79668" x="3594100" y="4216400"/>
          <p14:tracePt t="79676" x="3600450" y="4210050"/>
          <p14:tracePt t="79692" x="3606800" y="4210050"/>
          <p14:tracePt t="79704" x="3619500" y="4210050"/>
          <p14:tracePt t="79722" x="3670300" y="4197350"/>
          <p14:tracePt t="79724" x="3702050" y="4191000"/>
          <p14:tracePt t="79739" x="3810000" y="4178300"/>
          <p14:tracePt t="79755" x="3968750" y="4159250"/>
          <p14:tracePt t="79772" x="4191000" y="4133850"/>
          <p14:tracePt t="79788" x="4413250" y="4102100"/>
          <p14:tracePt t="79803" x="4654550" y="4076700"/>
          <p14:tracePt t="79822" x="4851400" y="4064000"/>
          <p14:tracePt t="79839" x="4984750" y="4044950"/>
          <p14:tracePt t="79853" x="5067300" y="4044950"/>
          <p14:tracePt t="79872" x="5130800" y="4044950"/>
          <p14:tracePt t="79888" x="5168900" y="4044950"/>
          <p14:tracePt t="79905" x="5194300" y="4044950"/>
          <p14:tracePt t="79921" x="5207000" y="4044950"/>
          <p14:tracePt t="79964" x="5213350" y="4044950"/>
          <p14:tracePt t="80188" x="5213350" y="4051300"/>
          <p14:tracePt t="80196" x="5219700" y="4051300"/>
          <p14:tracePt t="80204" x="5226050" y="4051300"/>
          <p14:tracePt t="80284" x="5232400" y="4051300"/>
          <p14:tracePt t="80324" x="5238750" y="4051300"/>
          <p14:tracePt t="80372" x="5245100" y="4051300"/>
          <p14:tracePt t="80380" x="5251450" y="4051300"/>
          <p14:tracePt t="80396" x="5257800" y="4051300"/>
          <p14:tracePt t="80412" x="5264150" y="4051300"/>
          <p14:tracePt t="80436" x="5270500" y="4051300"/>
          <p14:tracePt t="80444" x="5276850" y="4051300"/>
          <p14:tracePt t="80460" x="5283200" y="4051300"/>
          <p14:tracePt t="80476" x="5289550" y="4051300"/>
          <p14:tracePt t="80492" x="5295900" y="4051300"/>
          <p14:tracePt t="80508" x="5302250" y="4051300"/>
          <p14:tracePt t="80524" x="5308600" y="4051300"/>
          <p14:tracePt t="80537" x="5314950" y="4051300"/>
          <p14:tracePt t="80553" x="5327650" y="4051300"/>
          <p14:tracePt t="80570" x="5340350" y="4051300"/>
          <p14:tracePt t="80587" x="5353050" y="4051300"/>
          <p14:tracePt t="80604" x="5384800" y="4051300"/>
          <p14:tracePt t="80620" x="5403850" y="4051300"/>
          <p14:tracePt t="80635" x="5429250" y="4051300"/>
          <p14:tracePt t="80651" x="5448300" y="4044950"/>
          <p14:tracePt t="80669" x="5467350" y="4044950"/>
          <p14:tracePt t="80685" x="5473700" y="4038600"/>
          <p14:tracePt t="80924" x="5467350" y="4038600"/>
          <p14:tracePt t="80931" x="5461000" y="4038600"/>
          <p14:tracePt t="80940" x="5454650" y="4038600"/>
          <p14:tracePt t="80952" x="5448300" y="4038600"/>
          <p14:tracePt t="80969" x="5441950" y="4038600"/>
          <p14:tracePt t="80986" x="5435600" y="4038600"/>
          <p14:tracePt t="81002" x="5429250" y="4038600"/>
          <p14:tracePt t="81019" x="5422900" y="4038600"/>
          <p14:tracePt t="81035" x="5422900" y="4044950"/>
          <p14:tracePt t="81324" x="5397500" y="4051300"/>
          <p14:tracePt t="81332" x="5334000" y="4070350"/>
          <p14:tracePt t="81339" x="5238750" y="4095750"/>
          <p14:tracePt t="81349" x="5118100" y="4121150"/>
          <p14:tracePt t="81366" x="4667250" y="4197350"/>
          <p14:tracePt t="81385" x="4368800" y="4235450"/>
          <p14:tracePt t="81402" x="3784600" y="4318000"/>
          <p14:tracePt t="81418" x="3219450" y="4375150"/>
          <p14:tracePt t="81435" x="2787650" y="4438650"/>
          <p14:tracePt t="81451" x="2698750" y="4457700"/>
          <p14:tracePt t="81466" x="2686050" y="4464050"/>
          <p14:tracePt t="81596" x="2692400" y="4464050"/>
          <p14:tracePt t="81612" x="2698750" y="4464050"/>
          <p14:tracePt t="81620" x="2711450" y="4464050"/>
          <p14:tracePt t="81634" x="2724150" y="4464050"/>
          <p14:tracePt t="81651" x="2749550" y="4464050"/>
          <p14:tracePt t="81667" x="2762250" y="4464050"/>
          <p14:tracePt t="81684" x="2774950" y="4464050"/>
          <p14:tracePt t="81732" x="2781300" y="4464050"/>
          <p14:tracePt t="81756" x="2781300" y="4470400"/>
          <p14:tracePt t="81771" x="2781300" y="4476750"/>
          <p14:tracePt t="81787" x="2781300" y="4489450"/>
          <p14:tracePt t="81811" x="2781300" y="4495800"/>
          <p14:tracePt t="81820" x="2781300" y="4502150"/>
          <p14:tracePt t="81835" x="2781300" y="4508500"/>
          <p14:tracePt t="81848" x="2781300" y="4514850"/>
          <p14:tracePt t="81867" x="2781300" y="4521200"/>
          <p14:tracePt t="81892" x="2781300" y="4527550"/>
          <p14:tracePt t="81908" x="2781300" y="4540250"/>
          <p14:tracePt t="81924" x="2781300" y="4546600"/>
          <p14:tracePt t="81931" x="2781300" y="4559300"/>
          <p14:tracePt t="81949" x="2787650" y="4572000"/>
          <p14:tracePt t="81966" x="2787650" y="4578350"/>
          <p14:tracePt t="81982" x="2787650" y="4591050"/>
          <p14:tracePt t="81999" x="2787650" y="4597400"/>
          <p14:tracePt t="82016" x="2787650" y="4603750"/>
          <p14:tracePt t="82033" x="2781300" y="4616450"/>
          <p14:tracePt t="82048" x="2774950" y="4635500"/>
          <p14:tracePt t="82066" x="2762250" y="4654550"/>
          <p14:tracePt t="82081" x="2743200" y="4667250"/>
          <p14:tracePt t="82100" x="2724150" y="4679950"/>
          <p14:tracePt t="82140" x="2717800" y="4679950"/>
          <p14:tracePt t="82324" x="2698750" y="4679950"/>
          <p14:tracePt t="82332" x="2647950" y="4686300"/>
          <p14:tracePt t="82339" x="2584450" y="4692650"/>
          <p14:tracePt t="82349" x="2508250" y="4699000"/>
          <p14:tracePt t="82380" x="2152650" y="4692650"/>
          <p14:tracePt t="82399" x="2000250" y="4641850"/>
          <p14:tracePt t="82432" x="1854200" y="4521200"/>
          <p14:tracePt t="82449" x="1854200" y="4445000"/>
          <p14:tracePt t="82482" x="1949450" y="4267200"/>
          <p14:tracePt t="82499" x="2101850" y="4171950"/>
          <p14:tracePt t="82532" x="2413000" y="4114800"/>
          <p14:tracePt t="82549" x="2609850" y="4114800"/>
          <p14:tracePt t="82582" x="3073400" y="4152900"/>
          <p14:tracePt t="82599" x="3263900" y="4191000"/>
          <p14:tracePt t="82632" x="3511550" y="4235450"/>
          <p14:tracePt t="82649" x="3600450" y="4248150"/>
          <p14:tracePt t="82681" x="3759200" y="4248150"/>
          <p14:tracePt t="82698" x="3848100" y="4248150"/>
          <p14:tracePt t="82731" x="4044950" y="4229100"/>
          <p14:tracePt t="82748" x="4114800" y="4222750"/>
          <p14:tracePt t="82781" x="4229100" y="4216400"/>
          <p14:tracePt t="82796" x="4267200" y="4216400"/>
          <p14:tracePt t="82831" x="4343400" y="4216400"/>
          <p14:tracePt t="82848" x="4375150" y="4216400"/>
          <p14:tracePt t="82881" x="4419600" y="4210050"/>
          <p14:tracePt t="82898" x="4432300" y="4210050"/>
          <p14:tracePt t="82914" x="4451350" y="4210050"/>
          <p14:tracePt t="82931" x="4483100" y="4203700"/>
          <p14:tracePt t="82946" x="4489450" y="4203700"/>
          <p14:tracePt t="82965" x="4533900" y="4203700"/>
          <p14:tracePt t="82981" x="4559300" y="4203700"/>
          <p14:tracePt t="82998" x="4591050" y="4203700"/>
          <p14:tracePt t="83014" x="4616450" y="4203700"/>
          <p14:tracePt t="83031" x="4635500" y="4203700"/>
          <p14:tracePt t="83047" x="4654550" y="4203700"/>
          <p14:tracePt t="83064" x="4673600" y="4203700"/>
          <p14:tracePt t="83080" x="4686300" y="4203700"/>
          <p14:tracePt t="83095" x="4711700" y="4210050"/>
          <p14:tracePt t="83114" x="4730750" y="4216400"/>
          <p14:tracePt t="83131" x="4768850" y="4235450"/>
          <p14:tracePt t="83147" x="4787900" y="4248150"/>
          <p14:tracePt t="83162" x="4800600" y="4254500"/>
          <p14:tracePt t="83180" x="4826000" y="4286250"/>
          <p14:tracePt t="83197" x="4832350" y="4318000"/>
          <p14:tracePt t="83213" x="4838700" y="4343400"/>
          <p14:tracePt t="83230" x="4838700" y="4362450"/>
          <p14:tracePt t="83247" x="4838700" y="4394200"/>
          <p14:tracePt t="83264" x="4832350" y="4413250"/>
          <p14:tracePt t="83280" x="4806950" y="4432300"/>
          <p14:tracePt t="83296" x="4768850" y="4451350"/>
          <p14:tracePt t="83312" x="4692650" y="4476750"/>
          <p14:tracePt t="83328" x="4565650" y="4502150"/>
          <p14:tracePt t="83345" x="4406900" y="4527550"/>
          <p14:tracePt t="83361" x="4210050" y="4546600"/>
          <p14:tracePt t="83378" x="4000500" y="4559300"/>
          <p14:tracePt t="83396" x="3695700" y="4565650"/>
          <p14:tracePt t="83412" x="3517900" y="4565650"/>
          <p14:tracePt t="83430" x="3333750" y="4565650"/>
          <p14:tracePt t="83446" x="3155950" y="4546600"/>
          <p14:tracePt t="83463" x="2959100" y="4527550"/>
          <p14:tracePt t="83478" x="2774950" y="4495800"/>
          <p14:tracePt t="83496" x="2571750" y="4476750"/>
          <p14:tracePt t="83512" x="2419350" y="4457700"/>
          <p14:tracePt t="83529" x="2286000" y="4445000"/>
          <p14:tracePt t="83544" x="2203450" y="4438650"/>
          <p14:tracePt t="83563" x="2152650" y="4432300"/>
          <p14:tracePt t="83578" x="2139950" y="4432300"/>
          <p14:tracePt t="83652" x="2139950" y="4425950"/>
          <p14:tracePt t="83668" x="2139950" y="4419600"/>
          <p14:tracePt t="83675" x="2139950" y="4413250"/>
          <p14:tracePt t="83683" x="2152650" y="4413250"/>
          <p14:tracePt t="83695" x="2159000" y="4406900"/>
          <p14:tracePt t="83711" x="2165350" y="4400550"/>
          <p14:tracePt t="83729" x="2178050" y="4400550"/>
          <p14:tracePt t="83745" x="2197100" y="4400550"/>
          <p14:tracePt t="83762" x="2216150" y="4400550"/>
          <p14:tracePt t="83778" x="2241550" y="4400550"/>
          <p14:tracePt t="83795" x="2292350" y="4400550"/>
          <p14:tracePt t="83811" x="2305050" y="4419600"/>
          <p14:tracePt t="83829" x="2311400" y="4432300"/>
          <p14:tracePt t="83845" x="2324100" y="4432300"/>
          <p14:tracePt t="83972" x="2336800" y="4432300"/>
          <p14:tracePt t="83988" x="2336800" y="4438650"/>
          <p14:tracePt t="83996" x="2330450" y="4438650"/>
          <p14:tracePt t="84004" x="2317750" y="4432300"/>
          <p14:tracePt t="84011" x="2317750" y="4425950"/>
          <p14:tracePt t="84027" x="2317750" y="4419600"/>
          <p14:tracePt t="84044" x="2317750" y="4413250"/>
          <p14:tracePt t="84061" x="2324100" y="4413250"/>
          <p14:tracePt t="84077" x="2362200" y="4425950"/>
          <p14:tracePt t="84094" x="2381250" y="4432300"/>
          <p14:tracePt t="84110" x="2387600" y="4445000"/>
          <p14:tracePt t="84128" x="2387600" y="4451350"/>
          <p14:tracePt t="84516" x="2387600" y="4445000"/>
          <p14:tracePt t="84612" x="2381250" y="4445000"/>
          <p14:tracePt t="84619" x="2374900" y="4451350"/>
          <p14:tracePt t="84644" x="2368550" y="4457700"/>
          <p14:tracePt t="84660" x="2362200" y="4464050"/>
          <p14:tracePt t="84668" x="2362200" y="4470400"/>
          <p14:tracePt t="84677" x="2355850" y="4476750"/>
          <p14:tracePt t="84693" x="2349500" y="4483100"/>
          <p14:tracePt t="84710" x="2330450" y="4495800"/>
          <p14:tracePt t="84725" x="2305050" y="4495800"/>
          <p14:tracePt t="84744" x="2260600" y="4508500"/>
          <p14:tracePt t="84760" x="2209800" y="4508500"/>
          <p14:tracePt t="84777" x="2133600" y="4508500"/>
          <p14:tracePt t="84793" x="2051050" y="4508500"/>
          <p14:tracePt t="84810" x="1974850" y="4489450"/>
          <p14:tracePt t="84826" x="1917700" y="4464050"/>
          <p14:tracePt t="84843" x="1873250" y="4432300"/>
          <p14:tracePt t="84859" x="1854200" y="4413250"/>
          <p14:tracePt t="84877" x="1847850" y="4394200"/>
          <p14:tracePt t="84893" x="1847850" y="4375150"/>
          <p14:tracePt t="84908" x="1847850" y="4349750"/>
          <p14:tracePt t="84924" x="1866900" y="4324350"/>
          <p14:tracePt t="84943" x="1905000" y="4305300"/>
          <p14:tracePt t="84957" x="1955800" y="4286250"/>
          <p14:tracePt t="84974" x="2032000" y="4267200"/>
          <p14:tracePt t="84992" x="2120900" y="4260850"/>
          <p14:tracePt t="85009" x="2228850" y="4254500"/>
          <p14:tracePt t="85024" x="2355850" y="4254500"/>
          <p14:tracePt t="85043" x="2578100" y="4254500"/>
          <p14:tracePt t="85059" x="2705100" y="4267200"/>
          <p14:tracePt t="85076" x="2832100" y="4279900"/>
          <p14:tracePt t="85090" x="2895600" y="4286250"/>
          <p14:tracePt t="85107" x="3067050" y="4305300"/>
          <p14:tracePt t="85126" x="3175000" y="4305300"/>
          <p14:tracePt t="85143" x="3289300" y="4318000"/>
          <p14:tracePt t="85157" x="3390900" y="4318000"/>
          <p14:tracePt t="85176" x="3479800" y="4318000"/>
          <p14:tracePt t="85192" x="3568700" y="4318000"/>
          <p14:tracePt t="85209" x="3651250" y="4318000"/>
          <p14:tracePt t="85225" x="3733800" y="4324350"/>
          <p14:tracePt t="85242" x="3810000" y="4330700"/>
          <p14:tracePt t="85257" x="3867150" y="4330700"/>
          <p14:tracePt t="85276" x="3956050" y="4330700"/>
          <p14:tracePt t="85292" x="4000500" y="4330700"/>
          <p14:tracePt t="85309" x="4044950" y="4330700"/>
          <p14:tracePt t="85325" x="4089400" y="4330700"/>
          <p14:tracePt t="85341" x="4133850" y="4330700"/>
          <p14:tracePt t="85357" x="4178300" y="4330700"/>
          <p14:tracePt t="85375" x="4229100" y="4330700"/>
          <p14:tracePt t="85391" x="4273550" y="4330700"/>
          <p14:tracePt t="85408" x="4311650" y="4330700"/>
          <p14:tracePt t="85424" x="4349750" y="4330700"/>
          <p14:tracePt t="85441" x="4381500" y="4330700"/>
          <p14:tracePt t="85457" x="4406900" y="4330700"/>
          <p14:tracePt t="85474" x="4432300" y="4330700"/>
          <p14:tracePt t="85490" x="4457700" y="4330700"/>
          <p14:tracePt t="85506" x="4476750" y="4330700"/>
          <p14:tracePt t="85524" x="4502150" y="4330700"/>
          <p14:tracePt t="85541" x="4533900" y="4330700"/>
          <p14:tracePt t="85557" x="4565650" y="4330700"/>
          <p14:tracePt t="85574" x="4597400" y="4337050"/>
          <p14:tracePt t="85590" x="4629150" y="4337050"/>
          <p14:tracePt t="85608" x="4654550" y="4343400"/>
          <p14:tracePt t="85623" x="4673600" y="4349750"/>
          <p14:tracePt t="85639" x="4692650" y="4349750"/>
          <p14:tracePt t="85657" x="4705350" y="4356100"/>
          <p14:tracePt t="85674" x="4711700" y="4356100"/>
          <p14:tracePt t="85690" x="4718050" y="4356100"/>
          <p14:tracePt t="85707" x="4724400" y="4362450"/>
          <p14:tracePt t="85723" x="4730750" y="4362450"/>
          <p14:tracePt t="85741" x="4737100" y="4368800"/>
          <p14:tracePt t="85757" x="4749800" y="4375150"/>
          <p14:tracePt t="85772" x="4762500" y="4387850"/>
          <p14:tracePt t="85791" x="4775200" y="4394200"/>
          <p14:tracePt t="85805" x="4781550" y="4394200"/>
          <p14:tracePt t="85824" x="4787900" y="4406900"/>
          <p14:tracePt t="85841" x="4794250" y="4419600"/>
          <p14:tracePt t="85856" x="4800600" y="4425950"/>
          <p14:tracePt t="85873" x="4800600" y="4438650"/>
          <p14:tracePt t="85890" x="4806950" y="4451350"/>
          <p14:tracePt t="85907" x="4806950" y="4464050"/>
          <p14:tracePt t="85923" x="4806950" y="4470400"/>
          <p14:tracePt t="85940" x="4806950" y="4476750"/>
          <p14:tracePt t="85973" x="4806950" y="4489450"/>
          <p14:tracePt t="85989" x="4800600" y="4495800"/>
          <p14:tracePt t="86005" x="4775200" y="4514850"/>
          <p14:tracePt t="86022" x="4756150" y="4521200"/>
          <p14:tracePt t="86040" x="4711700" y="4533900"/>
          <p14:tracePt t="86056" x="4667250" y="4546600"/>
          <p14:tracePt t="86073" x="4603750" y="4559300"/>
          <p14:tracePt t="86089" x="4546600" y="4572000"/>
          <p14:tracePt t="86106" x="4495800" y="4572000"/>
          <p14:tracePt t="86122" x="4445000" y="4572000"/>
          <p14:tracePt t="86140" x="4362450" y="4578350"/>
          <p14:tracePt t="86156" x="4298950" y="4584700"/>
          <p14:tracePt t="86171" x="4241800" y="4591050"/>
          <p14:tracePt t="86188" x="4159250" y="4597400"/>
          <p14:tracePt t="86206" x="4083050" y="4610100"/>
          <p14:tracePt t="86222" x="4044950" y="4610100"/>
          <p14:tracePt t="86238" x="3962400" y="4622800"/>
          <p14:tracePt t="86255" x="3879850" y="4635500"/>
          <p14:tracePt t="86273" x="3803650" y="4641850"/>
          <p14:tracePt t="86289" x="3740150" y="4648200"/>
          <p14:tracePt t="86306" x="3695700" y="4648200"/>
          <p14:tracePt t="86321" x="3657600" y="4654550"/>
          <p14:tracePt t="86339" x="3600450" y="4660900"/>
          <p14:tracePt t="86355" x="3562350" y="4667250"/>
          <p14:tracePt t="86372" x="3524250" y="4673600"/>
          <p14:tracePt t="86388" x="3492500" y="4673600"/>
          <p14:tracePt t="86404" x="3460750" y="4673600"/>
          <p14:tracePt t="86422" x="3435350" y="4673600"/>
          <p14:tracePt t="86438" x="3403600" y="4673600"/>
          <p14:tracePt t="86455" x="3365500" y="4679950"/>
          <p14:tracePt t="86470" x="3327400" y="4679950"/>
          <p14:tracePt t="86488" x="3295650" y="4686300"/>
          <p14:tracePt t="86505" x="3257550" y="4686300"/>
          <p14:tracePt t="86521" x="3225800" y="4692650"/>
          <p14:tracePt t="86539" x="3187700" y="4692650"/>
          <p14:tracePt t="86556" x="3155950" y="4692650"/>
          <p14:tracePt t="86573" x="3130550" y="4692650"/>
          <p14:tracePt t="86588" x="3117850" y="4692650"/>
          <p14:tracePt t="86606" x="3105150" y="4692650"/>
          <p14:tracePt t="86622" x="3092450" y="4692650"/>
          <p14:tracePt t="86639" x="3086100" y="4692650"/>
          <p14:tracePt t="86655" x="3079750" y="4692650"/>
          <p14:tracePt t="86672" x="3073400" y="4692650"/>
          <p14:tracePt t="86705" x="3067050" y="4692650"/>
          <p14:tracePt t="86721" x="3060700" y="4692650"/>
          <p14:tracePt t="86738" x="3054350" y="4692650"/>
          <p14:tracePt t="86756" x="3041650" y="4692650"/>
          <p14:tracePt t="86780" x="3035300" y="4699000"/>
          <p14:tracePt t="86787" x="3022600" y="4699000"/>
          <p14:tracePt t="86803" x="3009900" y="4699000"/>
          <p14:tracePt t="86821" x="2984500" y="4699000"/>
          <p14:tracePt t="86838" x="2965450" y="4699000"/>
          <p14:tracePt t="86854" x="2927350" y="4705350"/>
          <p14:tracePt t="86869" x="2895600" y="4711700"/>
          <p14:tracePt t="86886" x="2857500" y="4718050"/>
          <p14:tracePt t="86904" x="2819400" y="4718050"/>
          <p14:tracePt t="86921" x="2787650" y="4718050"/>
          <p14:tracePt t="86937" x="2755900" y="4718050"/>
          <p14:tracePt t="86953" x="2743200" y="4718050"/>
          <p14:tracePt t="86971" x="2730500" y="4718050"/>
          <p14:tracePt t="87372" x="2736850" y="4718050"/>
          <p14:tracePt t="87380" x="2743200" y="4718050"/>
          <p14:tracePt t="87387" x="2755900" y="4718050"/>
          <p14:tracePt t="87403" x="2825750" y="4692650"/>
          <p14:tracePt t="87420" x="2921000" y="4673600"/>
          <p14:tracePt t="87436" x="3003550" y="4667250"/>
          <p14:tracePt t="87451" x="3149600" y="4660900"/>
          <p14:tracePt t="87469" x="3302000" y="4654550"/>
          <p14:tracePt t="87485" x="3454400" y="4654550"/>
          <p14:tracePt t="87502" x="3575050" y="4654550"/>
          <p14:tracePt t="87519" x="3676650" y="4654550"/>
          <p14:tracePt t="87535" x="3746500" y="4654550"/>
          <p14:tracePt t="87553" x="3784600" y="4654550"/>
          <p14:tracePt t="87569" x="3810000" y="4654550"/>
          <p14:tracePt t="87628" x="3816350" y="4654550"/>
          <p14:tracePt t="87756" x="3829050" y="4654550"/>
          <p14:tracePt t="87764" x="3841750" y="4648200"/>
          <p14:tracePt t="87772" x="3873500" y="4641850"/>
          <p14:tracePt t="87788" x="3917950" y="4635500"/>
          <p14:tracePt t="87801" x="3975100" y="4622800"/>
          <p14:tracePt t="87819" x="4222750" y="4584700"/>
          <p14:tracePt t="87837" x="4451350" y="4565650"/>
          <p14:tracePt t="87853" x="4673600" y="4546600"/>
          <p14:tracePt t="87869" x="4832350" y="4546600"/>
          <p14:tracePt t="87886" x="4933950" y="4546600"/>
          <p14:tracePt t="87902" x="4978400" y="4546600"/>
          <p14:tracePt t="87919" x="4997450" y="4552950"/>
          <p14:tracePt t="87936" x="5003800" y="4559300"/>
          <p14:tracePt t="87969" x="5010150" y="4565650"/>
          <p14:tracePt t="88148" x="5016500" y="4565650"/>
          <p14:tracePt t="88156" x="5029200" y="4565650"/>
          <p14:tracePt t="88166" x="5048250" y="4565650"/>
          <p14:tracePt t="88185" x="5149850" y="4565650"/>
          <p14:tracePt t="88202" x="5327650" y="4565650"/>
          <p14:tracePt t="88218" x="5422900" y="4565650"/>
          <p14:tracePt t="88235" x="5784850" y="4584700"/>
          <p14:tracePt t="88251" x="5988050" y="4591050"/>
          <p14:tracePt t="88268" x="6102350" y="4597400"/>
          <p14:tracePt t="88285" x="6134100" y="4597400"/>
          <p14:tracePt t="88302" x="6140450" y="4597400"/>
          <p14:tracePt t="88335" x="6134100" y="4603750"/>
          <p14:tracePt t="88350" x="6096000" y="4610100"/>
          <p14:tracePt t="88367" x="6032500" y="4610100"/>
          <p14:tracePt t="88382" x="5962650" y="4616450"/>
          <p14:tracePt t="88401" x="5867400" y="4616450"/>
          <p14:tracePt t="88417" x="5778500" y="4616450"/>
          <p14:tracePt t="88434" x="5695950" y="4616450"/>
          <p14:tracePt t="88450" x="5626100" y="4616450"/>
          <p14:tracePt t="88467" x="5549900" y="4584700"/>
          <p14:tracePt t="88482" x="5537200" y="4584700"/>
          <p14:tracePt t="88500" x="5518150" y="4559300"/>
          <p14:tracePt t="88515" x="5518150" y="4546600"/>
          <p14:tracePt t="88534" x="5511800" y="4514850"/>
          <p14:tracePt t="88550" x="5511800" y="4489450"/>
          <p14:tracePt t="88567" x="5524500" y="4457700"/>
          <p14:tracePt t="88583" x="5556250" y="4400550"/>
          <p14:tracePt t="88599" x="5619750" y="4356100"/>
          <p14:tracePt t="88616" x="5715000" y="4298950"/>
          <p14:tracePt t="88633" x="5835650" y="4254500"/>
          <p14:tracePt t="88649" x="6007100" y="4216400"/>
          <p14:tracePt t="88667" x="6273800" y="4191000"/>
          <p14:tracePt t="88683" x="6438900" y="4184650"/>
          <p14:tracePt t="88715" x="6743700" y="4197350"/>
          <p14:tracePt t="88734" x="6864350" y="4222750"/>
          <p14:tracePt t="88751" x="6985000" y="4260850"/>
          <p14:tracePt t="88782" x="7131050" y="4324350"/>
          <p14:tracePt t="88798" x="7169150" y="4356100"/>
          <p14:tracePt t="88831" x="7188200" y="4425950"/>
          <p14:tracePt t="88850" x="7181850" y="4464050"/>
          <p14:tracePt t="88883" x="7035800" y="4616450"/>
          <p14:tracePt t="88900" x="6921500" y="4673600"/>
          <p14:tracePt t="88931" x="6578600" y="4737100"/>
          <p14:tracePt t="88948" x="6350000" y="4737100"/>
          <p14:tracePt t="88981" x="5861050" y="4629150"/>
          <p14:tracePt t="89000" x="5664200" y="4552950"/>
          <p14:tracePt t="89033" x="5454650" y="4425950"/>
          <p14:tracePt t="89050" x="5410200" y="4375150"/>
          <p14:tracePt t="89083" x="5391150" y="4298950"/>
          <p14:tracePt t="89098" x="5391150" y="4279900"/>
          <p14:tracePt t="89131" x="5486400" y="4165600"/>
          <p14:tracePt t="89150" x="5613400" y="4121150"/>
          <p14:tracePt t="89183" x="5969000" y="4057650"/>
          <p14:tracePt t="89200" x="6216650" y="4044950"/>
          <p14:tracePt t="89232" x="6642100" y="4076700"/>
          <p14:tracePt t="89249" x="6800850" y="4121150"/>
          <p14:tracePt t="89280" x="6921500" y="4184650"/>
          <p14:tracePt t="89297" x="6934200" y="4210050"/>
          <p14:tracePt t="89332" x="6927850" y="4298950"/>
          <p14:tracePt t="89347" x="6889750" y="4343400"/>
          <p14:tracePt t="89382" x="6756400" y="4464050"/>
          <p14:tracePt t="89397" x="6667500" y="4527550"/>
          <p14:tracePt t="89430" x="6457950" y="4673600"/>
          <p14:tracePt t="89447" x="6350000" y="4730750"/>
          <p14:tracePt t="89481" x="6242050" y="4775200"/>
          <p14:tracePt t="89496" x="6178550" y="4781550"/>
          <p14:tracePt t="89514" x="6140450" y="4781550"/>
          <p14:tracePt t="89531" x="6083300" y="4768850"/>
          <p14:tracePt t="89548" x="6064250" y="4749800"/>
          <p14:tracePt t="89565" x="6038850" y="4730750"/>
          <p14:tracePt t="89579" x="6019800" y="4724400"/>
          <p14:tracePt t="89596" x="6013450" y="4711700"/>
          <p14:tracePt t="89614" x="6007100" y="4705350"/>
          <p14:tracePt t="89629" x="6007100" y="4699000"/>
          <p14:tracePt t="89646" x="6007100" y="4686300"/>
          <p14:tracePt t="89663" x="6007100" y="4679950"/>
          <p14:tracePt t="89679" x="6013450" y="4667250"/>
          <p14:tracePt t="89696" x="6019800" y="4667250"/>
          <p14:tracePt t="89731" x="6026150" y="4667250"/>
          <p14:tracePt t="89916" x="6032500" y="4660900"/>
          <p14:tracePt t="89924" x="6038850" y="4635500"/>
          <p14:tracePt t="89940" x="6032500" y="4610100"/>
          <p14:tracePt t="89948" x="6026150" y="4610100"/>
          <p14:tracePt t="89964" x="6019800" y="4616450"/>
          <p14:tracePt t="90060" x="6019800" y="4610100"/>
          <p14:tracePt t="90067" x="6019800" y="4603750"/>
          <p14:tracePt t="90188" x="6019800" y="4597400"/>
          <p14:tracePt t="90875" x="6026150" y="4597400"/>
          <p14:tracePt t="90908" x="6032500" y="4597400"/>
          <p14:tracePt t="91020" x="6026150" y="4603750"/>
          <p14:tracePt t="91027" x="6019800" y="4610100"/>
          <p14:tracePt t="91036" x="6013450" y="4616450"/>
          <p14:tracePt t="91043" x="6007100" y="4622800"/>
          <p14:tracePt t="91060" x="5962650" y="4641850"/>
          <p14:tracePt t="91078" x="5943600" y="4648200"/>
          <p14:tracePt t="91094" x="5899150" y="4654550"/>
          <p14:tracePt t="91111" x="5835650" y="4654550"/>
          <p14:tracePt t="91127" x="5772150" y="4654550"/>
          <p14:tracePt t="91144" x="5695950" y="4635500"/>
          <p14:tracePt t="91160" x="5613400" y="4610100"/>
          <p14:tracePt t="91177" x="5530850" y="4597400"/>
          <p14:tracePt t="91193" x="5467350" y="4572000"/>
          <p14:tracePt t="91209" x="5410200" y="4540250"/>
          <p14:tracePt t="91227" x="5346700" y="4508500"/>
          <p14:tracePt t="91242" x="5321300" y="4495800"/>
          <p14:tracePt t="91260" x="5283200" y="4451350"/>
          <p14:tracePt t="91275" x="5270500" y="4425950"/>
          <p14:tracePt t="91293" x="5264150" y="4387850"/>
          <p14:tracePt t="91309" x="5264150" y="4356100"/>
          <p14:tracePt t="91325" x="5276850" y="4305300"/>
          <p14:tracePt t="91344" x="5346700" y="4241800"/>
          <p14:tracePt t="91359" x="5480050" y="4165600"/>
          <p14:tracePt t="91375" x="5702300" y="4083050"/>
          <p14:tracePt t="91393" x="5905500" y="4019550"/>
          <p14:tracePt t="91410" x="6184900" y="3962400"/>
          <p14:tracePt t="91426" x="6381750" y="3943350"/>
          <p14:tracePt t="91442" x="6540500" y="3937000"/>
          <p14:tracePt t="91459" x="6711950" y="3949700"/>
          <p14:tracePt t="91475" x="6819900" y="3994150"/>
          <p14:tracePt t="91493" x="6940550" y="4064000"/>
          <p14:tracePt t="91508" x="7054850" y="4140200"/>
          <p14:tracePt t="91526" x="7156450" y="4222750"/>
          <p14:tracePt t="91543" x="7245350" y="4286250"/>
          <p14:tracePt t="91559" x="7296150" y="4337050"/>
          <p14:tracePt t="91575" x="7334250" y="4381500"/>
          <p14:tracePt t="91592" x="7340600" y="4406900"/>
          <p14:tracePt t="91608" x="7346950" y="4438650"/>
          <p14:tracePt t="91626" x="7340600" y="4464050"/>
          <p14:tracePt t="91641" x="7302500" y="4495800"/>
          <p14:tracePt t="91659" x="7207250" y="4540250"/>
          <p14:tracePt t="91676" x="7092950" y="4565650"/>
          <p14:tracePt t="91692" x="6934200" y="4572000"/>
          <p14:tracePt t="91709" x="6705600" y="4559300"/>
          <p14:tracePt t="91725" x="6559550" y="4546600"/>
          <p14:tracePt t="91743" x="6159500" y="4483100"/>
          <p14:tracePt t="91759" x="5810250" y="4419600"/>
          <p14:tracePt t="91776" x="5543550" y="4368800"/>
          <p14:tracePt t="91792" x="5391150" y="4337050"/>
          <p14:tracePt t="91809" x="5302250" y="4318000"/>
          <p14:tracePt t="91825" x="5289550" y="4311650"/>
          <p14:tracePt t="91841" x="5283200" y="4311650"/>
          <p14:tracePt t="91858" x="5283200" y="4286250"/>
          <p14:tracePt t="91876" x="5314950" y="4235450"/>
          <p14:tracePt t="91892" x="5372100" y="4171950"/>
          <p14:tracePt t="91907" x="5461000" y="4102100"/>
          <p14:tracePt t="91924" x="5581650" y="4038600"/>
          <p14:tracePt t="91941" x="5746750" y="3981450"/>
          <p14:tracePt t="91958" x="5956300" y="3943350"/>
          <p14:tracePt t="91975" x="6261100" y="3924300"/>
          <p14:tracePt t="91991" x="6477000" y="3924300"/>
          <p14:tracePt t="92007" x="6648450" y="3943350"/>
          <p14:tracePt t="92025" x="6769100" y="4000500"/>
          <p14:tracePt t="92043" x="6832600" y="4089400"/>
          <p14:tracePt t="92059" x="6832600" y="4159250"/>
          <p14:tracePt t="92075" x="6832600" y="4241800"/>
          <p14:tracePt t="92092" x="6800850" y="4343400"/>
          <p14:tracePt t="92109" x="6750050" y="4445000"/>
          <p14:tracePt t="92123" x="6692900" y="4533900"/>
          <p14:tracePt t="92142" x="6604000" y="4635500"/>
          <p14:tracePt t="92157" x="6515100" y="4711700"/>
          <p14:tracePt t="92175" x="6426200" y="4756150"/>
          <p14:tracePt t="92192" x="6330950" y="4768850"/>
          <p14:tracePt t="92209" x="6267450" y="4768850"/>
          <p14:tracePt t="92225" x="6223000" y="4768850"/>
          <p14:tracePt t="92242" x="6203950" y="4756150"/>
          <p14:tracePt t="92258" x="6191250" y="4749800"/>
          <p14:tracePt t="92273" x="6191250" y="4737100"/>
          <p14:tracePt t="92292" x="6178550" y="4730750"/>
          <p14:tracePt t="92309" x="6159500" y="4737100"/>
          <p14:tracePt t="92324" x="6146800" y="4749800"/>
          <p14:tracePt t="92342" x="6115050" y="4762500"/>
          <p14:tracePt t="92375" x="6115050" y="4768850"/>
          <p14:tracePt t="92548" x="6115050" y="4762500"/>
          <p14:tracePt t="92652" x="6108700" y="4762500"/>
          <p14:tracePt t="92676" x="6102350" y="4762500"/>
          <p14:tracePt t="92683" x="6096000" y="4756150"/>
          <p14:tracePt t="92692" x="6096000" y="4749800"/>
          <p14:tracePt t="92740" x="6096000" y="4743450"/>
          <p14:tracePt t="92820" x="6089650" y="4743450"/>
          <p14:tracePt t="93708" x="6096000" y="4730750"/>
          <p14:tracePt t="93721" x="6108700" y="4730750"/>
          <p14:tracePt t="93738" x="6121400" y="4718050"/>
          <p14:tracePt t="93755" x="6140450" y="4711700"/>
          <p14:tracePt t="93771" x="6153150" y="4711700"/>
          <p14:tracePt t="93812" x="6159500" y="4711700"/>
          <p14:tracePt t="93852" x="6159500" y="4718050"/>
          <p14:tracePt t="93868" x="6159500" y="4737100"/>
          <p14:tracePt t="93876" x="6159500" y="4756150"/>
          <p14:tracePt t="93887" x="6159500" y="4781550"/>
          <p14:tracePt t="93904" x="6134100" y="4851400"/>
          <p14:tracePt t="93921" x="6096000" y="4914900"/>
          <p14:tracePt t="93936" x="6007100" y="4984750"/>
          <p14:tracePt t="93954" x="5899150" y="5041900"/>
          <p14:tracePt t="93971" x="5695950" y="5073650"/>
          <p14:tracePt t="93985" x="5607050" y="5073650"/>
          <p14:tracePt t="94004" x="5391150" y="4991100"/>
          <p14:tracePt t="94020" x="5264150" y="4908550"/>
          <p14:tracePt t="94037" x="5162550" y="4813300"/>
          <p14:tracePt t="94052" x="5092700" y="4711700"/>
          <p14:tracePt t="94070" x="5067300" y="4622800"/>
          <p14:tracePt t="94086" x="5080000" y="4533900"/>
          <p14:tracePt t="94104" x="5143500" y="4425950"/>
          <p14:tracePt t="94118" x="5270500" y="4318000"/>
          <p14:tracePt t="94135" x="5372100" y="4279900"/>
          <p14:tracePt t="94153" x="5657850" y="4216400"/>
          <p14:tracePt t="94169" x="5962650" y="4197350"/>
          <p14:tracePt t="94186" x="6280150" y="4203700"/>
          <p14:tracePt t="94203" x="6546850" y="4248150"/>
          <p14:tracePt t="94220" x="6623050" y="4292600"/>
          <p14:tracePt t="94236" x="6648450" y="4343400"/>
          <p14:tracePt t="94251" x="6654800" y="4400550"/>
          <p14:tracePt t="94268" x="6635750" y="4470400"/>
          <p14:tracePt t="94285" x="6584950" y="4533900"/>
          <p14:tracePt t="94303" x="6553200" y="4572000"/>
          <p14:tracePt t="94319" x="6521450" y="4591050"/>
          <p14:tracePt t="94337" x="6489700" y="4603750"/>
          <p14:tracePt t="94352" x="6477000" y="4603750"/>
          <p14:tracePt t="94370" x="6470650" y="4603750"/>
          <p14:tracePt t="94386" x="6464300" y="4597400"/>
          <p14:tracePt t="94403" x="6464300" y="4591050"/>
          <p14:tracePt t="94419" x="6457950" y="4584700"/>
          <p14:tracePt t="94436" x="6457950" y="4578350"/>
          <p14:tracePt t="94452" x="6457950" y="4565650"/>
          <p14:tracePt t="94485" x="6457950" y="4552950"/>
          <p14:tracePt t="94502" x="6457950" y="4546600"/>
          <p14:tracePt t="94519" x="6464300" y="4540250"/>
          <p14:tracePt t="94536" x="6477000" y="4540250"/>
          <p14:tracePt t="94552" x="6483350" y="4559300"/>
          <p14:tracePt t="94569" x="6483350" y="4565650"/>
          <p14:tracePt t="94585" x="6483350" y="4572000"/>
          <p14:tracePt t="94804" x="6496050" y="4584700"/>
          <p14:tracePt t="94820" x="6508750" y="4597400"/>
          <p14:tracePt t="94828" x="6527800" y="4603750"/>
          <p14:tracePt t="94843" x="6534150" y="4603750"/>
          <p14:tracePt t="94851" x="6540500" y="4610100"/>
          <p14:tracePt t="94867" x="6540500" y="4616450"/>
          <p14:tracePt t="94883" x="6546850" y="4616450"/>
          <p14:tracePt t="94924" x="6540500" y="4616450"/>
          <p14:tracePt t="94931" x="6534150" y="4616450"/>
          <p14:tracePt t="94948" x="6527800" y="4622800"/>
          <p14:tracePt t="94956" x="6521450" y="4622800"/>
          <p14:tracePt t="94980" x="6515100" y="4629150"/>
          <p14:tracePt t="94988" x="6515100" y="4641850"/>
          <p14:tracePt t="95002" x="6502400" y="4648200"/>
          <p14:tracePt t="95018" x="6483350" y="4679950"/>
          <p14:tracePt t="95033" x="6457950" y="4724400"/>
          <p14:tracePt t="95052" x="6388100" y="4826000"/>
          <p14:tracePt t="95067" x="6292850" y="4940300"/>
          <p14:tracePt t="95085" x="6096000" y="5130800"/>
          <p14:tracePt t="95102" x="5734050" y="5448300"/>
          <p14:tracePt t="95118" x="5245100" y="5797550"/>
          <p14:tracePt t="95135" x="4654550" y="6127750"/>
          <p14:tracePt t="95151" x="4070350" y="6400800"/>
          <p14:tracePt t="95168" x="3517900" y="6597650"/>
          <p14:tracePt t="95184" x="3003550" y="6737350"/>
          <p14:tracePt t="95201" x="2552700" y="6800850"/>
          <p14:tracePt t="95217" x="2241550" y="6800850"/>
          <p14:tracePt t="95234" x="2025650" y="6781800"/>
          <p14:tracePt t="95250" x="1879600" y="6731000"/>
          <p14:tracePt t="95266" x="1797050" y="6661150"/>
          <p14:tracePt t="95283" x="1758950" y="6565900"/>
          <p14:tracePt t="95301" x="1758950" y="6489700"/>
          <p14:tracePt t="95317" x="1758950" y="6432550"/>
          <p14:tracePt t="95334" x="1765300" y="6388100"/>
          <p14:tracePt t="95349" x="1784350" y="6362700"/>
          <p14:tracePt t="95367" x="1797050" y="6356350"/>
          <p14:tracePt t="95436" x="1803400" y="6369050"/>
          <p14:tracePt t="95443" x="1803400" y="6375400"/>
          <p14:tracePt t="95451" x="1803400" y="6381750"/>
          <p14:tracePt t="95465" x="1803400" y="6394450"/>
          <p14:tracePt t="95484" x="1803400" y="6407150"/>
          <p14:tracePt t="95500" x="1803400" y="6419850"/>
          <p14:tracePt t="95517" x="1803400" y="6426200"/>
          <p14:tracePt t="95550" x="1797050" y="6432550"/>
          <p14:tracePt t="95566" x="1797050" y="6438900"/>
          <p14:tracePt t="95583" x="1784350" y="6445250"/>
          <p14:tracePt t="95599" x="1771650" y="6457950"/>
          <p14:tracePt t="95617" x="1758950" y="6464300"/>
          <p14:tracePt t="95633" x="1727200" y="6483350"/>
          <p14:tracePt t="95648" x="1701800" y="6496050"/>
          <p14:tracePt t="95666" x="1676400" y="6502400"/>
          <p14:tracePt t="95683" x="1619250" y="6502400"/>
          <p14:tracePt t="95699" x="1581150" y="6483350"/>
          <p14:tracePt t="95716" x="1562100" y="6445250"/>
          <p14:tracePt t="95732" x="1543050" y="6375400"/>
          <p14:tracePt t="95750" x="1530350" y="6318250"/>
          <p14:tracePt t="95766" x="1536700" y="6229350"/>
          <p14:tracePt t="95781" x="1587500" y="6134100"/>
          <p14:tracePt t="95799" x="1657350" y="6051550"/>
          <p14:tracePt t="95815" x="1752600" y="5969000"/>
          <p14:tracePt t="95832" x="1885950" y="5905500"/>
          <p14:tracePt t="95849" x="1981200" y="5873750"/>
          <p14:tracePt t="95865" x="2089150" y="5861050"/>
          <p14:tracePt t="95881" x="2165350" y="5861050"/>
          <p14:tracePt t="95899" x="2203450" y="5873750"/>
          <p14:tracePt t="95916" x="2209800" y="5886450"/>
          <p14:tracePt t="95932" x="2209800" y="5899150"/>
          <p14:tracePt t="95949" x="2203450" y="5911850"/>
          <p14:tracePt t="95965" x="2190750" y="5930900"/>
          <p14:tracePt t="95981" x="2178050" y="5943600"/>
          <p14:tracePt t="95998" x="2152650" y="5949950"/>
          <p14:tracePt t="96016" x="2127250" y="5962650"/>
          <p14:tracePt t="96030" x="2120900" y="5969000"/>
          <p14:tracePt t="96049" x="2108200" y="5975350"/>
          <p14:tracePt t="96065" x="2089150" y="5975350"/>
          <p14:tracePt t="96082" x="2076450" y="5975350"/>
          <p14:tracePt t="96098" x="2063750" y="5975350"/>
          <p14:tracePt t="96115" x="2044700" y="5975350"/>
          <p14:tracePt t="96156" x="2038350" y="5975350"/>
          <p14:tracePt t="96196" x="2038350" y="5969000"/>
          <p14:tracePt t="96220" x="2038350" y="5962650"/>
          <p14:tracePt t="96227" x="2038350" y="5956300"/>
          <p14:tracePt t="96244" x="2038350" y="5949950"/>
          <p14:tracePt t="96263" x="2038350" y="5943600"/>
          <p14:tracePt t="96283" x="2038350" y="5937250"/>
          <p14:tracePt t="96468" x="2032000" y="5943600"/>
          <p14:tracePt t="96476" x="2025650" y="5949950"/>
          <p14:tracePt t="96484" x="2012950" y="5956300"/>
          <p14:tracePt t="96496" x="2000250" y="5962650"/>
          <p14:tracePt t="96529" x="1943100" y="5981700"/>
          <p14:tracePt t="96548" x="1924050" y="5988050"/>
          <p14:tracePt t="96581" x="1917700" y="5988050"/>
          <p14:tracePt t="96796" x="1898650" y="5988050"/>
          <p14:tracePt t="96803" x="1866900" y="5975350"/>
          <p14:tracePt t="96812" x="1816100" y="5956300"/>
          <p14:tracePt t="96829" x="1771650" y="5937250"/>
          <p14:tracePt t="96847" x="1663700" y="5886450"/>
          <p14:tracePt t="96864" x="1536700" y="5816600"/>
          <p14:tracePt t="96880" x="1447800" y="5740400"/>
          <p14:tracePt t="96895" x="1409700" y="5708650"/>
          <p14:tracePt t="96913" x="1377950" y="5645150"/>
          <p14:tracePt t="96930" x="1365250" y="5588000"/>
          <p14:tracePt t="96946" x="1365250" y="5537200"/>
          <p14:tracePt t="96964" x="1416050" y="5429250"/>
          <p14:tracePt t="96979" x="1498600" y="5359400"/>
          <p14:tracePt t="96995" x="1606550" y="5283200"/>
          <p14:tracePt t="97011" x="1739900" y="5226050"/>
          <p14:tracePt t="97030" x="1885950" y="5194300"/>
          <p14:tracePt t="97046" x="2032000" y="5181600"/>
          <p14:tracePt t="97062" x="2165350" y="5181600"/>
          <p14:tracePt t="97079" x="2298700" y="5181600"/>
          <p14:tracePt t="97096" x="2413000" y="5213350"/>
          <p14:tracePt t="97112" x="2540000" y="5264150"/>
          <p14:tracePt t="97130" x="2628900" y="5321300"/>
          <p14:tracePt t="97146" x="2724150" y="5397500"/>
          <p14:tracePt t="97161" x="2794000" y="5467350"/>
          <p14:tracePt t="97179" x="2844800" y="5556250"/>
          <p14:tracePt t="97196" x="2851150" y="5600700"/>
          <p14:tracePt t="97212" x="2851150" y="5638800"/>
          <p14:tracePt t="97229" x="2844800" y="5683250"/>
          <p14:tracePt t="97245" x="2813050" y="5746750"/>
          <p14:tracePt t="97261" x="2762250" y="5810250"/>
          <p14:tracePt t="97279" x="2692400" y="5886450"/>
          <p14:tracePt t="97294" x="2609850" y="5943600"/>
          <p14:tracePt t="97312" x="2514600" y="5988050"/>
          <p14:tracePt t="97329" x="2438400" y="6013450"/>
          <p14:tracePt t="97345" x="2343150" y="6019800"/>
          <p14:tracePt t="97361" x="2266950" y="6019800"/>
          <p14:tracePt t="97379" x="2178050" y="6019800"/>
          <p14:tracePt t="97394" x="2152650" y="6013450"/>
          <p14:tracePt t="97411" x="2133600" y="6000750"/>
          <p14:tracePt t="97451" x="2133600" y="5994400"/>
          <p14:tracePt t="97460" x="2133600" y="5988050"/>
          <p14:tracePt t="97477" x="2133600" y="5981700"/>
          <p14:tracePt t="97495" x="2139950" y="5956300"/>
          <p14:tracePt t="97511" x="2171700" y="5930900"/>
          <p14:tracePt t="97527" x="2222500" y="5918200"/>
          <p14:tracePt t="97545" x="2266950" y="5918200"/>
          <p14:tracePt t="97560" x="2279650" y="5924550"/>
          <p14:tracePt t="97578" x="2286000" y="5930900"/>
          <p14:tracePt t="97748" x="2292350" y="5930900"/>
          <p14:tracePt t="97763" x="2286000" y="5930900"/>
          <p14:tracePt t="97771" x="2273300" y="5930900"/>
          <p14:tracePt t="97788" x="2266950" y="5930900"/>
          <p14:tracePt t="97796" x="2254250" y="5930900"/>
          <p14:tracePt t="97810" x="2241550" y="5930900"/>
          <p14:tracePt t="97828" x="2228850" y="5924550"/>
          <p14:tracePt t="97845" x="2216150" y="5905500"/>
          <p14:tracePt t="97876" x="2209800" y="5905500"/>
          <p14:tracePt t="97924" x="2203450" y="5905500"/>
          <p14:tracePt t="97956" x="2203450" y="5899150"/>
          <p14:tracePt t="101316" x="2197100" y="5899150"/>
          <p14:tracePt t="101372" x="2190750" y="5899150"/>
          <p14:tracePt t="101396" x="2184400" y="5899150"/>
          <p14:tracePt t="101444" x="2184400" y="5905500"/>
          <p14:tracePt t="101451" x="2178050" y="5905500"/>
          <p14:tracePt t="101484" x="2171700" y="5905500"/>
          <p14:tracePt t="101492" x="2171700" y="5911850"/>
          <p14:tracePt t="101532" x="2165350" y="5911850"/>
          <p14:tracePt t="101612" x="2165350" y="5918200"/>
          <p14:tracePt t="101787" x="2165350" y="5911850"/>
          <p14:tracePt t="101795" x="2184400" y="5911850"/>
          <p14:tracePt t="101804" x="2197100" y="5911850"/>
          <p14:tracePt t="101819" x="2216150" y="5911850"/>
          <p14:tracePt t="101835" x="2298700" y="5949950"/>
          <p14:tracePt t="101850" x="2336800" y="5956300"/>
          <p14:tracePt t="101868" x="2362200" y="5949950"/>
          <p14:tracePt t="102020" x="2362200" y="5943600"/>
          <p14:tracePt t="102028" x="2362200" y="5937250"/>
          <p14:tracePt t="102044" x="2355850" y="5930900"/>
          <p14:tracePt t="102051" x="2355850" y="5937250"/>
          <p14:tracePt t="102092" x="2355850" y="5930900"/>
          <p14:tracePt t="102148" x="2368550" y="5924550"/>
          <p14:tracePt t="102156" x="2381250" y="5911850"/>
          <p14:tracePt t="102180" x="2381250" y="5905500"/>
          <p14:tracePt t="102212" x="2381250" y="5899150"/>
          <p14:tracePt t="102228" x="2387600" y="5892800"/>
          <p14:tracePt t="102252" x="2393950" y="5886450"/>
          <p14:tracePt t="102275" x="2393950" y="5880100"/>
          <p14:tracePt t="102364" x="2393950" y="5873750"/>
          <p14:tracePt t="103420" x="2400300" y="5873750"/>
          <p14:tracePt t="103428" x="2457450" y="5867400"/>
          <p14:tracePt t="103444" x="2520950" y="5861050"/>
          <p14:tracePt t="103452" x="2609850" y="5854700"/>
          <p14:tracePt t="103479" x="2794000" y="5848350"/>
          <p14:tracePt t="103498" x="3003550" y="5848350"/>
          <p14:tracePt t="103530" x="3486150" y="5848350"/>
          <p14:tracePt t="103546" x="3543300" y="5848350"/>
          <p14:tracePt t="103563" x="3657600" y="5848350"/>
          <p14:tracePt t="103580" x="3676650" y="5848350"/>
          <p14:tracePt t="103635" x="3683000" y="5848350"/>
          <p14:tracePt t="103723" x="3676650" y="5854700"/>
          <p14:tracePt t="103748" x="3670300" y="5854700"/>
          <p14:tracePt t="103772" x="3670300" y="5861050"/>
          <p14:tracePt t="103780" x="3663950" y="5861050"/>
          <p14:tracePt t="104180" x="3644900" y="5867400"/>
          <p14:tracePt t="104188" x="3625850" y="5880100"/>
          <p14:tracePt t="104195" x="3613150" y="5880100"/>
          <p14:tracePt t="104213" x="3581400" y="5880100"/>
          <p14:tracePt t="104244" x="3575050" y="5873750"/>
          <p14:tracePt t="104468" x="3575050" y="5867400"/>
          <p14:tracePt t="104492" x="3562350" y="5861050"/>
          <p14:tracePt t="104499" x="3549650" y="5854700"/>
          <p14:tracePt t="104510" x="3543300" y="5829300"/>
          <p14:tracePt t="104527" x="3517900" y="5791200"/>
          <p14:tracePt t="104545" x="3498850" y="5759450"/>
          <p14:tracePt t="104562" x="3479800" y="5740400"/>
          <p14:tracePt t="104577" x="3479800" y="5727700"/>
          <p14:tracePt t="104595" x="3479800" y="5715000"/>
          <p14:tracePt t="104611" x="3479800" y="5708650"/>
          <p14:tracePt t="104628" x="3479800" y="5702300"/>
          <p14:tracePt t="104661" x="3479800" y="5689600"/>
          <p14:tracePt t="104677" x="3479800" y="5683250"/>
          <p14:tracePt t="104695" x="3492500" y="5664200"/>
          <p14:tracePt t="104711" x="3517900" y="5638800"/>
          <p14:tracePt t="104728" x="3543300" y="5613400"/>
          <p14:tracePt t="104744" x="3594100" y="5581650"/>
          <p14:tracePt t="104760" x="3625850" y="5562600"/>
          <p14:tracePt t="104777" x="3676650" y="5556250"/>
          <p14:tracePt t="104793" x="3714750" y="5549900"/>
          <p14:tracePt t="104811" x="3759200" y="5549900"/>
          <p14:tracePt t="104826" x="3765550" y="5549900"/>
          <p14:tracePt t="104844" x="3771900" y="5556250"/>
          <p14:tracePt t="104861" x="3771900" y="5581650"/>
          <p14:tracePt t="104876" x="3771900" y="5600700"/>
          <p14:tracePt t="104894" x="3771900" y="5626100"/>
          <p14:tracePt t="104910" x="3771900" y="5651500"/>
          <p14:tracePt t="104927" x="3765550" y="5683250"/>
          <p14:tracePt t="104943" x="3752850" y="5708650"/>
          <p14:tracePt t="104961" x="3733800" y="5727700"/>
          <p14:tracePt t="104977" x="3714750" y="5746750"/>
          <p14:tracePt t="104994" x="3683000" y="5765800"/>
          <p14:tracePt t="105010" x="3651250" y="5778500"/>
          <p14:tracePt t="105026" x="3613150" y="5797550"/>
          <p14:tracePt t="105042" x="3575050" y="5810250"/>
          <p14:tracePt t="105060" x="3511550" y="5829300"/>
          <p14:tracePt t="105076" x="3479800" y="5842000"/>
          <p14:tracePt t="105092" x="3460750" y="5842000"/>
          <p14:tracePt t="105110" x="3448050" y="5842000"/>
          <p14:tracePt t="105147" x="3441700" y="5842000"/>
          <p14:tracePt t="105204" x="3441700" y="5835650"/>
          <p14:tracePt t="105211" x="3454400" y="5829300"/>
          <p14:tracePt t="105228" x="3460750" y="5822950"/>
          <p14:tracePt t="105235" x="3479800" y="5822950"/>
          <p14:tracePt t="105252" x="3492500" y="5816600"/>
          <p14:tracePt t="105260" x="3505200" y="5816600"/>
          <p14:tracePt t="105277" x="3530600" y="5810250"/>
          <p14:tracePt t="105293" x="3556000" y="5810250"/>
          <p14:tracePt t="105311" x="3575050" y="5810250"/>
          <p14:tracePt t="105326" x="3581400" y="5810250"/>
          <p14:tracePt t="105343" x="3594100" y="5810250"/>
          <p14:tracePt t="105360" x="3606800" y="5810250"/>
          <p14:tracePt t="105377" x="3613150" y="5816600"/>
          <p14:tracePt t="105539" x="3613150" y="5822950"/>
          <p14:tracePt t="105556" x="3613150" y="5829300"/>
          <p14:tracePt t="105579" x="3606800" y="5835650"/>
          <p14:tracePt t="105908" x="3606800" y="5829300"/>
          <p14:tracePt t="105931" x="3613150" y="5829300"/>
          <p14:tracePt t="105948" x="3619500" y="5822950"/>
          <p14:tracePt t="105956" x="3632200" y="5822950"/>
          <p14:tracePt t="105972" x="3638550" y="5822950"/>
          <p14:tracePt t="105980" x="3651250" y="5816600"/>
          <p14:tracePt t="105990" x="3657600" y="5816600"/>
          <p14:tracePt t="106009" x="3683000" y="5810250"/>
          <p14:tracePt t="106025" x="3708400" y="5810250"/>
          <p14:tracePt t="106042" x="3733800" y="5810250"/>
          <p14:tracePt t="106058" x="3759200" y="5810250"/>
          <p14:tracePt t="106075" x="3784600" y="5810250"/>
          <p14:tracePt t="106091" x="3797300" y="5810250"/>
          <p14:tracePt t="106107" x="3803650" y="5816600"/>
          <p14:tracePt t="106123" x="3810000" y="5822950"/>
          <p14:tracePt t="106141" x="3816350" y="5822950"/>
          <p14:tracePt t="106157" x="3816350" y="5829300"/>
          <p14:tracePt t="106190" x="3816350" y="5835650"/>
          <p14:tracePt t="106208" x="3816350" y="5842000"/>
          <p14:tracePt t="106224" x="3816350" y="5848350"/>
          <p14:tracePt t="106259" x="3816350" y="5854700"/>
          <p14:tracePt t="106284" x="3816350" y="5861050"/>
          <p14:tracePt t="106323" x="3816350" y="5867400"/>
          <p14:tracePt t="106331" x="3810000" y="5867400"/>
          <p14:tracePt t="106341" x="3810000" y="5873750"/>
          <p14:tracePt t="106357" x="3803650" y="5873750"/>
          <p14:tracePt t="106374" x="3797300" y="5880100"/>
          <p14:tracePt t="106408" x="3790950" y="5886450"/>
          <p14:tracePt t="106424" x="3784600" y="5886450"/>
          <p14:tracePt t="106441" x="3778250" y="5899150"/>
          <p14:tracePt t="106455" x="3765550" y="5905500"/>
          <p14:tracePt t="106474" x="3759200" y="5911850"/>
          <p14:tracePt t="106490" x="3746500" y="5918200"/>
          <p14:tracePt t="106507" x="3727450" y="5930900"/>
          <p14:tracePt t="106524" x="3721100" y="5937250"/>
          <p14:tracePt t="106541" x="3714750" y="5943600"/>
          <p14:tracePt t="106557" x="3708400" y="5943600"/>
          <p14:tracePt t="106574" x="3702050" y="5949950"/>
          <p14:tracePt t="106605" x="3695700" y="5956300"/>
          <p14:tracePt t="106812" x="3708400" y="5956300"/>
          <p14:tracePt t="106820" x="3721100" y="5956300"/>
          <p14:tracePt t="106828" x="3746500" y="5956300"/>
          <p14:tracePt t="106840" x="3765550" y="5949950"/>
          <p14:tracePt t="106856" x="3810000" y="5949950"/>
          <p14:tracePt t="106873" x="3930650" y="5937250"/>
          <p14:tracePt t="106889" x="4102100" y="5924550"/>
          <p14:tracePt t="106907" x="4641850" y="5892800"/>
          <p14:tracePt t="106921" x="4845050" y="5892800"/>
          <p14:tracePt t="106940" x="5441950" y="5873750"/>
          <p14:tracePt t="106956" x="5803900" y="5867400"/>
          <p14:tracePt t="106973" x="6134100" y="5867400"/>
          <p14:tracePt t="106989" x="6432550" y="5867400"/>
          <p14:tracePt t="107006" x="6692900" y="5867400"/>
          <p14:tracePt t="107023" x="6940550" y="5867400"/>
          <p14:tracePt t="107037" x="7137400" y="5867400"/>
          <p14:tracePt t="107056" x="7296150" y="5867400"/>
          <p14:tracePt t="107073" x="7423150" y="5861050"/>
          <p14:tracePt t="107089" x="7505700" y="5848350"/>
          <p14:tracePt t="107104" x="7556500" y="5842000"/>
          <p14:tracePt t="107120" x="7588250" y="5835650"/>
          <p14:tracePt t="107137" x="7607300" y="5829300"/>
          <p14:tracePt t="107156" x="7651750" y="5816600"/>
          <p14:tracePt t="107172" x="7689850" y="5816600"/>
          <p14:tracePt t="107187" x="7721600" y="5816600"/>
          <p14:tracePt t="107205" x="7753350" y="5816600"/>
          <p14:tracePt t="107221" x="7766050" y="5816600"/>
          <p14:tracePt t="107238" x="7772400" y="5816600"/>
          <p14:tracePt t="107254" x="7740650" y="5822950"/>
          <p14:tracePt t="107271" x="7670800" y="5835650"/>
          <p14:tracePt t="107287" x="7486650" y="5854700"/>
          <p14:tracePt t="107444" x="7486650" y="5861050"/>
          <p14:tracePt t="107500" x="7524750" y="5854700"/>
          <p14:tracePt t="107507" x="7626350" y="5835650"/>
          <p14:tracePt t="107519" x="7708900" y="5829300"/>
          <p14:tracePt t="107538" x="7886700" y="5816600"/>
          <p14:tracePt t="107555" x="8026400" y="5791200"/>
          <p14:tracePt t="107569" x="8058150" y="5791200"/>
          <p14:tracePt t="107586" x="8077200" y="5791200"/>
          <p14:tracePt t="107652" x="8083550" y="5791200"/>
          <p14:tracePt t="107659" x="8083550" y="5784850"/>
          <p14:tracePt t="107803" x="8089900" y="5784850"/>
          <p14:tracePt t="107940" x="8089900" y="5791200"/>
          <p14:tracePt t="107948" x="8083550" y="5791200"/>
          <p14:tracePt t="107955" x="8077200" y="5797550"/>
          <p14:tracePt t="107972" x="8070850" y="5803900"/>
          <p14:tracePt t="107985" x="8064500" y="5810250"/>
          <p14:tracePt t="108002" x="8045450" y="5816600"/>
          <p14:tracePt t="108020" x="7994650" y="5835650"/>
          <p14:tracePt t="108037" x="7937500" y="5854700"/>
          <p14:tracePt t="108052" x="7842250" y="5873750"/>
          <p14:tracePt t="108070" x="7721600" y="5880100"/>
          <p14:tracePt t="108085" x="7581900" y="5880100"/>
          <p14:tracePt t="108102" x="7416800" y="5880100"/>
          <p14:tracePt t="108118" x="7283450" y="5854700"/>
          <p14:tracePt t="108135" x="7156450" y="5816600"/>
          <p14:tracePt t="108153" x="7067550" y="5765800"/>
          <p14:tracePt t="108170" x="7010400" y="5708650"/>
          <p14:tracePt t="108185" x="6972300" y="5645150"/>
          <p14:tracePt t="108203" x="6940550" y="5543550"/>
          <p14:tracePt t="108218" x="6934200" y="5505450"/>
          <p14:tracePt t="108236" x="6953250" y="5391150"/>
          <p14:tracePt t="108251" x="7004050" y="5314950"/>
          <p14:tracePt t="108269" x="7086600" y="5238750"/>
          <p14:tracePt t="108285" x="7219950" y="5175250"/>
          <p14:tracePt t="108303" x="7308850" y="5149850"/>
          <p14:tracePt t="108319" x="7531100" y="5099050"/>
          <p14:tracePt t="108336" x="7804150" y="5060950"/>
          <p14:tracePt t="108352" x="8051800" y="5054600"/>
          <p14:tracePt t="108369" x="8286750" y="5067300"/>
          <p14:tracePt t="108385" x="8445500" y="5099050"/>
          <p14:tracePt t="108403" x="8597900" y="5194300"/>
          <p14:tracePt t="108417" x="8629650" y="5226050"/>
          <p14:tracePt t="108436" x="8680450" y="5359400"/>
          <p14:tracePt t="108452" x="8693150" y="5448300"/>
          <p14:tracePt t="108469" x="8693150" y="5543550"/>
          <p14:tracePt t="108485" x="8667750" y="5632450"/>
          <p14:tracePt t="108500" x="8642350" y="5721350"/>
          <p14:tracePt t="108518" x="8604250" y="5797550"/>
          <p14:tracePt t="108535" x="8547100" y="5873750"/>
          <p14:tracePt t="108551" x="8483600" y="5937250"/>
          <p14:tracePt t="108567" x="8420100" y="5981700"/>
          <p14:tracePt t="108585" x="8375650" y="6000750"/>
          <p14:tracePt t="108602" x="8350250" y="6007100"/>
          <p14:tracePt t="108617" x="8331200" y="6013450"/>
          <p14:tracePt t="108635" x="8312150" y="6013450"/>
          <p14:tracePt t="108651" x="8305800" y="6013450"/>
          <p14:tracePt t="108668" x="8299450" y="6013450"/>
          <p14:tracePt t="108684" x="8293100" y="6007100"/>
          <p14:tracePt t="108700" x="8286750" y="6007100"/>
          <p14:tracePt t="108718" x="8286750" y="6000750"/>
          <p14:tracePt t="108748" x="8280400" y="5994400"/>
          <p14:tracePt t="108755" x="8274050" y="5994400"/>
          <p14:tracePt t="108819" x="8267700" y="5994400"/>
          <p14:tracePt t="108827" x="8255000" y="5994400"/>
          <p14:tracePt t="108835" x="8235950" y="5994400"/>
          <p14:tracePt t="108851" x="8172450" y="5994400"/>
          <p14:tracePt t="108868" x="8058150" y="5994400"/>
          <p14:tracePt t="108884" x="7912100" y="5994400"/>
          <p14:tracePt t="108901" x="7734300" y="5969000"/>
          <p14:tracePt t="108916" x="7575550" y="5930900"/>
          <p14:tracePt t="108933" x="7448550" y="5892800"/>
          <p14:tracePt t="108950" x="7372350" y="5854700"/>
          <p14:tracePt t="108968" x="7353300" y="5842000"/>
          <p14:tracePt t="108984" x="7327900" y="5810250"/>
          <p14:tracePt t="109001" x="7315200" y="5797550"/>
          <p14:tracePt t="109017" x="7315200" y="5784850"/>
          <p14:tracePt t="109034" x="7315200" y="5778500"/>
          <p14:tracePt t="109050" x="7315200" y="5772150"/>
          <p14:tracePt t="109066" x="7321550" y="5765800"/>
          <p14:tracePt t="109083" x="7327900" y="5753100"/>
          <p14:tracePt t="109099" x="7334250" y="5753100"/>
          <p14:tracePt t="109117" x="7340600" y="5746750"/>
          <p14:tracePt t="109133" x="7353300" y="5746750"/>
          <p14:tracePt t="109150" x="7359650" y="5746750"/>
          <p14:tracePt t="109167" x="7372350" y="5746750"/>
          <p14:tracePt t="109183" x="7378700" y="5746750"/>
          <p14:tracePt t="109412" x="7385050" y="5746750"/>
          <p14:tracePt t="109436" x="7391400" y="5753100"/>
          <p14:tracePt t="109444" x="7397750" y="5753100"/>
          <p14:tracePt t="109452" x="7404100" y="5759450"/>
          <p14:tracePt t="109465" x="7410450" y="5765800"/>
          <p14:tracePt t="109484" x="7423150" y="5778500"/>
          <p14:tracePt t="109498" x="7429500" y="5784850"/>
          <p14:tracePt t="109515" x="7435850" y="5784850"/>
          <p14:tracePt t="109533" x="7442200" y="5791200"/>
          <p14:tracePt t="109550" x="7448550" y="5791200"/>
          <p14:tracePt t="109566" x="7454900" y="5791200"/>
          <p14:tracePt t="109583" x="7461250" y="5791200"/>
          <p14:tracePt t="109600" x="7467600" y="5791200"/>
          <p14:tracePt t="109660" x="7473950" y="5797550"/>
          <p14:tracePt t="109700" x="7473950" y="5803900"/>
          <p14:tracePt t="109732" x="7473950" y="5810250"/>
          <p14:tracePt t="109803" x="7473950" y="5816600"/>
          <p14:tracePt t="110484" x="7467600" y="5816600"/>
          <p14:tracePt t="110491" x="7467600" y="5822950"/>
          <p14:tracePt t="110499" x="7461250" y="5822950"/>
          <p14:tracePt t="110515" x="7454900" y="5822950"/>
          <p14:tracePt t="110547" x="7429500" y="5822950"/>
          <p14:tracePt t="110565" x="7404100" y="5822950"/>
          <p14:tracePt t="110597" x="7340600" y="5822950"/>
          <p14:tracePt t="110614" x="7315200" y="5822950"/>
          <p14:tracePt t="110647" x="7289800" y="5822950"/>
          <p14:tracePt t="110812" x="7289800" y="5816600"/>
          <p14:tracePt t="110819" x="7296150" y="5816600"/>
          <p14:tracePt t="110830" x="7302500" y="5816600"/>
          <p14:tracePt t="110845" x="7308850" y="5816600"/>
          <p14:tracePt t="110861" x="7340600" y="5803900"/>
          <p14:tracePt t="110878" x="7397750" y="5797550"/>
          <p14:tracePt t="110896" x="7467600" y="5791200"/>
          <p14:tracePt t="110913" x="7543800" y="5784850"/>
          <p14:tracePt t="110930" x="7600950" y="5765800"/>
          <p14:tracePt t="110947" x="7651750" y="5759450"/>
          <p14:tracePt t="110963" x="7664450" y="5759450"/>
          <p14:tracePt t="111003" x="7664450" y="5753100"/>
          <p14:tracePt t="111355" x="7670800" y="5746750"/>
          <p14:tracePt t="111364" x="7683500" y="5746750"/>
          <p14:tracePt t="111371" x="7702550" y="5746750"/>
          <p14:tracePt t="111379" x="7721600" y="5740400"/>
          <p14:tracePt t="111396" x="7766050" y="5734050"/>
          <p14:tracePt t="111412" x="7816850" y="5727700"/>
          <p14:tracePt t="111429" x="7835900" y="5727700"/>
          <p14:tracePt t="111445" x="7880350" y="5727700"/>
          <p14:tracePt t="111462" x="7918450" y="5727700"/>
          <p14:tracePt t="111478" x="7937500" y="5727700"/>
          <p14:tracePt t="111495" x="7950200" y="5727700"/>
          <p14:tracePt t="111724" x="7956550" y="5727700"/>
          <p14:tracePt t="111732" x="7962900" y="5727700"/>
          <p14:tracePt t="111748" x="7969250" y="5727700"/>
          <p14:tracePt t="111764" x="7975600" y="5727700"/>
          <p14:tracePt t="111778" x="7981950" y="5721350"/>
          <p14:tracePt t="111794" x="7994650" y="5715000"/>
          <p14:tracePt t="111809" x="8007350" y="5715000"/>
          <p14:tracePt t="111828" x="8020050" y="5702300"/>
          <p14:tracePt t="111845" x="8032750" y="5689600"/>
          <p14:tracePt t="111860" x="8039100" y="5676900"/>
          <p14:tracePt t="111877" x="8045450" y="5670550"/>
          <p14:tracePt t="111893" x="8045450" y="5664200"/>
          <p14:tracePt t="111911" x="8045450" y="5657850"/>
          <p14:tracePt t="112004" x="8045450" y="5670550"/>
          <p14:tracePt t="112020" x="8045450" y="5695950"/>
          <p14:tracePt t="112027" x="8045450" y="5721350"/>
          <p14:tracePt t="112035" x="8051800" y="5753100"/>
          <p14:tracePt t="112044" x="8058150" y="5778500"/>
          <p14:tracePt t="112059" x="8077200" y="5842000"/>
          <p14:tracePt t="112075" x="8089900" y="5886450"/>
          <p14:tracePt t="112092" x="8089900" y="5930900"/>
          <p14:tracePt t="112111" x="8096250" y="5943600"/>
          <p14:tracePt t="112148" x="8102600" y="5949950"/>
          <p14:tracePt t="112164" x="8102600" y="5937250"/>
          <p14:tracePt t="112177" x="8096250" y="5918200"/>
          <p14:tracePt t="112193" x="8077200" y="5867400"/>
          <p14:tracePt t="112210" x="8045450" y="5803900"/>
          <p14:tracePt t="112227" x="8020050" y="5753100"/>
          <p14:tracePt t="112241" x="8013700" y="5727700"/>
          <p14:tracePt t="112258" x="8007350" y="5689600"/>
          <p14:tracePt t="112277" x="8007350" y="5657850"/>
          <p14:tracePt t="112293" x="8007350" y="5632450"/>
          <p14:tracePt t="112310" x="8020050" y="5619750"/>
          <p14:tracePt t="112325" x="8039100" y="5613400"/>
          <p14:tracePt t="112343" x="8058150" y="5613400"/>
          <p14:tracePt t="112360" x="8070850" y="5607050"/>
          <p14:tracePt t="112377" x="8077200" y="5607050"/>
          <p14:tracePt t="112393" x="8089900" y="5619750"/>
          <p14:tracePt t="112410" x="8102600" y="5645150"/>
          <p14:tracePt t="112424" x="8102600" y="5676900"/>
          <p14:tracePt t="112444" x="8077200" y="5721350"/>
          <p14:tracePt t="112459" x="8032750" y="5753100"/>
          <p14:tracePt t="112477" x="7988300" y="5765800"/>
          <p14:tracePt t="112491" x="7950200" y="5772150"/>
          <p14:tracePt t="112509" x="7912100" y="5772150"/>
          <p14:tracePt t="112526" x="7867650" y="5765800"/>
          <p14:tracePt t="112544" x="7848600" y="5759450"/>
          <p14:tracePt t="112559" x="7829550" y="5740400"/>
          <p14:tracePt t="112576" x="7823200" y="5721350"/>
          <p14:tracePt t="112592" x="7810500" y="5708650"/>
          <p14:tracePt t="112607" x="7810500" y="5695950"/>
          <p14:tracePt t="112624" x="7810500" y="5676900"/>
          <p14:tracePt t="112643" x="7823200" y="5651500"/>
          <p14:tracePt t="112659" x="7848600" y="5645150"/>
          <p14:tracePt t="112676" x="7893050" y="5632450"/>
          <p14:tracePt t="112692" x="7931150" y="5632450"/>
          <p14:tracePt t="112709" x="7956550" y="5632450"/>
          <p14:tracePt t="112725" x="7975600" y="5638800"/>
          <p14:tracePt t="112742" x="7988300" y="5657850"/>
          <p14:tracePt t="112758" x="7994650" y="5683250"/>
          <p14:tracePt t="112773" x="7994650" y="5708650"/>
          <p14:tracePt t="112791" x="7994650" y="5740400"/>
          <p14:tracePt t="112808" x="7975600" y="5765800"/>
          <p14:tracePt t="112824" x="7937500" y="5791200"/>
          <p14:tracePt t="112840" x="7880350" y="5810250"/>
          <p14:tracePt t="112858" x="7791450" y="5829300"/>
          <p14:tracePt t="112875" x="7620000" y="5842000"/>
          <p14:tracePt t="112891" x="7480300" y="5842000"/>
          <p14:tracePt t="112908" x="7372350" y="5835650"/>
          <p14:tracePt t="112924" x="7302500" y="5822950"/>
          <p14:tracePt t="112940" x="7270750" y="5816600"/>
          <p14:tracePt t="112957" x="7270750" y="5810250"/>
          <p14:tracePt t="112975" x="7270750" y="5797550"/>
          <p14:tracePt t="112990" x="7277100" y="5772150"/>
          <p14:tracePt t="113008" x="7296150" y="5746750"/>
          <p14:tracePt t="113024" x="7334250" y="5715000"/>
          <p14:tracePt t="113041" x="7385050" y="5695950"/>
          <p14:tracePt t="113057" x="7416800" y="5683250"/>
          <p14:tracePt t="113073" x="7493000" y="5664200"/>
          <p14:tracePt t="113089" x="7581900" y="5657850"/>
          <p14:tracePt t="113108" x="7708900" y="5645150"/>
          <p14:tracePt t="113124" x="7778750" y="5645150"/>
          <p14:tracePt t="113141" x="7829550" y="5651500"/>
          <p14:tracePt t="113157" x="7848600" y="5664200"/>
          <p14:tracePt t="113173" x="7861300" y="5683250"/>
          <p14:tracePt t="113190" x="7861300" y="5702300"/>
          <p14:tracePt t="113207" x="7842250" y="5746750"/>
          <p14:tracePt t="113223" x="7753350" y="5803900"/>
          <p14:tracePt t="113241" x="7607300" y="5861050"/>
          <p14:tracePt t="113256" x="7454900" y="5880100"/>
          <p14:tracePt t="113274" x="7289800" y="5886450"/>
          <p14:tracePt t="113290" x="7150100" y="5880100"/>
          <p14:tracePt t="113307" x="7029450" y="5803900"/>
          <p14:tracePt t="113323" x="7010400" y="5734050"/>
          <p14:tracePt t="113340" x="7010400" y="5645150"/>
          <p14:tracePt t="113355" x="7042150" y="5549900"/>
          <p14:tracePt t="113374" x="7086600" y="5454650"/>
          <p14:tracePt t="113390" x="7175500" y="5372100"/>
          <p14:tracePt t="113405" x="7277100" y="5289550"/>
          <p14:tracePt t="113423" x="7435850" y="5207000"/>
          <p14:tracePt t="113439" x="7645400" y="5143500"/>
          <p14:tracePt t="113456" x="7880350" y="5092700"/>
          <p14:tracePt t="113472" x="8077200" y="5080000"/>
          <p14:tracePt t="113488" x="8242300" y="5080000"/>
          <p14:tracePt t="113507" x="8401050" y="5118100"/>
          <p14:tracePt t="113523" x="8464550" y="5175250"/>
          <p14:tracePt t="113540" x="8489950" y="5245100"/>
          <p14:tracePt t="113556" x="8496300" y="5334000"/>
          <p14:tracePt t="113573" x="8489950" y="5410200"/>
          <p14:tracePt t="113589" x="8451850" y="5518150"/>
          <p14:tracePt t="113606" x="8401050" y="5613400"/>
          <p14:tracePt t="113622" x="8305800" y="5721350"/>
          <p14:tracePt t="113640" x="8210550" y="5822950"/>
          <p14:tracePt t="113655" x="8064500" y="5930900"/>
          <p14:tracePt t="113673" x="7924800" y="6019800"/>
          <p14:tracePt t="113689" x="7759700" y="6064250"/>
          <p14:tracePt t="113705" x="7607300" y="6070600"/>
          <p14:tracePt t="113722" x="7435850" y="6026150"/>
          <p14:tracePt t="113723" x="7340600" y="5988050"/>
          <p14:tracePt t="113739" x="7188200" y="5892800"/>
          <p14:tracePt t="113755" x="7054850" y="5765800"/>
          <p14:tracePt t="113771" x="6978650" y="5657850"/>
          <p14:tracePt t="113788" x="6953250" y="5549900"/>
          <p14:tracePt t="113806" x="6953250" y="5486400"/>
          <p14:tracePt t="113822" x="6997700" y="5384800"/>
          <p14:tracePt t="113840" x="7080250" y="5295900"/>
          <p14:tracePt t="113854" x="7200900" y="5213350"/>
          <p14:tracePt t="113873" x="7366000" y="5156200"/>
          <p14:tracePt t="113887" x="7588250" y="5124450"/>
          <p14:tracePt t="113906" x="7804150" y="5124450"/>
          <p14:tracePt t="113923" x="8128000" y="5175250"/>
          <p14:tracePt t="113940" x="8267700" y="5238750"/>
          <p14:tracePt t="113956" x="8362950" y="5327650"/>
          <p14:tracePt t="113971" x="8407400" y="5416550"/>
          <p14:tracePt t="113989" x="8413750" y="5518150"/>
          <p14:tracePt t="114006" x="8388350" y="5626100"/>
          <p14:tracePt t="114020" x="8331200" y="5740400"/>
          <p14:tracePt t="114039" x="8235950" y="5861050"/>
          <p14:tracePt t="114055" x="8102600" y="5981700"/>
          <p14:tracePt t="114072" x="7956550" y="6083300"/>
          <p14:tracePt t="114089" x="7791450" y="6178550"/>
          <p14:tracePt t="114106" x="7651750" y="6229350"/>
          <p14:tracePt t="114122" x="7518400" y="6248400"/>
          <p14:tracePt t="114139" x="7372350" y="6242050"/>
          <p14:tracePt t="114153" x="7340600" y="6229350"/>
          <p14:tracePt t="114170" x="7277100" y="6191250"/>
          <p14:tracePt t="114188" x="7207250" y="6134100"/>
          <p14:tracePt t="114203" x="7188200" y="6108700"/>
          <p14:tracePt t="114221" x="7175500" y="6096000"/>
          <p14:tracePt t="114238" x="7175500" y="6089650"/>
          <p14:tracePt t="114300" x="7175500" y="6083300"/>
          <p14:tracePt t="114307" x="7175500" y="6076950"/>
          <p14:tracePt t="114321" x="7175500" y="6070600"/>
          <p14:tracePt t="114340" x="7175500" y="6064250"/>
          <p14:tracePt t="114355" x="7175500" y="6057900"/>
          <p14:tracePt t="114372" x="7181850" y="6038850"/>
          <p14:tracePt t="114405" x="7188200" y="6026150"/>
          <p14:tracePt t="114476" x="7194550" y="6026150"/>
          <p14:tracePt t="114483" x="7194550" y="6019800"/>
          <p14:tracePt t="114540" x="7194550" y="6013450"/>
          <p14:tracePt t="114556" x="7200900" y="6013450"/>
          <p14:tracePt t="114612" x="7207250" y="6013450"/>
          <p14:tracePt t="114619" x="7207250" y="6007100"/>
          <p14:tracePt t="116508" x="7200900" y="6007100"/>
          <p14:tracePt t="116524" x="7194550" y="6007100"/>
          <p14:tracePt t="116531" x="7188200" y="6007100"/>
          <p14:tracePt t="116540" x="7181850" y="6007100"/>
          <p14:tracePt t="116549" x="7175500" y="6007100"/>
          <p14:tracePt t="116566" x="7169150" y="6007100"/>
          <p14:tracePt t="116583" x="7162800" y="6007100"/>
          <p14:tracePt t="116597" x="7156450" y="6007100"/>
          <p14:tracePt t="116616" x="7150100" y="6007100"/>
          <p14:tracePt t="116632" x="7137400" y="6007100"/>
          <p14:tracePt t="116664" x="7118350" y="6007100"/>
          <p14:tracePt t="116683" x="7112000" y="6007100"/>
          <p14:tracePt t="116732" x="7105650" y="6007100"/>
          <p14:tracePt t="116780" x="7105650" y="6000750"/>
          <p14:tracePt t="116788" x="7118350" y="5988050"/>
          <p14:tracePt t="116797" x="7131050" y="5975350"/>
          <p14:tracePt t="116832" x="7251700" y="5918200"/>
          <p14:tracePt t="116849" x="7302500" y="5905500"/>
          <p14:tracePt t="116880" x="7550150" y="5892800"/>
          <p14:tracePt t="116899" x="7715250" y="5911850"/>
          <p14:tracePt t="116932" x="7785100" y="5962650"/>
          <p14:tracePt t="116949" x="7785100" y="6000750"/>
          <p14:tracePt t="116980" x="7759700" y="6083300"/>
          <p14:tracePt t="116999" x="7740650" y="6115050"/>
          <p14:tracePt t="117030" x="7689850" y="6165850"/>
          <p14:tracePt t="117049" x="7670800" y="6184900"/>
          <p14:tracePt t="117082" x="7620000" y="6197600"/>
          <p14:tracePt t="117096" x="7588250" y="6197600"/>
          <p14:tracePt t="117132" x="7499350" y="6146800"/>
          <p14:tracePt t="117149" x="7467600" y="6121400"/>
          <p14:tracePt t="117181" x="7442200" y="6064250"/>
          <p14:tracePt t="117198" x="7442200" y="6045200"/>
          <p14:tracePt t="117231" x="7461250" y="5994400"/>
          <p14:tracePt t="117248" x="7499350" y="5975350"/>
          <p14:tracePt t="117281" x="7645400" y="5924550"/>
          <p14:tracePt t="117296" x="7721600" y="5892800"/>
          <p14:tracePt t="117331" x="7854950" y="5873750"/>
          <p14:tracePt t="117346" x="7861300" y="5873750"/>
          <p14:tracePt t="117381" x="7874000" y="5905500"/>
          <p14:tracePt t="117398" x="7874000" y="5943600"/>
          <p14:tracePt t="117429" x="7829550" y="6026150"/>
          <p14:tracePt t="117448" x="7785100" y="6064250"/>
          <p14:tracePt t="117480" x="7645400" y="6102350"/>
          <p14:tracePt t="117498" x="7569200" y="6102350"/>
          <p14:tracePt t="117531" x="7315200" y="5956300"/>
          <p14:tracePt t="117548" x="7232650" y="5842000"/>
          <p14:tracePt t="117580" x="7131050" y="5581650"/>
          <p14:tracePt t="117597" x="7124700" y="5435600"/>
          <p14:tracePt t="117613" x="7162800" y="5321300"/>
          <p14:tracePt t="117628" x="7232650" y="5207000"/>
          <p14:tracePt t="117646" x="7321550" y="5111750"/>
          <p14:tracePt t="117663" x="7429500" y="5035550"/>
          <p14:tracePt t="117678" x="7556500" y="4991100"/>
          <p14:tracePt t="117697" x="7677150" y="4972050"/>
          <p14:tracePt t="117713" x="7797800" y="4972050"/>
          <p14:tracePt t="117728" x="7886700" y="4991100"/>
          <p14:tracePt t="117746" x="7969250" y="5035550"/>
          <p14:tracePt t="117763" x="8064500" y="5130800"/>
          <p14:tracePt t="117779" x="8121650" y="5226050"/>
          <p14:tracePt t="117795" x="8172450" y="5321300"/>
          <p14:tracePt t="117812" x="8216900" y="5454650"/>
          <p14:tracePt t="117830" x="8255000" y="5594350"/>
          <p14:tracePt t="117846" x="8280400" y="5708650"/>
          <p14:tracePt t="117861" x="8293100" y="5816600"/>
          <p14:tracePt t="117879" x="8293100" y="5861050"/>
          <p14:tracePt t="117896" x="8293100" y="5930900"/>
          <p14:tracePt t="117912" x="8267700" y="6007100"/>
          <p14:tracePt t="117929" x="8242300" y="6057900"/>
          <p14:tracePt t="117944" x="8216900" y="6089650"/>
          <p14:tracePt t="117963" x="8178800" y="6121400"/>
          <p14:tracePt t="117977" x="8172450" y="6127750"/>
          <p14:tracePt t="117996" x="8147050" y="6140450"/>
          <p14:tracePt t="118012" x="8140700" y="6140450"/>
          <p14:tracePt t="118467" x="8134350" y="6146800"/>
          <p14:tracePt t="118475" x="8128000" y="6146800"/>
          <p14:tracePt t="118491" x="8121650" y="6146800"/>
          <p14:tracePt t="118499" x="8115300" y="6153150"/>
          <p14:tracePt t="118509" x="8108950" y="6153150"/>
          <p14:tracePt t="118529" x="8089900" y="6159500"/>
          <p14:tracePt t="118544" x="8070850" y="6159500"/>
          <p14:tracePt t="118562" x="8039100" y="6165850"/>
          <p14:tracePt t="118578" x="7988300" y="6165850"/>
          <p14:tracePt t="118595" x="7899400" y="6159500"/>
          <p14:tracePt t="118611" x="7835900" y="6146800"/>
          <p14:tracePt t="118626" x="7816850" y="6146800"/>
          <p14:tracePt t="118644" x="7778750" y="6127750"/>
          <p14:tracePt t="118661" x="7772400" y="6127750"/>
          <p14:tracePt t="118678" x="7772400" y="6121400"/>
          <p14:tracePt t="118716" x="7772400" y="6115050"/>
          <p14:tracePt t="118740" x="7772400" y="6108700"/>
          <p14:tracePt t="118860" x="7772400" y="6102350"/>
          <p14:tracePt t="118867" x="7772400" y="6096000"/>
          <p14:tracePt t="118892" x="7772400" y="6089650"/>
          <p14:tracePt t="118899" x="7772400" y="6076950"/>
          <p14:tracePt t="118908" x="7766050" y="6076950"/>
          <p14:tracePt t="118925" x="7766050" y="6064250"/>
          <p14:tracePt t="118943" x="7759700" y="6064250"/>
          <p14:tracePt t="118960" x="7753350" y="6064250"/>
          <p14:tracePt t="118976" x="7747000" y="6064250"/>
          <p14:tracePt t="118993" x="7708900" y="6057900"/>
          <p14:tracePt t="119156" x="7715250" y="6057900"/>
          <p14:tracePt t="119164" x="7708900" y="6045200"/>
          <p14:tracePt t="119176" x="7708900" y="6026150"/>
          <p14:tracePt t="119192" x="7708900" y="6013450"/>
          <p14:tracePt t="119209" x="7702550" y="5994400"/>
          <p14:tracePt t="119252" x="7702550" y="5988050"/>
          <p14:tracePt t="119259" x="7727950" y="5981700"/>
          <p14:tracePt t="119276" x="7740650" y="5981700"/>
          <p14:tracePt t="119323" x="7740650" y="5975350"/>
          <p14:tracePt t="119388" x="7734300" y="5975350"/>
          <p14:tracePt t="119403" x="7727950" y="5975350"/>
          <p14:tracePt t="119428" x="7721600" y="5975350"/>
          <p14:tracePt t="119451" x="7715250" y="5975350"/>
          <p14:tracePt t="119491" x="7708900" y="5975350"/>
          <p14:tracePt t="119540" x="7702550" y="5975350"/>
          <p14:tracePt t="119812" x="7696200" y="5975350"/>
          <p14:tracePt t="119860" x="7689850" y="5975350"/>
          <p14:tracePt t="119884" x="7683500" y="5975350"/>
          <p14:tracePt t="119892" x="7677150" y="5975350"/>
          <p14:tracePt t="119907" x="7670800" y="5975350"/>
          <p14:tracePt t="119923" x="7664450" y="5975350"/>
          <p14:tracePt t="119940" x="7658100" y="5975350"/>
          <p14:tracePt t="119948" x="7651750" y="5975350"/>
          <p14:tracePt t="119995" x="7645400" y="5975350"/>
          <p14:tracePt t="120027" x="7639050" y="5975350"/>
          <p14:tracePt t="120043" x="7632700" y="5975350"/>
          <p14:tracePt t="120052" x="7626350" y="5975350"/>
          <p14:tracePt t="120068" x="7620000" y="5975350"/>
          <p14:tracePt t="120076" x="7613650" y="5975350"/>
          <p14:tracePt t="120091" x="7600950" y="5969000"/>
          <p14:tracePt t="120108" x="7588250" y="5969000"/>
          <p14:tracePt t="120124" x="7581900" y="5969000"/>
          <p14:tracePt t="120141" x="7575550" y="5969000"/>
          <p14:tracePt t="120157" x="7569200" y="5969000"/>
          <p14:tracePt t="120174" x="7562850" y="5969000"/>
          <p14:tracePt t="120191" x="7556500" y="5969000"/>
          <p14:tracePt t="120207" x="7543800" y="5969000"/>
          <p14:tracePt t="120223" x="7537450" y="5969000"/>
          <p14:tracePt t="120240" x="7531100" y="5969000"/>
          <p14:tracePt t="120256" x="7524750" y="5969000"/>
          <p14:tracePt t="120273" x="7518400" y="5969000"/>
          <p14:tracePt t="120290" x="7512050" y="5969000"/>
          <p14:tracePt t="120307" x="7505700" y="5969000"/>
          <p14:tracePt t="121172" x="7531100" y="5969000"/>
          <p14:tracePt t="121188" x="7556500" y="5969000"/>
          <p14:tracePt t="121195" x="7588250" y="5969000"/>
          <p14:tracePt t="121205" x="7626350" y="5969000"/>
          <p14:tracePt t="121221" x="7696200" y="5969000"/>
          <p14:tracePt t="121238" x="7753350" y="5969000"/>
          <p14:tracePt t="121255" x="7772400" y="5969000"/>
          <p14:tracePt t="121272" x="7804150" y="5975350"/>
          <p14:tracePt t="121287" x="7816850" y="5981700"/>
          <p14:tracePt t="121364" x="7810500" y="5988050"/>
          <p14:tracePt t="121379" x="7804150" y="5994400"/>
          <p14:tracePt t="121387" x="7797800" y="6000750"/>
          <p14:tracePt t="121395" x="7785100" y="6000750"/>
          <p14:tracePt t="121405" x="7778750" y="6007100"/>
          <p14:tracePt t="121421" x="7753350" y="6019800"/>
          <p14:tracePt t="121436" x="7747000" y="6019800"/>
          <p14:tracePt t="121455" x="7734300" y="6026150"/>
          <p14:tracePt t="121471" x="7727950" y="6026150"/>
          <p14:tracePt t="121486" x="7715250" y="6032500"/>
          <p14:tracePt t="121504" x="7708900" y="6032500"/>
          <p14:tracePt t="121521" x="7702550" y="6032500"/>
          <p14:tracePt t="121537" x="7696200" y="6038850"/>
          <p14:tracePt t="121552" x="7689850" y="6038850"/>
          <p14:tracePt t="121571" x="7670800" y="6045200"/>
          <p14:tracePt t="121588" x="7651750" y="6051550"/>
          <p14:tracePt t="121602" x="7639050" y="6064250"/>
          <p14:tracePt t="121619" x="7562850" y="6096000"/>
          <p14:tracePt t="121637" x="7493000" y="6102350"/>
          <p14:tracePt t="121654" x="7416800" y="6102350"/>
          <p14:tracePt t="121670" x="7378700" y="6102350"/>
          <p14:tracePt t="121687" x="7296150" y="6064250"/>
          <p14:tracePt t="121703" x="7194550" y="5981700"/>
          <p14:tracePt t="121720" x="7118350" y="5854700"/>
          <p14:tracePt t="121736" x="7048500" y="5676900"/>
          <p14:tracePt t="121752" x="7004050" y="5486400"/>
          <p14:tracePt t="121768" x="7004050" y="5314950"/>
          <p14:tracePt t="121787" x="7067550" y="5092700"/>
          <p14:tracePt t="121803" x="7156450" y="4965700"/>
          <p14:tracePt t="121820" x="7277100" y="4851400"/>
          <p14:tracePt t="121836" x="7423150" y="4775200"/>
          <p14:tracePt t="121852" x="7581900" y="4730750"/>
          <p14:tracePt t="121869" x="7766050" y="4724400"/>
          <p14:tracePt t="121885" x="7956550" y="4737100"/>
          <p14:tracePt t="121901" x="8128000" y="4768850"/>
          <p14:tracePt t="121918" x="8274050" y="4832350"/>
          <p14:tracePt t="121936" x="8388350" y="4908550"/>
          <p14:tracePt t="121952" x="8445500" y="4978400"/>
          <p14:tracePt t="121969" x="8496300" y="5080000"/>
          <p14:tracePt t="121986" x="8528050" y="5194300"/>
          <p14:tracePt t="122002" x="8547100" y="5302250"/>
          <p14:tracePt t="122018" x="8566150" y="5422900"/>
          <p14:tracePt t="122036" x="8572500" y="5613400"/>
          <p14:tracePt t="122053" x="8572500" y="5721350"/>
          <p14:tracePt t="122069" x="8559800" y="5816600"/>
          <p14:tracePt t="122086" x="8540750" y="5899150"/>
          <p14:tracePt t="122102" x="8515350" y="5969000"/>
          <p14:tracePt t="122119" x="8496300" y="6019800"/>
          <p14:tracePt t="122135" x="8489950" y="6045200"/>
          <p14:tracePt t="122152" x="8477250" y="6064250"/>
          <p14:tracePt t="122168" x="8477250" y="6076950"/>
          <p14:tracePt t="122186" x="8470900" y="6083300"/>
          <p14:tracePt t="122202" x="8470900" y="6089650"/>
          <p14:tracePt t="122219" x="8464550" y="6089650"/>
          <p14:tracePt t="122267" x="8464550" y="6096000"/>
          <p14:tracePt t="122275" x="8458200" y="6096000"/>
          <p14:tracePt t="122555" x="8451850" y="6102350"/>
          <p14:tracePt t="122563" x="8445500" y="6108700"/>
          <p14:tracePt t="122571" x="8432800" y="6108700"/>
          <p14:tracePt t="122585" x="8420100" y="6115050"/>
          <p14:tracePt t="122601" x="8388350" y="6121400"/>
          <p14:tracePt t="122619" x="8350250" y="6127750"/>
          <p14:tracePt t="122635" x="8286750" y="6127750"/>
          <p14:tracePt t="122652" x="8216900" y="6127750"/>
          <p14:tracePt t="122668" x="8147050" y="6134100"/>
          <p14:tracePt t="122685" x="8070850" y="6134100"/>
          <p14:tracePt t="122701" x="8001000" y="6134100"/>
          <p14:tracePt t="122718" x="7943850" y="6134100"/>
          <p14:tracePt t="122734" x="7880350" y="6134100"/>
          <p14:tracePt t="122751" x="7829550" y="6134100"/>
          <p14:tracePt t="122768" x="7772400" y="6134100"/>
          <p14:tracePt t="122785" x="7734300" y="6127750"/>
          <p14:tracePt t="122801" x="7689850" y="6115050"/>
          <p14:tracePt t="122818" x="7651750" y="6108700"/>
          <p14:tracePt t="122835" x="7581900" y="6089650"/>
          <p14:tracePt t="122849" x="7562850" y="6089650"/>
          <p14:tracePt t="122868" x="7524750" y="6083300"/>
          <p14:tracePt t="122885" x="7499350" y="6083300"/>
          <p14:tracePt t="122901" x="7486650" y="6076950"/>
          <p14:tracePt t="122918" x="7480300" y="6076950"/>
          <p14:tracePt t="122951" x="7473950" y="6076950"/>
          <p14:tracePt t="124260" x="7461250" y="6076950"/>
          <p14:tracePt t="124267" x="7454900" y="6064250"/>
          <p14:tracePt t="124284" x="7442200" y="6051550"/>
          <p14:tracePt t="124297" x="7429500" y="6038850"/>
          <p14:tracePt t="124312" x="7429500" y="6019800"/>
          <p14:tracePt t="124508" x="7448550" y="6019800"/>
          <p14:tracePt t="124539" x="7442200" y="6019800"/>
          <p14:tracePt t="124555" x="7435850" y="6019800"/>
          <p14:tracePt t="124564" x="7423150" y="6032500"/>
          <p14:tracePt t="124571" x="7416800" y="6038850"/>
          <p14:tracePt t="124597" x="7372350" y="6051550"/>
          <p14:tracePt t="124614" x="7366000" y="6057900"/>
          <p14:tracePt t="124647" x="7353300" y="6057900"/>
          <p14:tracePt t="124664" x="7346950" y="6057900"/>
          <p14:tracePt t="124696" x="7346950" y="6051550"/>
          <p14:tracePt t="124730" x="7346950" y="6045200"/>
          <p14:tracePt t="124747" x="7346950" y="6038850"/>
          <p14:tracePt t="124780" x="7346950" y="6026150"/>
          <p14:tracePt t="124813" x="7346950" y="6013450"/>
          <p14:tracePt t="124859" x="7346950" y="6007100"/>
          <p14:tracePt t="124884" x="7346950" y="6000750"/>
          <p14:tracePt t="124892" x="7334250" y="5994400"/>
          <p14:tracePt t="124899" x="7327900" y="5988050"/>
          <p14:tracePt t="124912" x="7308850" y="5981700"/>
          <p14:tracePt t="124927" x="7296150" y="5975350"/>
          <p14:tracePt t="124945" x="7239000" y="5969000"/>
          <p14:tracePt t="124961" x="7143750" y="5949950"/>
          <p14:tracePt t="124978" x="6997700" y="5930900"/>
          <p14:tracePt t="124996" x="6946900" y="5924550"/>
          <p14:tracePt t="125012" x="6845300" y="5918200"/>
          <p14:tracePt t="125029" x="6775450" y="5918200"/>
          <p14:tracePt t="125046" x="6731000" y="5918200"/>
          <p14:tracePt t="125062" x="6711950" y="5911850"/>
          <p14:tracePt t="125079" x="6699250" y="5911850"/>
          <p14:tracePt t="125435" x="6724650" y="5911850"/>
          <p14:tracePt t="125451" x="6762750" y="5911850"/>
          <p14:tracePt t="125459" x="6813550" y="5911850"/>
          <p14:tracePt t="125467" x="6877050" y="5911850"/>
          <p14:tracePt t="125476" x="6965950" y="5911850"/>
          <p14:tracePt t="125494" x="7054850" y="5911850"/>
          <p14:tracePt t="125510" x="7327900" y="5911850"/>
          <p14:tracePt t="125528" x="7620000" y="5911850"/>
          <p14:tracePt t="125543" x="7931150" y="5886450"/>
          <p14:tracePt t="125561" x="8197850" y="5867400"/>
          <p14:tracePt t="125577" x="8382000" y="5848350"/>
          <p14:tracePt t="125593" x="8515350" y="5835650"/>
          <p14:tracePt t="125609" x="8591550" y="5829300"/>
          <p14:tracePt t="125626" x="8629650" y="5829300"/>
          <p14:tracePt t="125661" x="8636000" y="5829300"/>
          <p14:tracePt t="125764" x="8636000" y="58229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71588" y="0"/>
            <a:ext cx="10515600" cy="981075"/>
          </a:xfrm>
        </p:spPr>
        <p:txBody>
          <a:bodyPr/>
          <a:lstStyle/>
          <a:p>
            <a:pPr eaLnBrk="1" hangingPunct="1"/>
            <a:r>
              <a:rPr lang="ja-JP" altLang="en-US" sz="3200" dirty="0"/>
              <a:t>破傷風トキソイド含有ワクチンの接種方法</a:t>
            </a:r>
          </a:p>
        </p:txBody>
      </p:sp>
      <p:sp>
        <p:nvSpPr>
          <p:cNvPr id="69635" name="Rectangle 3"/>
          <p:cNvSpPr>
            <a:spLocks noGrp="1" noChangeArrowheads="1"/>
          </p:cNvSpPr>
          <p:nvPr>
            <p:ph idx="1"/>
          </p:nvPr>
        </p:nvSpPr>
        <p:spPr>
          <a:xfrm>
            <a:off x="174625" y="1290638"/>
            <a:ext cx="5633343" cy="4908550"/>
          </a:xfrm>
        </p:spPr>
        <p:txBody>
          <a:bodyPr/>
          <a:lstStyle/>
          <a:p>
            <a:pPr eaLnBrk="1" hangingPunct="1">
              <a:defRPr/>
            </a:pPr>
            <a:r>
              <a:rPr lang="ja-JP" altLang="en-US" sz="2000" dirty="0"/>
              <a:t>暴露前予防：</a:t>
            </a:r>
            <a:r>
              <a:rPr lang="en-US" altLang="ja-JP" sz="2000" dirty="0"/>
              <a:t>S43</a:t>
            </a:r>
            <a:r>
              <a:rPr lang="ja-JP" altLang="en-US" sz="2000" dirty="0"/>
              <a:t>年以前生まれは、定期接種していないものとみなして、</a:t>
            </a:r>
            <a:r>
              <a:rPr lang="en-US" altLang="ja-JP" sz="2000" dirty="0"/>
              <a:t>T→T→DTP-IPV</a:t>
            </a:r>
            <a:r>
              <a:rPr lang="ja-JP" altLang="en-US" sz="2000" dirty="0"/>
              <a:t>の</a:t>
            </a:r>
            <a:r>
              <a:rPr lang="en-US" altLang="ja-JP" sz="2000" dirty="0"/>
              <a:t>0,3-8w,6-12M</a:t>
            </a:r>
          </a:p>
          <a:p>
            <a:pPr eaLnBrk="1" hangingPunct="1">
              <a:defRPr/>
            </a:pPr>
            <a:r>
              <a:rPr lang="ja-JP" altLang="en-US" sz="2000" dirty="0"/>
              <a:t>暴露前予防：</a:t>
            </a:r>
            <a:r>
              <a:rPr lang="en-US" altLang="ja-JP" sz="2000" dirty="0"/>
              <a:t>S44</a:t>
            </a:r>
            <a:r>
              <a:rPr lang="ja-JP" altLang="en-US" sz="2000" dirty="0"/>
              <a:t>年以降生まれは、定期接種で</a:t>
            </a:r>
            <a:r>
              <a:rPr lang="en-US" altLang="ja-JP" sz="2000" dirty="0"/>
              <a:t>DPT</a:t>
            </a:r>
            <a:r>
              <a:rPr lang="ja-JP" altLang="en-US" sz="2000" dirty="0"/>
              <a:t>を受けているので、ブースターとして、</a:t>
            </a:r>
            <a:r>
              <a:rPr lang="en-US" altLang="ja-JP" sz="2000" dirty="0"/>
              <a:t>DTP-IPV</a:t>
            </a:r>
            <a:r>
              <a:rPr lang="ja-JP" altLang="en-US" sz="2000" dirty="0"/>
              <a:t>　</a:t>
            </a:r>
            <a:r>
              <a:rPr lang="en-US" altLang="ja-JP" sz="2000" dirty="0"/>
              <a:t>1</a:t>
            </a:r>
            <a:r>
              <a:rPr lang="ja-JP" altLang="en-US" sz="2000" dirty="0"/>
              <a:t>回接種</a:t>
            </a:r>
          </a:p>
          <a:p>
            <a:pPr eaLnBrk="1" hangingPunct="1">
              <a:defRPr/>
            </a:pPr>
            <a:r>
              <a:rPr lang="ja-JP" altLang="en-US" sz="2000" dirty="0"/>
              <a:t>暴露後予防：　破傷風トキソイドとガンマグロブリン</a:t>
            </a:r>
            <a:r>
              <a:rPr lang="en-US" altLang="ja-JP" sz="2000" dirty="0"/>
              <a:t>250IU </a:t>
            </a:r>
            <a:r>
              <a:rPr lang="ja-JP" altLang="en-US" sz="2000" dirty="0"/>
              <a:t>接種を検討</a:t>
            </a:r>
          </a:p>
          <a:p>
            <a:pPr eaLnBrk="1" hangingPunct="1">
              <a:defRPr/>
            </a:pPr>
            <a:r>
              <a:rPr lang="ja-JP" altLang="en-US" sz="2000" dirty="0"/>
              <a:t>治療：抗生物質とガンマグロブリン</a:t>
            </a:r>
            <a:r>
              <a:rPr lang="en-US" altLang="ja-JP" sz="2000" dirty="0"/>
              <a:t>5000IU</a:t>
            </a:r>
          </a:p>
        </p:txBody>
      </p:sp>
      <p:grpSp>
        <p:nvGrpSpPr>
          <p:cNvPr id="61444" name="Group 4"/>
          <p:cNvGrpSpPr>
            <a:grpSpLocks/>
          </p:cNvGrpSpPr>
          <p:nvPr/>
        </p:nvGrpSpPr>
        <p:grpSpPr bwMode="auto">
          <a:xfrm>
            <a:off x="3506788" y="4595813"/>
            <a:ext cx="8305800" cy="2243137"/>
            <a:chOff x="-1" y="383"/>
            <a:chExt cx="4110" cy="1653"/>
          </a:xfrm>
        </p:grpSpPr>
        <p:grpSp>
          <p:nvGrpSpPr>
            <p:cNvPr id="61447" name="Group 5"/>
            <p:cNvGrpSpPr>
              <a:grpSpLocks/>
            </p:cNvGrpSpPr>
            <p:nvPr/>
          </p:nvGrpSpPr>
          <p:grpSpPr bwMode="auto">
            <a:xfrm>
              <a:off x="0" y="384"/>
              <a:ext cx="4108" cy="1651"/>
              <a:chOff x="0" y="384"/>
              <a:chExt cx="4108" cy="1651"/>
            </a:xfrm>
          </p:grpSpPr>
          <p:grpSp>
            <p:nvGrpSpPr>
              <p:cNvPr id="61449" name="Group 6"/>
              <p:cNvGrpSpPr>
                <a:grpSpLocks/>
              </p:cNvGrpSpPr>
              <p:nvPr/>
            </p:nvGrpSpPr>
            <p:grpSpPr bwMode="auto">
              <a:xfrm>
                <a:off x="0" y="384"/>
                <a:ext cx="821" cy="480"/>
                <a:chOff x="0" y="384"/>
                <a:chExt cx="821" cy="480"/>
              </a:xfrm>
            </p:grpSpPr>
            <p:sp>
              <p:nvSpPr>
                <p:cNvPr id="61501" name="Rectangle 7"/>
                <p:cNvSpPr>
                  <a:spLocks noChangeArrowheads="1"/>
                </p:cNvSpPr>
                <p:nvPr/>
              </p:nvSpPr>
              <p:spPr bwMode="auto">
                <a:xfrm>
                  <a:off x="40" y="384"/>
                  <a:ext cx="7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ja-JP" altLang="en-US" sz="2000">
                      <a:latin typeface="ＭＳ Ｐ明朝" pitchFamily="18" charset="-128"/>
                      <a:ea typeface="ＭＳ Ｐ明朝" pitchFamily="18" charset="-128"/>
                    </a:rPr>
                    <a:t>ワクチン接種の既往</a:t>
                  </a:r>
                  <a:endParaRPr kumimoji="1" lang="ja-JP" altLang="en-US"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502" name="Rectangle 8"/>
                <p:cNvSpPr>
                  <a:spLocks noChangeArrowheads="1"/>
                </p:cNvSpPr>
                <p:nvPr/>
              </p:nvSpPr>
              <p:spPr bwMode="auto">
                <a:xfrm>
                  <a:off x="0" y="384"/>
                  <a:ext cx="821"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0" name="Group 9"/>
              <p:cNvGrpSpPr>
                <a:grpSpLocks/>
              </p:cNvGrpSpPr>
              <p:nvPr/>
            </p:nvGrpSpPr>
            <p:grpSpPr bwMode="auto">
              <a:xfrm>
                <a:off x="821" y="384"/>
                <a:ext cx="1643" cy="480"/>
                <a:chOff x="821" y="384"/>
                <a:chExt cx="1643" cy="480"/>
              </a:xfrm>
            </p:grpSpPr>
            <p:sp>
              <p:nvSpPr>
                <p:cNvPr id="61499" name="Rectangle 10"/>
                <p:cNvSpPr>
                  <a:spLocks noChangeArrowheads="1"/>
                </p:cNvSpPr>
                <p:nvPr/>
              </p:nvSpPr>
              <p:spPr bwMode="auto">
                <a:xfrm>
                  <a:off x="861" y="384"/>
                  <a:ext cx="1563"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ja-JP" altLang="en-US" sz="2000">
                      <a:latin typeface="ＭＳ Ｐ明朝" pitchFamily="18" charset="-128"/>
                      <a:ea typeface="ＭＳ Ｐ明朝" pitchFamily="18" charset="-128"/>
                    </a:rPr>
                    <a:t>破傷風を起こす可能性の高い汚い創の場合</a:t>
                  </a:r>
                  <a:endParaRPr kumimoji="1" lang="ja-JP" altLang="en-US"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500" name="Rectangle 11"/>
                <p:cNvSpPr>
                  <a:spLocks noChangeArrowheads="1"/>
                </p:cNvSpPr>
                <p:nvPr/>
              </p:nvSpPr>
              <p:spPr bwMode="auto">
                <a:xfrm>
                  <a:off x="821" y="384"/>
                  <a:ext cx="1643"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1" name="Group 12"/>
              <p:cNvGrpSpPr>
                <a:grpSpLocks/>
              </p:cNvGrpSpPr>
              <p:nvPr/>
            </p:nvGrpSpPr>
            <p:grpSpPr bwMode="auto">
              <a:xfrm>
                <a:off x="2464" y="384"/>
                <a:ext cx="1644" cy="480"/>
                <a:chOff x="2464" y="384"/>
                <a:chExt cx="1644" cy="480"/>
              </a:xfrm>
            </p:grpSpPr>
            <p:sp>
              <p:nvSpPr>
                <p:cNvPr id="61497" name="Rectangle 13"/>
                <p:cNvSpPr>
                  <a:spLocks noChangeArrowheads="1"/>
                </p:cNvSpPr>
                <p:nvPr/>
              </p:nvSpPr>
              <p:spPr bwMode="auto">
                <a:xfrm>
                  <a:off x="2504" y="384"/>
                  <a:ext cx="15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ja-JP" altLang="en-US" sz="2000">
                      <a:latin typeface="ＭＳ Ｐ明朝" pitchFamily="18" charset="-128"/>
                      <a:ea typeface="ＭＳ Ｐ明朝" pitchFamily="18" charset="-128"/>
                    </a:rPr>
                    <a:t>破傷風を起こす可能性の低い創の場合</a:t>
                  </a:r>
                  <a:endParaRPr kumimoji="1" lang="ja-JP" altLang="en-US"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98" name="Rectangle 14"/>
                <p:cNvSpPr>
                  <a:spLocks noChangeArrowheads="1"/>
                </p:cNvSpPr>
                <p:nvPr/>
              </p:nvSpPr>
              <p:spPr bwMode="auto">
                <a:xfrm>
                  <a:off x="2464" y="384"/>
                  <a:ext cx="164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2" name="Group 15"/>
              <p:cNvGrpSpPr>
                <a:grpSpLocks/>
              </p:cNvGrpSpPr>
              <p:nvPr/>
            </p:nvGrpSpPr>
            <p:grpSpPr bwMode="auto">
              <a:xfrm>
                <a:off x="0" y="864"/>
                <a:ext cx="821" cy="403"/>
                <a:chOff x="0" y="864"/>
                <a:chExt cx="821" cy="403"/>
              </a:xfrm>
            </p:grpSpPr>
            <p:sp>
              <p:nvSpPr>
                <p:cNvPr id="61495" name="Rectangle 16"/>
                <p:cNvSpPr>
                  <a:spLocks noChangeArrowheads="1"/>
                </p:cNvSpPr>
                <p:nvPr/>
              </p:nvSpPr>
              <p:spPr bwMode="auto">
                <a:xfrm>
                  <a:off x="40" y="864"/>
                  <a:ext cx="74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Times New Roman" pitchFamily="18" charset="0"/>
                      <a:ea typeface="ＭＳ Ｐゴシック" pitchFamily="50" charset="-128"/>
                      <a:cs typeface="Times" pitchFamily="18" charset="0"/>
                    </a:rPr>
                    <a:t> </a:t>
                  </a:r>
                  <a:endParaRPr kumimoji="1" lang="en-US" altLang="ja-JP" sz="2000">
                    <a:latin typeface="ＭＳ Ｐゴシック" pitchFamily="50" charset="-128"/>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cs typeface="Times" pitchFamily="18" charset="0"/>
                  </a:endParaRPr>
                </a:p>
              </p:txBody>
            </p:sp>
            <p:sp>
              <p:nvSpPr>
                <p:cNvPr id="61496" name="Rectangle 17"/>
                <p:cNvSpPr>
                  <a:spLocks noChangeArrowheads="1"/>
                </p:cNvSpPr>
                <p:nvPr/>
              </p:nvSpPr>
              <p:spPr bwMode="auto">
                <a:xfrm>
                  <a:off x="0" y="864"/>
                  <a:ext cx="821"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3" name="Group 18"/>
              <p:cNvGrpSpPr>
                <a:grpSpLocks/>
              </p:cNvGrpSpPr>
              <p:nvPr/>
            </p:nvGrpSpPr>
            <p:grpSpPr bwMode="auto">
              <a:xfrm>
                <a:off x="821" y="864"/>
                <a:ext cx="821" cy="403"/>
                <a:chOff x="821" y="864"/>
                <a:chExt cx="821" cy="403"/>
              </a:xfrm>
            </p:grpSpPr>
            <p:sp>
              <p:nvSpPr>
                <p:cNvPr id="61493" name="Rectangle 19"/>
                <p:cNvSpPr>
                  <a:spLocks noChangeArrowheads="1"/>
                </p:cNvSpPr>
                <p:nvPr/>
              </p:nvSpPr>
              <p:spPr bwMode="auto">
                <a:xfrm>
                  <a:off x="861" y="864"/>
                  <a:ext cx="74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TT </a:t>
                  </a:r>
                  <a:r>
                    <a:rPr kumimoji="1" lang="en-US" altLang="ja-JP" sz="2000" baseline="30000">
                      <a:latin typeface="ＭＳ Ｐ明朝" pitchFamily="18" charset="-128"/>
                      <a:ea typeface="ＭＳ Ｐ明朝" pitchFamily="18" charset="-128"/>
                    </a:rPr>
                    <a:t>1)</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94" name="Rectangle 20"/>
                <p:cNvSpPr>
                  <a:spLocks noChangeArrowheads="1"/>
                </p:cNvSpPr>
                <p:nvPr/>
              </p:nvSpPr>
              <p:spPr bwMode="auto">
                <a:xfrm>
                  <a:off x="821" y="864"/>
                  <a:ext cx="821"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4" name="Group 21"/>
              <p:cNvGrpSpPr>
                <a:grpSpLocks/>
              </p:cNvGrpSpPr>
              <p:nvPr/>
            </p:nvGrpSpPr>
            <p:grpSpPr bwMode="auto">
              <a:xfrm>
                <a:off x="1642" y="864"/>
                <a:ext cx="822" cy="403"/>
                <a:chOff x="1642" y="864"/>
                <a:chExt cx="822" cy="403"/>
              </a:xfrm>
            </p:grpSpPr>
            <p:sp>
              <p:nvSpPr>
                <p:cNvPr id="61491" name="Rectangle 22"/>
                <p:cNvSpPr>
                  <a:spLocks noChangeArrowheads="1"/>
                </p:cNvSpPr>
                <p:nvPr/>
              </p:nvSpPr>
              <p:spPr bwMode="auto">
                <a:xfrm>
                  <a:off x="1682"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TIG</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92" name="Rectangle 23"/>
                <p:cNvSpPr>
                  <a:spLocks noChangeArrowheads="1"/>
                </p:cNvSpPr>
                <p:nvPr/>
              </p:nvSpPr>
              <p:spPr bwMode="auto">
                <a:xfrm>
                  <a:off x="1642"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5" name="Group 24"/>
              <p:cNvGrpSpPr>
                <a:grpSpLocks/>
              </p:cNvGrpSpPr>
              <p:nvPr/>
            </p:nvGrpSpPr>
            <p:grpSpPr bwMode="auto">
              <a:xfrm>
                <a:off x="2464" y="864"/>
                <a:ext cx="822" cy="403"/>
                <a:chOff x="2464" y="864"/>
                <a:chExt cx="822" cy="403"/>
              </a:xfrm>
            </p:grpSpPr>
            <p:sp>
              <p:nvSpPr>
                <p:cNvPr id="61489" name="Rectangle 25"/>
                <p:cNvSpPr>
                  <a:spLocks noChangeArrowheads="1"/>
                </p:cNvSpPr>
                <p:nvPr/>
              </p:nvSpPr>
              <p:spPr bwMode="auto">
                <a:xfrm>
                  <a:off x="2504"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TT</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90" name="Rectangle 26"/>
                <p:cNvSpPr>
                  <a:spLocks noChangeArrowheads="1"/>
                </p:cNvSpPr>
                <p:nvPr/>
              </p:nvSpPr>
              <p:spPr bwMode="auto">
                <a:xfrm>
                  <a:off x="2464"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6" name="Group 27"/>
              <p:cNvGrpSpPr>
                <a:grpSpLocks/>
              </p:cNvGrpSpPr>
              <p:nvPr/>
            </p:nvGrpSpPr>
            <p:grpSpPr bwMode="auto">
              <a:xfrm>
                <a:off x="3286" y="864"/>
                <a:ext cx="822" cy="403"/>
                <a:chOff x="3286" y="864"/>
                <a:chExt cx="822" cy="403"/>
              </a:xfrm>
            </p:grpSpPr>
            <p:sp>
              <p:nvSpPr>
                <p:cNvPr id="61487" name="Rectangle 28"/>
                <p:cNvSpPr>
                  <a:spLocks noChangeArrowheads="1"/>
                </p:cNvSpPr>
                <p:nvPr/>
              </p:nvSpPr>
              <p:spPr bwMode="auto">
                <a:xfrm>
                  <a:off x="3326"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TIG</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88" name="Rectangle 29"/>
                <p:cNvSpPr>
                  <a:spLocks noChangeArrowheads="1"/>
                </p:cNvSpPr>
                <p:nvPr/>
              </p:nvSpPr>
              <p:spPr bwMode="auto">
                <a:xfrm>
                  <a:off x="3286"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7" name="Group 30"/>
              <p:cNvGrpSpPr>
                <a:grpSpLocks/>
              </p:cNvGrpSpPr>
              <p:nvPr/>
            </p:nvGrpSpPr>
            <p:grpSpPr bwMode="auto">
              <a:xfrm>
                <a:off x="0" y="1267"/>
                <a:ext cx="821" cy="384"/>
                <a:chOff x="0" y="1267"/>
                <a:chExt cx="821" cy="384"/>
              </a:xfrm>
            </p:grpSpPr>
            <p:sp>
              <p:nvSpPr>
                <p:cNvPr id="61485" name="Rectangle 31"/>
                <p:cNvSpPr>
                  <a:spLocks noChangeArrowheads="1"/>
                </p:cNvSpPr>
                <p:nvPr/>
              </p:nvSpPr>
              <p:spPr bwMode="auto">
                <a:xfrm>
                  <a:off x="40" y="1267"/>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3</a:t>
                  </a:r>
                  <a:r>
                    <a:rPr kumimoji="1" lang="ja-JP" altLang="en-US" sz="2000">
                      <a:latin typeface="ＭＳ Ｐ明朝" pitchFamily="18" charset="-128"/>
                      <a:ea typeface="ＭＳ Ｐ明朝" pitchFamily="18" charset="-128"/>
                    </a:rPr>
                    <a:t>回未満</a:t>
                  </a:r>
                  <a:endParaRPr kumimoji="1" lang="ja-JP" altLang="en-US"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86" name="Rectangle 32"/>
                <p:cNvSpPr>
                  <a:spLocks noChangeArrowheads="1"/>
                </p:cNvSpPr>
                <p:nvPr/>
              </p:nvSpPr>
              <p:spPr bwMode="auto">
                <a:xfrm>
                  <a:off x="0" y="1267"/>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8" name="Group 33"/>
              <p:cNvGrpSpPr>
                <a:grpSpLocks/>
              </p:cNvGrpSpPr>
              <p:nvPr/>
            </p:nvGrpSpPr>
            <p:grpSpPr bwMode="auto">
              <a:xfrm>
                <a:off x="821" y="1267"/>
                <a:ext cx="821" cy="384"/>
                <a:chOff x="821" y="1267"/>
                <a:chExt cx="821" cy="384"/>
              </a:xfrm>
            </p:grpSpPr>
            <p:sp>
              <p:nvSpPr>
                <p:cNvPr id="61483" name="Rectangle 34"/>
                <p:cNvSpPr>
                  <a:spLocks noChangeArrowheads="1"/>
                </p:cNvSpPr>
                <p:nvPr/>
              </p:nvSpPr>
              <p:spPr bwMode="auto">
                <a:xfrm>
                  <a:off x="861" y="1267"/>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84" name="Rectangle 35"/>
                <p:cNvSpPr>
                  <a:spLocks noChangeArrowheads="1"/>
                </p:cNvSpPr>
                <p:nvPr/>
              </p:nvSpPr>
              <p:spPr bwMode="auto">
                <a:xfrm>
                  <a:off x="821" y="1267"/>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59" name="Group 36"/>
              <p:cNvGrpSpPr>
                <a:grpSpLocks/>
              </p:cNvGrpSpPr>
              <p:nvPr/>
            </p:nvGrpSpPr>
            <p:grpSpPr bwMode="auto">
              <a:xfrm>
                <a:off x="1642" y="1267"/>
                <a:ext cx="822" cy="384"/>
                <a:chOff x="1642" y="1267"/>
                <a:chExt cx="822" cy="384"/>
              </a:xfrm>
            </p:grpSpPr>
            <p:sp>
              <p:nvSpPr>
                <p:cNvPr id="61481" name="Rectangle 37"/>
                <p:cNvSpPr>
                  <a:spLocks noChangeArrowheads="1"/>
                </p:cNvSpPr>
                <p:nvPr/>
              </p:nvSpPr>
              <p:spPr bwMode="auto">
                <a:xfrm>
                  <a:off x="1682"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82" name="Rectangle 38"/>
                <p:cNvSpPr>
                  <a:spLocks noChangeArrowheads="1"/>
                </p:cNvSpPr>
                <p:nvPr/>
              </p:nvSpPr>
              <p:spPr bwMode="auto">
                <a:xfrm>
                  <a:off x="1642"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60" name="Group 39"/>
              <p:cNvGrpSpPr>
                <a:grpSpLocks/>
              </p:cNvGrpSpPr>
              <p:nvPr/>
            </p:nvGrpSpPr>
            <p:grpSpPr bwMode="auto">
              <a:xfrm>
                <a:off x="2464" y="1267"/>
                <a:ext cx="822" cy="384"/>
                <a:chOff x="2464" y="1267"/>
                <a:chExt cx="822" cy="384"/>
              </a:xfrm>
            </p:grpSpPr>
            <p:sp>
              <p:nvSpPr>
                <p:cNvPr id="61479" name="Rectangle 40"/>
                <p:cNvSpPr>
                  <a:spLocks noChangeArrowheads="1"/>
                </p:cNvSpPr>
                <p:nvPr/>
              </p:nvSpPr>
              <p:spPr bwMode="auto">
                <a:xfrm>
                  <a:off x="2504"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80" name="Rectangle 41"/>
                <p:cNvSpPr>
                  <a:spLocks noChangeArrowheads="1"/>
                </p:cNvSpPr>
                <p:nvPr/>
              </p:nvSpPr>
              <p:spPr bwMode="auto">
                <a:xfrm>
                  <a:off x="2464"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61" name="Group 42"/>
              <p:cNvGrpSpPr>
                <a:grpSpLocks/>
              </p:cNvGrpSpPr>
              <p:nvPr/>
            </p:nvGrpSpPr>
            <p:grpSpPr bwMode="auto">
              <a:xfrm>
                <a:off x="3286" y="1267"/>
                <a:ext cx="822" cy="384"/>
                <a:chOff x="3286" y="1267"/>
                <a:chExt cx="822" cy="384"/>
              </a:xfrm>
            </p:grpSpPr>
            <p:sp>
              <p:nvSpPr>
                <p:cNvPr id="61477" name="Rectangle 43"/>
                <p:cNvSpPr>
                  <a:spLocks noChangeArrowheads="1"/>
                </p:cNvSpPr>
                <p:nvPr/>
              </p:nvSpPr>
              <p:spPr bwMode="auto">
                <a:xfrm>
                  <a:off x="3326"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78" name="Rectangle 44"/>
                <p:cNvSpPr>
                  <a:spLocks noChangeArrowheads="1"/>
                </p:cNvSpPr>
                <p:nvPr/>
              </p:nvSpPr>
              <p:spPr bwMode="auto">
                <a:xfrm>
                  <a:off x="3286"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62" name="Group 45"/>
              <p:cNvGrpSpPr>
                <a:grpSpLocks/>
              </p:cNvGrpSpPr>
              <p:nvPr/>
            </p:nvGrpSpPr>
            <p:grpSpPr bwMode="auto">
              <a:xfrm>
                <a:off x="0" y="1651"/>
                <a:ext cx="821" cy="384"/>
                <a:chOff x="0" y="1651"/>
                <a:chExt cx="821" cy="384"/>
              </a:xfrm>
            </p:grpSpPr>
            <p:sp>
              <p:nvSpPr>
                <p:cNvPr id="61475" name="Rectangle 46"/>
                <p:cNvSpPr>
                  <a:spLocks noChangeArrowheads="1"/>
                </p:cNvSpPr>
                <p:nvPr/>
              </p:nvSpPr>
              <p:spPr bwMode="auto">
                <a:xfrm>
                  <a:off x="40" y="1651"/>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3</a:t>
                  </a:r>
                  <a:r>
                    <a:rPr kumimoji="1" lang="ja-JP" altLang="en-US" sz="2000">
                      <a:latin typeface="ＭＳ Ｐ明朝" pitchFamily="18" charset="-128"/>
                      <a:ea typeface="ＭＳ Ｐ明朝" pitchFamily="18" charset="-128"/>
                    </a:rPr>
                    <a:t>回以上</a:t>
                  </a:r>
                  <a:endParaRPr kumimoji="1" lang="ja-JP" altLang="en-US"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76" name="Rectangle 47"/>
                <p:cNvSpPr>
                  <a:spLocks noChangeArrowheads="1"/>
                </p:cNvSpPr>
                <p:nvPr/>
              </p:nvSpPr>
              <p:spPr bwMode="auto">
                <a:xfrm>
                  <a:off x="0" y="1651"/>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63" name="Group 48"/>
              <p:cNvGrpSpPr>
                <a:grpSpLocks/>
              </p:cNvGrpSpPr>
              <p:nvPr/>
            </p:nvGrpSpPr>
            <p:grpSpPr bwMode="auto">
              <a:xfrm>
                <a:off x="821" y="1651"/>
                <a:ext cx="821" cy="384"/>
                <a:chOff x="821" y="1651"/>
                <a:chExt cx="821" cy="384"/>
              </a:xfrm>
            </p:grpSpPr>
            <p:sp>
              <p:nvSpPr>
                <p:cNvPr id="61473" name="Rectangle 49"/>
                <p:cNvSpPr>
                  <a:spLocks noChangeArrowheads="1"/>
                </p:cNvSpPr>
                <p:nvPr/>
              </p:nvSpPr>
              <p:spPr bwMode="auto">
                <a:xfrm>
                  <a:off x="861" y="1651"/>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 / ○</a:t>
                  </a:r>
                  <a:r>
                    <a:rPr kumimoji="1" lang="ja-JP" altLang="en-US" sz="2000">
                      <a:latin typeface="ＭＳ Ｐ明朝" pitchFamily="18" charset="-128"/>
                      <a:ea typeface="ＭＳ Ｐ明朝" pitchFamily="18" charset="-128"/>
                    </a:rPr>
                    <a:t>　</a:t>
                  </a:r>
                  <a:r>
                    <a:rPr kumimoji="1" lang="en-US" altLang="ja-JP" sz="2000" baseline="30000">
                      <a:latin typeface="ＭＳ Ｐ明朝" pitchFamily="18" charset="-128"/>
                      <a:ea typeface="ＭＳ Ｐ明朝" pitchFamily="18" charset="-128"/>
                    </a:rPr>
                    <a:t>2)</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74" name="Rectangle 50"/>
                <p:cNvSpPr>
                  <a:spLocks noChangeArrowheads="1"/>
                </p:cNvSpPr>
                <p:nvPr/>
              </p:nvSpPr>
              <p:spPr bwMode="auto">
                <a:xfrm>
                  <a:off x="821" y="1651"/>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64" name="Group 51"/>
              <p:cNvGrpSpPr>
                <a:grpSpLocks/>
              </p:cNvGrpSpPr>
              <p:nvPr/>
            </p:nvGrpSpPr>
            <p:grpSpPr bwMode="auto">
              <a:xfrm>
                <a:off x="1642" y="1651"/>
                <a:ext cx="822" cy="384"/>
                <a:chOff x="1642" y="1651"/>
                <a:chExt cx="822" cy="384"/>
              </a:xfrm>
            </p:grpSpPr>
            <p:sp>
              <p:nvSpPr>
                <p:cNvPr id="61471" name="Rectangle 52"/>
                <p:cNvSpPr>
                  <a:spLocks noChangeArrowheads="1"/>
                </p:cNvSpPr>
                <p:nvPr/>
              </p:nvSpPr>
              <p:spPr bwMode="auto">
                <a:xfrm>
                  <a:off x="1682"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72" name="Rectangle 53"/>
                <p:cNvSpPr>
                  <a:spLocks noChangeArrowheads="1"/>
                </p:cNvSpPr>
                <p:nvPr/>
              </p:nvSpPr>
              <p:spPr bwMode="auto">
                <a:xfrm>
                  <a:off x="1642"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65" name="Group 54"/>
              <p:cNvGrpSpPr>
                <a:grpSpLocks/>
              </p:cNvGrpSpPr>
              <p:nvPr/>
            </p:nvGrpSpPr>
            <p:grpSpPr bwMode="auto">
              <a:xfrm>
                <a:off x="2464" y="1651"/>
                <a:ext cx="822" cy="384"/>
                <a:chOff x="2464" y="1651"/>
                <a:chExt cx="822" cy="384"/>
              </a:xfrm>
            </p:grpSpPr>
            <p:sp>
              <p:nvSpPr>
                <p:cNvPr id="61469" name="Rectangle 55"/>
                <p:cNvSpPr>
                  <a:spLocks noChangeArrowheads="1"/>
                </p:cNvSpPr>
                <p:nvPr/>
              </p:nvSpPr>
              <p:spPr bwMode="auto">
                <a:xfrm>
                  <a:off x="2504"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 / ○</a:t>
                  </a:r>
                  <a:r>
                    <a:rPr kumimoji="1" lang="ja-JP" altLang="en-US" sz="2000">
                      <a:latin typeface="ＭＳ Ｐ明朝" pitchFamily="18" charset="-128"/>
                      <a:ea typeface="ＭＳ Ｐ明朝" pitchFamily="18" charset="-128"/>
                    </a:rPr>
                    <a:t>　</a:t>
                  </a:r>
                  <a:r>
                    <a:rPr kumimoji="1" lang="en-US" altLang="ja-JP" sz="2000" baseline="30000">
                      <a:latin typeface="ＭＳ Ｐ明朝" pitchFamily="18" charset="-128"/>
                      <a:ea typeface="ＭＳ Ｐ明朝" pitchFamily="18" charset="-128"/>
                    </a:rPr>
                    <a:t>3)</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70" name="Rectangle 56"/>
                <p:cNvSpPr>
                  <a:spLocks noChangeArrowheads="1"/>
                </p:cNvSpPr>
                <p:nvPr/>
              </p:nvSpPr>
              <p:spPr bwMode="auto">
                <a:xfrm>
                  <a:off x="2464"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nvGrpSpPr>
              <p:cNvPr id="61466" name="Group 57"/>
              <p:cNvGrpSpPr>
                <a:grpSpLocks/>
              </p:cNvGrpSpPr>
              <p:nvPr/>
            </p:nvGrpSpPr>
            <p:grpSpPr bwMode="auto">
              <a:xfrm>
                <a:off x="3286" y="1651"/>
                <a:ext cx="822" cy="384"/>
                <a:chOff x="3286" y="1651"/>
                <a:chExt cx="822" cy="384"/>
              </a:xfrm>
            </p:grpSpPr>
            <p:sp>
              <p:nvSpPr>
                <p:cNvPr id="61467" name="Rectangle 58"/>
                <p:cNvSpPr>
                  <a:spLocks noChangeArrowheads="1"/>
                </p:cNvSpPr>
                <p:nvPr/>
              </p:nvSpPr>
              <p:spPr bwMode="auto">
                <a:xfrm>
                  <a:off x="3326"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kumimoji="1" lang="en-US" altLang="ja-JP" sz="2000">
                      <a:latin typeface="ＭＳ Ｐ明朝" pitchFamily="18" charset="-128"/>
                      <a:ea typeface="ＭＳ Ｐ明朝" pitchFamily="18" charset="-128"/>
                    </a:rPr>
                    <a:t>×</a:t>
                  </a:r>
                  <a:endParaRPr kumimoji="1" lang="en-US" altLang="ja-JP" sz="2000">
                    <a:latin typeface="Tahoma" pitchFamily="34" charset="0"/>
                    <a:ea typeface="ＭＳ Ｐゴシック" pitchFamily="50" charset="-128"/>
                    <a:cs typeface="Times" pitchFamily="18" charset="0"/>
                  </a:endParaRPr>
                </a:p>
                <a:p>
                  <a:endParaRPr kumimoji="1" lang="en-US" altLang="ja-JP" sz="2000">
                    <a:latin typeface="ＭＳ Ｐゴシック" pitchFamily="50" charset="-128"/>
                    <a:ea typeface="ＭＳ Ｐゴシック" pitchFamily="50" charset="-128"/>
                  </a:endParaRPr>
                </a:p>
              </p:txBody>
            </p:sp>
            <p:sp>
              <p:nvSpPr>
                <p:cNvPr id="61468" name="Rectangle 59"/>
                <p:cNvSpPr>
                  <a:spLocks noChangeArrowheads="1"/>
                </p:cNvSpPr>
                <p:nvPr/>
              </p:nvSpPr>
              <p:spPr bwMode="auto">
                <a:xfrm>
                  <a:off x="3286"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grpSp>
        <p:sp>
          <p:nvSpPr>
            <p:cNvPr id="61448" name="Rectangle 60"/>
            <p:cNvSpPr>
              <a:spLocks noChangeArrowheads="1"/>
            </p:cNvSpPr>
            <p:nvPr/>
          </p:nvSpPr>
          <p:spPr bwMode="auto">
            <a:xfrm>
              <a:off x="-1" y="383"/>
              <a:ext cx="4110" cy="1653"/>
            </a:xfrm>
            <a:prstGeom prst="rect">
              <a:avLst/>
            </a:prstGeom>
            <a:noFill/>
            <a:ln w="317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1" hangingPunct="1"/>
              <a:endParaRPr kumimoji="1" lang="ja-JP" altLang="en-US" sz="2400">
                <a:latin typeface="Tahoma" pitchFamily="34" charset="0"/>
                <a:ea typeface="ＭＳ Ｐゴシック" pitchFamily="50" charset="-128"/>
              </a:endParaRPr>
            </a:p>
          </p:txBody>
        </p:sp>
      </p:grpSp>
      <p:sp>
        <p:nvSpPr>
          <p:cNvPr id="61445" name="Rectangle 61"/>
          <p:cNvSpPr>
            <a:spLocks noChangeArrowheads="1"/>
          </p:cNvSpPr>
          <p:nvPr/>
        </p:nvSpPr>
        <p:spPr bwMode="auto">
          <a:xfrm>
            <a:off x="6600056" y="1196752"/>
            <a:ext cx="5417319"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kumimoji="1" lang="en-US" altLang="ja-JP" dirty="0">
                <a:latin typeface="ＭＳ Ｐ明朝" pitchFamily="18" charset="-128"/>
                <a:ea typeface="ＭＳ Ｐ明朝" pitchFamily="18" charset="-128"/>
              </a:rPr>
              <a:t>TT: </a:t>
            </a:r>
            <a:r>
              <a:rPr kumimoji="1" lang="ja-JP" altLang="en-US" dirty="0">
                <a:latin typeface="ＭＳ Ｐ明朝" pitchFamily="18" charset="-128"/>
                <a:ea typeface="ＭＳ Ｐ明朝" pitchFamily="18" charset="-128"/>
              </a:rPr>
              <a:t>破傷風トキソイドワクチン</a:t>
            </a:r>
            <a:r>
              <a:rPr kumimoji="1" lang="ja-JP" altLang="en-US" sz="2000" dirty="0">
                <a:latin typeface="Tahoma" pitchFamily="34" charset="0"/>
                <a:ea typeface="ＭＳ Ｐゴシック" pitchFamily="50" charset="-128"/>
              </a:rPr>
              <a:t>、　</a:t>
            </a:r>
            <a:r>
              <a:rPr kumimoji="1" lang="en-US" altLang="ja-JP" dirty="0">
                <a:latin typeface="ＭＳ Ｐ明朝" pitchFamily="18" charset="-128"/>
                <a:ea typeface="ＭＳ Ｐ明朝" pitchFamily="18" charset="-128"/>
              </a:rPr>
              <a:t>TIG: </a:t>
            </a:r>
            <a:r>
              <a:rPr kumimoji="1" lang="ja-JP" altLang="en-US" dirty="0">
                <a:latin typeface="ＭＳ Ｐ明朝" pitchFamily="18" charset="-128"/>
                <a:ea typeface="ＭＳ Ｐ明朝" pitchFamily="18" charset="-128"/>
              </a:rPr>
              <a:t>抗破傷風ガンマグロブリン</a:t>
            </a:r>
            <a:endParaRPr kumimoji="1" lang="ja-JP" altLang="en-US" sz="2000" dirty="0">
              <a:latin typeface="Tahoma" pitchFamily="34" charset="0"/>
              <a:ea typeface="ＭＳ Ｐゴシック" pitchFamily="50" charset="-128"/>
              <a:cs typeface="Times" pitchFamily="18" charset="0"/>
            </a:endParaRPr>
          </a:p>
          <a:p>
            <a:r>
              <a:rPr kumimoji="1" lang="en-US" altLang="ja-JP" dirty="0">
                <a:latin typeface="ＭＳ Ｐ明朝" pitchFamily="18" charset="-128"/>
                <a:ea typeface="ＭＳ Ｐ明朝" pitchFamily="18" charset="-128"/>
              </a:rPr>
              <a:t>1) </a:t>
            </a:r>
            <a:r>
              <a:rPr kumimoji="1" lang="ja-JP" altLang="en-US" dirty="0">
                <a:latin typeface="ＭＳ Ｐ明朝" pitchFamily="18" charset="-128"/>
                <a:ea typeface="ＭＳ Ｐ明朝" pitchFamily="18" charset="-128"/>
              </a:rPr>
              <a:t>受賞後</a:t>
            </a:r>
            <a:r>
              <a:rPr kumimoji="1" lang="en-US" altLang="ja-JP" dirty="0">
                <a:latin typeface="ＭＳ Ｐ明朝" pitchFamily="18" charset="-128"/>
                <a:ea typeface="ＭＳ Ｐ明朝" pitchFamily="18" charset="-128"/>
              </a:rPr>
              <a:t>24</a:t>
            </a:r>
            <a:r>
              <a:rPr kumimoji="1" lang="ja-JP" altLang="en-US" dirty="0">
                <a:latin typeface="ＭＳ Ｐ明朝" pitchFamily="18" charset="-128"/>
                <a:ea typeface="ＭＳ Ｐ明朝" pitchFamily="18" charset="-128"/>
              </a:rPr>
              <a:t>時間以上たっているときは投与する。</a:t>
            </a:r>
            <a:r>
              <a:rPr kumimoji="1" lang="en-US" altLang="ja-JP" dirty="0">
                <a:latin typeface="ＭＳ Ｐ明朝" pitchFamily="18" charset="-128"/>
                <a:ea typeface="ＭＳ Ｐ明朝" pitchFamily="18" charset="-128"/>
              </a:rPr>
              <a:t>2) </a:t>
            </a:r>
            <a:r>
              <a:rPr kumimoji="1" lang="ja-JP" altLang="en-US" dirty="0">
                <a:latin typeface="ＭＳ Ｐ明朝" pitchFamily="18" charset="-128"/>
                <a:ea typeface="ＭＳ Ｐ明朝" pitchFamily="18" charset="-128"/>
              </a:rPr>
              <a:t>最終接種から</a:t>
            </a:r>
            <a:r>
              <a:rPr kumimoji="1" lang="en-US" altLang="ja-JP" dirty="0">
                <a:latin typeface="ＭＳ Ｐ明朝" pitchFamily="18" charset="-128"/>
                <a:ea typeface="ＭＳ Ｐ明朝" pitchFamily="18" charset="-128"/>
              </a:rPr>
              <a:t>5</a:t>
            </a:r>
            <a:r>
              <a:rPr kumimoji="1" lang="ja-JP" altLang="en-US" dirty="0">
                <a:latin typeface="ＭＳ Ｐ明朝" pitchFamily="18" charset="-128"/>
                <a:ea typeface="ＭＳ Ｐ明朝" pitchFamily="18" charset="-128"/>
              </a:rPr>
              <a:t>年以上経過しているときは接種する。</a:t>
            </a:r>
            <a:r>
              <a:rPr kumimoji="1" lang="en-US" altLang="ja-JP" dirty="0">
                <a:latin typeface="ＭＳ Ｐ明朝" pitchFamily="18" charset="-128"/>
                <a:ea typeface="ＭＳ Ｐ明朝" pitchFamily="18" charset="-128"/>
              </a:rPr>
              <a:t>3) </a:t>
            </a:r>
            <a:r>
              <a:rPr kumimoji="1" lang="ja-JP" altLang="en-US" dirty="0">
                <a:latin typeface="ＭＳ Ｐ明朝" pitchFamily="18" charset="-128"/>
                <a:ea typeface="ＭＳ Ｐ明朝" pitchFamily="18" charset="-128"/>
              </a:rPr>
              <a:t>最終接種から</a:t>
            </a:r>
            <a:r>
              <a:rPr kumimoji="1" lang="en-US" altLang="ja-JP" dirty="0">
                <a:latin typeface="ＭＳ Ｐ明朝" pitchFamily="18" charset="-128"/>
                <a:ea typeface="ＭＳ Ｐ明朝" pitchFamily="18" charset="-128"/>
              </a:rPr>
              <a:t>10</a:t>
            </a:r>
            <a:r>
              <a:rPr kumimoji="1" lang="ja-JP" altLang="en-US" dirty="0">
                <a:latin typeface="ＭＳ Ｐ明朝" pitchFamily="18" charset="-128"/>
                <a:ea typeface="ＭＳ Ｐ明朝" pitchFamily="18" charset="-128"/>
              </a:rPr>
              <a:t>年以上経過しているときは接種する。</a:t>
            </a:r>
            <a:endParaRPr kumimoji="1" lang="ja-JP" altLang="en-US" sz="2000" dirty="0">
              <a:latin typeface="Tahoma" pitchFamily="34" charset="0"/>
              <a:ea typeface="ＭＳ Ｐゴシック" pitchFamily="50" charset="-128"/>
            </a:endParaRPr>
          </a:p>
          <a:p>
            <a:r>
              <a:rPr kumimoji="1" lang="ja-JP" altLang="en-US" dirty="0">
                <a:latin typeface="ＭＳ Ｐ明朝" pitchFamily="18" charset="-128"/>
                <a:ea typeface="ＭＳ Ｐ明朝" pitchFamily="18" charset="-128"/>
              </a:rPr>
              <a:t>出典：外傷後の破傷風予防のための破傷風トキソイドワクチンおよび抗破傷風ヒト免疫グロブリン投与と破傷風の治療　</a:t>
            </a:r>
            <a:r>
              <a:rPr kumimoji="1" lang="en-US" altLang="ja-JP" dirty="0">
                <a:latin typeface="ＭＳ Ｐ明朝" pitchFamily="18" charset="-128"/>
                <a:ea typeface="ＭＳ Ｐ明朝" pitchFamily="18" charset="-128"/>
              </a:rPr>
              <a:t>http://idsc.nih.go.jp/iasr/23/263/dj2632.html</a:t>
            </a:r>
            <a:endParaRPr kumimoji="1" lang="en-US" altLang="ja-JP" sz="2000" dirty="0">
              <a:latin typeface="Tahoma" pitchFamily="34" charset="0"/>
              <a:ea typeface="ＭＳ Ｐゴシック" pitchFamily="50" charset="-128"/>
            </a:endParaRPr>
          </a:p>
        </p:txBody>
      </p:sp>
    </p:spTree>
  </p:cSld>
  <p:clrMapOvr>
    <a:masterClrMapping/>
  </p:clrMapOvr>
  <p:transition spd="slow" advTm="33439"/>
  <p:extLst>
    <p:ext uri="{3A86A75C-4F4B-4683-9AE1-C65F6400EC91}">
      <p14:laserTraceLst xmlns:p14="http://schemas.microsoft.com/office/powerpoint/2010/main">
        <p14:tracePtLst>
          <p14:tracePt t="300" x="8629650" y="5822950"/>
          <p14:tracePt t="308" x="8623300" y="5822950"/>
          <p14:tracePt t="340" x="8623300" y="5829300"/>
          <p14:tracePt t="356" x="8623300" y="5835650"/>
          <p14:tracePt t="364" x="8616950" y="5835650"/>
          <p14:tracePt t="373" x="8616950" y="5842000"/>
          <p14:tracePt t="389" x="8610600" y="5854700"/>
          <p14:tracePt t="404" x="8610600" y="5861050"/>
          <p14:tracePt t="422" x="8604250" y="5867400"/>
          <p14:tracePt t="445" x="8604250" y="5873750"/>
          <p14:tracePt t="492" x="8597900" y="5873750"/>
          <p14:tracePt t="509" x="8597900" y="5880100"/>
          <p14:tracePt t="541" x="8591550" y="5886450"/>
          <p14:tracePt t="549" x="8585200" y="5892800"/>
          <p14:tracePt t="589" x="8578850" y="5899150"/>
          <p14:tracePt t="621" x="8578850" y="5905500"/>
          <p14:tracePt t="628" x="8572500" y="5905500"/>
          <p14:tracePt t="669" x="8572500" y="5911850"/>
          <p14:tracePt t="677" x="8559800" y="5918200"/>
          <p14:tracePt t="700" x="8553450" y="5924550"/>
          <p14:tracePt t="725" x="8540750" y="5930900"/>
          <p14:tracePt t="732" x="8534400" y="5937250"/>
          <p14:tracePt t="740" x="8528050" y="5943600"/>
          <p14:tracePt t="754" x="8509000" y="5956300"/>
          <p14:tracePt t="772" x="8451850" y="6000750"/>
          <p14:tracePt t="787" x="8432800" y="6019800"/>
          <p14:tracePt t="803" x="8324850" y="6064250"/>
          <p14:tracePt t="820" x="8255000" y="6096000"/>
          <p14:tracePt t="837" x="8115300" y="6108700"/>
          <p14:tracePt t="853" x="7937500" y="6127750"/>
          <p14:tracePt t="870" x="7715250" y="6127750"/>
          <p14:tracePt t="890" x="7505700" y="6127750"/>
          <p14:tracePt t="905" x="7321550" y="6102350"/>
          <p14:tracePt t="922" x="7200900" y="6070600"/>
          <p14:tracePt t="936" x="7131050" y="6019800"/>
          <p14:tracePt t="955" x="7118350" y="5962650"/>
          <p14:tracePt t="970" x="7112000" y="5905500"/>
          <p14:tracePt t="989" x="7194550" y="5810250"/>
          <p14:tracePt t="1004" x="7239000" y="5765800"/>
          <p14:tracePt t="1020" x="7239000" y="5759450"/>
          <p14:tracePt t="1189" x="7245350" y="5759450"/>
          <p14:tracePt t="1196" x="7245350" y="5765800"/>
          <p14:tracePt t="1213" x="7239000" y="5772150"/>
          <p14:tracePt t="1220" x="7207250" y="5772150"/>
          <p14:tracePt t="1236" x="7118350" y="5778500"/>
          <p14:tracePt t="1254" x="7035800" y="5784850"/>
          <p14:tracePt t="1271" x="6889750" y="5784850"/>
          <p14:tracePt t="1286" x="6667500" y="5791200"/>
          <p14:tracePt t="1302" x="6223000" y="5822950"/>
          <p14:tracePt t="1319" x="5638800" y="5835650"/>
          <p14:tracePt t="1337" x="4997450" y="5816600"/>
          <p14:tracePt t="1353" x="4343400" y="5727700"/>
          <p14:tracePt t="1371" x="3778250" y="5575300"/>
          <p14:tracePt t="1385" x="3302000" y="5302250"/>
          <p14:tracePt t="1404" x="2844800" y="4775200"/>
          <p14:tracePt t="1420" x="2705100" y="4406900"/>
          <p14:tracePt t="1437" x="2667000" y="4044950"/>
          <p14:tracePt t="1453" x="2705100" y="3714750"/>
          <p14:tracePt t="1470" x="2832100" y="3441700"/>
          <p14:tracePt t="1486" x="2971800" y="3232150"/>
          <p14:tracePt t="1503" x="3111500" y="3073400"/>
          <p14:tracePt t="1519" x="3225800" y="2984500"/>
          <p14:tracePt t="1535" x="3321050" y="2940050"/>
          <p14:tracePt t="1551" x="3397250" y="2927350"/>
          <p14:tracePt t="1568" x="3448050" y="2927350"/>
          <p14:tracePt t="1586" x="3486150" y="2971800"/>
          <p14:tracePt t="1601" x="3511550" y="3028950"/>
          <p14:tracePt t="1618" x="3536950" y="3054350"/>
          <p14:tracePt t="1635" x="3549650" y="3092450"/>
          <p14:tracePt t="1773" x="3536950" y="3105150"/>
          <p14:tracePt t="1789" x="3517900" y="3105150"/>
          <p14:tracePt t="1796" x="3505200" y="3079750"/>
          <p14:tracePt t="1804" x="3492500" y="3054350"/>
          <p14:tracePt t="1817" x="3479800" y="3009900"/>
          <p14:tracePt t="1834" x="3454400" y="2952750"/>
          <p14:tracePt t="1851" x="3454400" y="2927350"/>
          <p14:tracePt t="1869" x="3454400" y="2825750"/>
          <p14:tracePt t="1886" x="3479800" y="2736850"/>
          <p14:tracePt t="1902" x="3511550" y="2628900"/>
          <p14:tracePt t="1919" x="3581400" y="2495550"/>
          <p14:tracePt t="1935" x="3676650" y="2343150"/>
          <p14:tracePt t="1952" x="3803650" y="2178050"/>
          <p14:tracePt t="1968" x="3956050" y="2019300"/>
          <p14:tracePt t="1986" x="4114800" y="1879600"/>
          <p14:tracePt t="2000" x="4248150" y="1771650"/>
          <p14:tracePt t="2018" x="4362450" y="1689100"/>
          <p14:tracePt t="2034" x="4451350" y="1638300"/>
          <p14:tracePt t="2050" x="4502150" y="1606550"/>
          <p14:tracePt t="2067" x="4514850" y="1600200"/>
          <p14:tracePt t="2085" x="4521200" y="1593850"/>
          <p14:tracePt t="2285" x="4514850" y="1593850"/>
          <p14:tracePt t="2765" x="4514850" y="1587500"/>
          <p14:tracePt t="2772" x="4514850" y="1581150"/>
          <p14:tracePt t="2789" x="4514850" y="1568450"/>
          <p14:tracePt t="2801" x="4514850" y="1555750"/>
          <p14:tracePt t="2817" x="4508500" y="1524000"/>
          <p14:tracePt t="2832" x="4489450" y="1492250"/>
          <p14:tracePt t="2851" x="4476750" y="1460500"/>
          <p14:tracePt t="2867" x="4451350" y="1435100"/>
          <p14:tracePt t="2882" x="4413250" y="1409700"/>
          <p14:tracePt t="2898" x="4343400" y="1377950"/>
          <p14:tracePt t="2917" x="4260850" y="1352550"/>
          <p14:tracePt t="2934" x="4184650" y="1346200"/>
          <p14:tracePt t="2948" x="4083050" y="1346200"/>
          <p14:tracePt t="2967" x="3962400" y="1346200"/>
          <p14:tracePt t="2984" x="3854450" y="1346200"/>
          <p14:tracePt t="3000" x="3752850" y="1346200"/>
          <p14:tracePt t="3017" x="3663950" y="1346200"/>
          <p14:tracePt t="3033" x="3587750" y="1346200"/>
          <p14:tracePt t="3049" x="3530600" y="1346200"/>
          <p14:tracePt t="3065" x="3492500" y="1346200"/>
          <p14:tracePt t="3083" x="3486150" y="1346200"/>
          <p14:tracePt t="3099" x="3473450" y="1346200"/>
          <p14:tracePt t="3517" x="3467100" y="1346200"/>
          <p14:tracePt t="3524" x="3454400" y="1346200"/>
          <p14:tracePt t="3532" x="3441700" y="1346200"/>
          <p14:tracePt t="3547" x="3429000" y="1352550"/>
          <p14:tracePt t="3565" x="3371850" y="1371600"/>
          <p14:tracePt t="3580" x="3289300" y="1384300"/>
          <p14:tracePt t="3596" x="3143250" y="1397000"/>
          <p14:tracePt t="3615" x="2940050" y="1422400"/>
          <p14:tracePt t="3630" x="2806700" y="1441450"/>
          <p14:tracePt t="3646" x="2540000" y="1454150"/>
          <p14:tracePt t="3664" x="2362200" y="1454150"/>
          <p14:tracePt t="3681" x="2228850" y="1454150"/>
          <p14:tracePt t="3696" x="2159000" y="1454150"/>
          <p14:tracePt t="3713" x="2152650" y="1454150"/>
          <p14:tracePt t="3731" x="2139950" y="1454150"/>
          <p14:tracePt t="3764" x="2159000" y="1435100"/>
          <p14:tracePt t="3781" x="2184400" y="1422400"/>
          <p14:tracePt t="3796" x="2247900" y="1409700"/>
          <p14:tracePt t="3813" x="2324100" y="1403350"/>
          <p14:tracePt t="3831" x="2393950" y="1403350"/>
          <p14:tracePt t="3848" x="2470150" y="1435100"/>
          <p14:tracePt t="3864" x="2489200" y="1473200"/>
          <p14:tracePt t="4053" x="2489200" y="1460500"/>
          <p14:tracePt t="4068" x="2495550" y="1441450"/>
          <p14:tracePt t="4076" x="2495550" y="1428750"/>
          <p14:tracePt t="4085" x="2508250" y="1403350"/>
          <p14:tracePt t="4112" x="2527300" y="1397000"/>
          <p14:tracePt t="4131" x="2527300" y="1365250"/>
          <p14:tracePt t="4164" x="2527300" y="1339850"/>
          <p14:tracePt t="4212" x="2520950" y="1320800"/>
          <p14:tracePt t="4230" x="2514600" y="1320800"/>
          <p14:tracePt t="4246" x="2514600" y="1314450"/>
          <p14:tracePt t="4263" x="2508250" y="1301750"/>
          <p14:tracePt t="4278" x="2508250" y="1295400"/>
          <p14:tracePt t="4297" x="2501900" y="1295400"/>
          <p14:tracePt t="4311" x="2501900" y="1289050"/>
          <p14:tracePt t="4330" x="2501900" y="1276350"/>
          <p14:tracePt t="4345" x="2501900" y="1270000"/>
          <p14:tracePt t="4363" x="2514600" y="1257300"/>
          <p14:tracePt t="4378" x="2533650" y="1244600"/>
          <p14:tracePt t="4395" x="2546350" y="1231900"/>
          <p14:tracePt t="4413" x="2571750" y="1231900"/>
          <p14:tracePt t="4445" x="2571750" y="1225550"/>
          <p14:tracePt t="4469" x="2571750" y="1238250"/>
          <p14:tracePt t="4478" x="2559050" y="1250950"/>
          <p14:tracePt t="4494" x="2482850" y="1282700"/>
          <p14:tracePt t="4512" x="2438400" y="1295400"/>
          <p14:tracePt t="4529" x="2311400" y="1320800"/>
          <p14:tracePt t="4545" x="2165350" y="1333500"/>
          <p14:tracePt t="4563" x="2006600" y="1333500"/>
          <p14:tracePt t="4579" x="1854200" y="1327150"/>
          <p14:tracePt t="4594" x="1701800" y="1314450"/>
          <p14:tracePt t="4611" x="1587500" y="1276350"/>
          <p14:tracePt t="4628" x="1460500" y="1212850"/>
          <p14:tracePt t="4644" x="1416050" y="1149350"/>
          <p14:tracePt t="4661" x="1384300" y="1079500"/>
          <p14:tracePt t="4677" x="1358900" y="1016000"/>
          <p14:tracePt t="4694" x="1327150" y="933450"/>
          <p14:tracePt t="4710" x="1320800" y="876300"/>
          <p14:tracePt t="4727" x="1320800" y="819150"/>
          <p14:tracePt t="4745" x="1320800" y="768350"/>
          <p14:tracePt t="4762" x="1333500" y="717550"/>
          <p14:tracePt t="4777" x="1358900" y="660400"/>
          <p14:tracePt t="4794" x="1397000" y="596900"/>
          <p14:tracePt t="4810" x="1473200" y="520700"/>
          <p14:tracePt t="4829" x="1619250" y="412750"/>
          <p14:tracePt t="4845" x="1733550" y="342900"/>
          <p14:tracePt t="4860" x="1885950" y="279400"/>
          <p14:tracePt t="4877" x="2025650" y="234950"/>
          <p14:tracePt t="4894" x="2165350" y="184150"/>
          <p14:tracePt t="4910" x="2286000" y="139700"/>
          <p14:tracePt t="4927" x="2406650" y="114300"/>
          <p14:tracePt t="4944" x="2508250" y="88900"/>
          <p14:tracePt t="4960" x="2603500" y="76200"/>
          <p14:tracePt t="4978" x="2705100" y="63500"/>
          <p14:tracePt t="4993" x="2800350" y="63500"/>
          <p14:tracePt t="5011" x="2901950" y="57150"/>
          <p14:tracePt t="5028" x="3073400" y="57150"/>
          <p14:tracePt t="5044" x="3181350" y="57150"/>
          <p14:tracePt t="5062" x="3282950" y="57150"/>
          <p14:tracePt t="5078" x="3378200" y="57150"/>
          <p14:tracePt t="5095" x="3454400" y="57150"/>
          <p14:tracePt t="5111" x="3511550" y="57150"/>
          <p14:tracePt t="5128" x="3556000" y="57150"/>
          <p14:tracePt t="5145" x="3594100" y="57150"/>
          <p14:tracePt t="5162" x="3625850" y="57150"/>
          <p14:tracePt t="5178" x="3663950" y="57150"/>
          <p14:tracePt t="5195" x="3708400" y="57150"/>
          <p14:tracePt t="5211" x="3759200" y="57150"/>
          <p14:tracePt t="5228" x="3810000" y="57150"/>
          <p14:tracePt t="5244" x="3860800" y="57150"/>
          <p14:tracePt t="5259" x="3886200" y="57150"/>
          <p14:tracePt t="5277" x="4000500" y="57150"/>
          <p14:tracePt t="5295" x="4076700" y="57150"/>
          <p14:tracePt t="5309" x="4178300" y="63500"/>
          <p14:tracePt t="5328" x="4267200" y="76200"/>
          <p14:tracePt t="5342" x="4349750" y="82550"/>
          <p14:tracePt t="5359" x="4419600" y="88900"/>
          <p14:tracePt t="5377" x="4502150" y="95250"/>
          <p14:tracePt t="5394" x="4552950" y="95250"/>
          <p14:tracePt t="5411" x="4629150" y="95250"/>
          <p14:tracePt t="5428" x="4743450" y="101600"/>
          <p14:tracePt t="5444" x="4838700" y="107950"/>
          <p14:tracePt t="5461" x="4921250" y="107950"/>
          <p14:tracePt t="5477" x="5022850" y="107950"/>
          <p14:tracePt t="5494" x="5111750" y="107950"/>
          <p14:tracePt t="5510" x="5207000" y="107950"/>
          <p14:tracePt t="5527" x="5276850" y="107950"/>
          <p14:tracePt t="5542" x="5353050" y="101600"/>
          <p14:tracePt t="5561" x="5416550" y="95250"/>
          <p14:tracePt t="5575" x="5486400" y="95250"/>
          <p14:tracePt t="5592" x="5543550" y="88900"/>
          <p14:tracePt t="5610" x="5619750" y="88900"/>
          <p14:tracePt t="5627" x="5753100" y="88900"/>
          <p14:tracePt t="5643" x="5803900" y="88900"/>
          <p14:tracePt t="5660" x="5956300" y="88900"/>
          <p14:tracePt t="5676" x="6057900" y="88900"/>
          <p14:tracePt t="5693" x="6153150" y="82550"/>
          <p14:tracePt t="5709" x="6242050" y="82550"/>
          <p14:tracePt t="5725" x="6324600" y="82550"/>
          <p14:tracePt t="5742" x="6394450" y="88900"/>
          <p14:tracePt t="5760" x="6464300" y="88900"/>
          <p14:tracePt t="5776" x="6527800" y="88900"/>
          <p14:tracePt t="5793" x="6591300" y="88900"/>
          <p14:tracePt t="5809" x="6661150" y="88900"/>
          <p14:tracePt t="5825" x="6718300" y="88900"/>
          <p14:tracePt t="5843" x="6813550" y="88900"/>
          <p14:tracePt t="5860" x="6991350" y="76200"/>
          <p14:tracePt t="5876" x="7073900" y="69850"/>
          <p14:tracePt t="5893" x="7207250" y="57150"/>
          <p14:tracePt t="5909" x="7524750" y="12700"/>
          <p14:tracePt t="5926" x="7670800" y="0"/>
          <p14:tracePt t="5942" x="7823200" y="0"/>
          <p14:tracePt t="5960" x="7962900" y="0"/>
          <p14:tracePt t="5976" x="8102600" y="0"/>
          <p14:tracePt t="5993" x="8229600" y="0"/>
          <p14:tracePt t="6009" x="8362950" y="0"/>
          <p14:tracePt t="6026" x="8483600" y="0"/>
          <p14:tracePt t="6042" x="8616950" y="0"/>
          <p14:tracePt t="6059" x="8731250" y="0"/>
          <p14:tracePt t="6076" x="8902700" y="25400"/>
          <p14:tracePt t="6091" x="8947150" y="31750"/>
          <p14:tracePt t="6107" x="9061450" y="57150"/>
          <p14:tracePt t="6126" x="9207500" y="107950"/>
          <p14:tracePt t="6142" x="9321800" y="146050"/>
          <p14:tracePt t="6159" x="9423400" y="184150"/>
          <p14:tracePt t="6174" x="9505950" y="234950"/>
          <p14:tracePt t="6190" x="9575800" y="273050"/>
          <p14:tracePt t="6207" x="9620250" y="323850"/>
          <p14:tracePt t="6225" x="9645650" y="381000"/>
          <p14:tracePt t="6240" x="9658350" y="431800"/>
          <p14:tracePt t="6257" x="9658350" y="514350"/>
          <p14:tracePt t="6273" x="9639300" y="615950"/>
          <p14:tracePt t="6290" x="9588500" y="723900"/>
          <p14:tracePt t="6308" x="9442450" y="914400"/>
          <p14:tracePt t="6323" x="9321800" y="1003300"/>
          <p14:tracePt t="6341" x="9163050" y="1085850"/>
          <p14:tracePt t="6358" x="8959850" y="1155700"/>
          <p14:tracePt t="6374" x="8629650" y="1206500"/>
          <p14:tracePt t="6390" x="8223250" y="1225550"/>
          <p14:tracePt t="6408" x="7670800" y="1225550"/>
          <p14:tracePt t="6425" x="7086600" y="1219200"/>
          <p14:tracePt t="6441" x="6356350" y="1181100"/>
          <p14:tracePt t="6458" x="5695950" y="1130300"/>
          <p14:tracePt t="6474" x="5092700" y="1130300"/>
          <p14:tracePt t="6490" x="4610100" y="1130300"/>
          <p14:tracePt t="6506" x="4318000" y="1130300"/>
          <p14:tracePt t="6525" x="4095750" y="1130300"/>
          <p14:tracePt t="6541" x="4044950" y="1130300"/>
          <p14:tracePt t="6604" x="4051300" y="1123950"/>
          <p14:tracePt t="6620" x="4057650" y="1117600"/>
          <p14:tracePt t="6628" x="4070350" y="1117600"/>
          <p14:tracePt t="6641" x="4076700" y="1117600"/>
          <p14:tracePt t="6657" x="4083050" y="1149350"/>
          <p14:tracePt t="6674" x="4089400" y="1168400"/>
          <p14:tracePt t="6689" x="4089400" y="1193800"/>
          <p14:tracePt t="6837" x="4044950" y="1193800"/>
          <p14:tracePt t="6844" x="3854450" y="1073150"/>
          <p14:tracePt t="6855" x="3702050" y="1003300"/>
          <p14:tracePt t="6874" x="3613150" y="933450"/>
          <p14:tracePt t="6891" x="3613150" y="895350"/>
          <p14:tracePt t="6905" x="3644900" y="857250"/>
          <p14:tracePt t="6925" x="3721100" y="850900"/>
          <p14:tracePt t="6941" x="3733800" y="857250"/>
          <p14:tracePt t="6958" x="3727450" y="882650"/>
          <p14:tracePt t="6972" x="3689350" y="927100"/>
          <p14:tracePt t="6991" x="3632200" y="984250"/>
          <p14:tracePt t="7005" x="3562350" y="1041400"/>
          <p14:tracePt t="7022" x="3524250" y="1066800"/>
          <p14:tracePt t="7040" x="3448050" y="1123950"/>
          <p14:tracePt t="7055" x="3352800" y="1181100"/>
          <p14:tracePt t="7074" x="3270250" y="1244600"/>
          <p14:tracePt t="7088" x="3130550" y="1314450"/>
          <p14:tracePt t="7105" x="2971800" y="1390650"/>
          <p14:tracePt t="7124" x="2686050" y="1492250"/>
          <p14:tracePt t="7140" x="2540000" y="1524000"/>
          <p14:tracePt t="7155" x="2476500" y="1543050"/>
          <p14:tracePt t="7173" x="2374900" y="1562100"/>
          <p14:tracePt t="7189" x="2362200" y="1568450"/>
          <p14:tracePt t="7205" x="2355850" y="1568450"/>
          <p14:tracePt t="7317" x="2362200" y="1562100"/>
          <p14:tracePt t="7341" x="2368550" y="1555750"/>
          <p14:tracePt t="7357" x="2368550" y="1549400"/>
          <p14:tracePt t="7364" x="2374900" y="1549400"/>
          <p14:tracePt t="7429" x="2374900" y="1543050"/>
          <p14:tracePt t="7589" x="2381250" y="1555750"/>
          <p14:tracePt t="7596" x="2393950" y="1574800"/>
          <p14:tracePt t="7604" x="2400300" y="1587500"/>
          <p14:tracePt t="7620" x="2425700" y="1644650"/>
          <p14:tracePt t="7639" x="2432050" y="1676400"/>
          <p14:tracePt t="7654" x="2438400" y="1720850"/>
          <p14:tracePt t="7672" x="2438400" y="1758950"/>
          <p14:tracePt t="7687" x="2425700" y="1790700"/>
          <p14:tracePt t="7703" x="2406650" y="1809750"/>
          <p14:tracePt t="7722" x="2343150" y="1828800"/>
          <p14:tracePt t="7738" x="2247900" y="1835150"/>
          <p14:tracePt t="7753" x="2127250" y="1809750"/>
          <p14:tracePt t="7770" x="1987550" y="1746250"/>
          <p14:tracePt t="7787" x="1854200" y="1670050"/>
          <p14:tracePt t="7804" x="1701800" y="1530350"/>
          <p14:tracePt t="7820" x="1644650" y="1454150"/>
          <p14:tracePt t="7836" x="1619250" y="1377950"/>
          <p14:tracePt t="7853" x="1619250" y="1320800"/>
          <p14:tracePt t="7871" x="1638300" y="1244600"/>
          <p14:tracePt t="7886" x="1689100" y="1174750"/>
          <p14:tracePt t="7903" x="1778000" y="1098550"/>
          <p14:tracePt t="7919" x="1936750" y="1022350"/>
          <p14:tracePt t="7937" x="2139950" y="971550"/>
          <p14:tracePt t="7953" x="2374900" y="927100"/>
          <p14:tracePt t="7969" x="2603500" y="920750"/>
          <p14:tracePt t="7986" x="2787650" y="920750"/>
          <p14:tracePt t="8004" x="2978150" y="977900"/>
          <p14:tracePt t="8021" x="3041650" y="1041400"/>
          <p14:tracePt t="8036" x="3079750" y="1123950"/>
          <p14:tracePt t="8053" x="3086100" y="1206500"/>
          <p14:tracePt t="8070" x="3092450" y="1289050"/>
          <p14:tracePt t="8087" x="3060700" y="1377950"/>
          <p14:tracePt t="8102" x="3009900" y="1460500"/>
          <p14:tracePt t="8119" x="2952750" y="1530350"/>
          <p14:tracePt t="8137" x="2882900" y="1581150"/>
          <p14:tracePt t="8154" x="2825750" y="1612900"/>
          <p14:tracePt t="8169" x="2787650" y="1619250"/>
          <p14:tracePt t="8185" x="2768600" y="1625600"/>
          <p14:tracePt t="8202" x="2762250" y="1625600"/>
          <p14:tracePt t="8309" x="2768600" y="1625600"/>
          <p14:tracePt t="8333" x="2774950" y="1625600"/>
          <p14:tracePt t="8349" x="2781300" y="1625600"/>
          <p14:tracePt t="8389" x="2787650" y="1625600"/>
          <p14:tracePt t="8396" x="2794000" y="1638300"/>
          <p14:tracePt t="8404" x="2794000" y="1663700"/>
          <p14:tracePt t="8421" x="2794000" y="1708150"/>
          <p14:tracePt t="8437" x="2787650" y="1828800"/>
          <p14:tracePt t="8452" x="2743200" y="2000250"/>
          <p14:tracePt t="8468" x="2635250" y="2209800"/>
          <p14:tracePt t="8487" x="2508250" y="2413000"/>
          <p14:tracePt t="8501" x="2400300" y="2527300"/>
          <p14:tracePt t="8520" x="2317750" y="2590800"/>
          <p14:tracePt t="8535" x="2247900" y="2609850"/>
          <p14:tracePt t="8551" x="2203450" y="2609850"/>
          <p14:tracePt t="8570" x="2159000" y="2571750"/>
          <p14:tracePt t="8587" x="2101850" y="2501900"/>
          <p14:tracePt t="8601" x="2057400" y="2425700"/>
          <p14:tracePt t="8618" x="2019300" y="2355850"/>
          <p14:tracePt t="8636" x="1974850" y="2292350"/>
          <p14:tracePt t="8653" x="1962150" y="2273300"/>
          <p14:tracePt t="8670" x="1955800" y="2260600"/>
          <p14:tracePt t="8684" x="1955800" y="2247900"/>
          <p14:tracePt t="8703" x="1955800" y="2228850"/>
          <p14:tracePt t="8720" x="1974850" y="2209800"/>
          <p14:tracePt t="8736" x="2025650" y="2165350"/>
          <p14:tracePt t="8753" x="2108200" y="2133600"/>
          <p14:tracePt t="8769" x="2203450" y="2095500"/>
          <p14:tracePt t="8784" x="2324100" y="2070100"/>
          <p14:tracePt t="8802" x="2463800" y="2063750"/>
          <p14:tracePt t="8817" x="2571750" y="2063750"/>
          <p14:tracePt t="8836" x="2717800" y="2089150"/>
          <p14:tracePt t="8853" x="2768600" y="2114550"/>
          <p14:tracePt t="8867" x="2787650" y="2127250"/>
          <p14:tracePt t="8884" x="2825750" y="2165350"/>
          <p14:tracePt t="8902" x="2838450" y="2184400"/>
          <p14:tracePt t="8919" x="2844800" y="2203450"/>
          <p14:tracePt t="8935" x="2857500" y="2228850"/>
          <p14:tracePt t="8952" x="2863850" y="2247900"/>
          <p14:tracePt t="8968" x="2863850" y="2273300"/>
          <p14:tracePt t="8985" x="2870200" y="2286000"/>
          <p14:tracePt t="9000" x="2870200" y="2305050"/>
          <p14:tracePt t="9019" x="2863850" y="2324100"/>
          <p14:tracePt t="9034" x="2851150" y="2336800"/>
          <p14:tracePt t="9050" x="2851150" y="2349500"/>
          <p14:tracePt t="9068" x="2838450" y="2355850"/>
          <p14:tracePt t="9101" x="2825750" y="2362200"/>
          <p14:tracePt t="9134" x="2819400" y="2362200"/>
          <p14:tracePt t="9156" x="2813050" y="2362200"/>
          <p14:tracePt t="9180" x="2806700" y="2362200"/>
          <p14:tracePt t="9197" x="2800350" y="2362200"/>
          <p14:tracePt t="9212" x="2794000" y="2362200"/>
          <p14:tracePt t="9245" x="2781300" y="2362200"/>
          <p14:tracePt t="9252" x="2774950" y="2355850"/>
          <p14:tracePt t="9260" x="2768600" y="2349500"/>
          <p14:tracePt t="9276" x="2762250" y="2349500"/>
          <p14:tracePt t="9308" x="2755900" y="2349500"/>
          <p14:tracePt t="9460" x="2749550" y="2349500"/>
          <p14:tracePt t="9469" x="2736850" y="2368550"/>
          <p14:tracePt t="9485" x="2717800" y="2413000"/>
          <p14:tracePt t="9499" x="2698750" y="2463800"/>
          <p14:tracePt t="9518" x="2578100" y="2698750"/>
          <p14:tracePt t="9535" x="2495550" y="2889250"/>
          <p14:tracePt t="9551" x="2444750" y="3105150"/>
          <p14:tracePt t="9568" x="2425700" y="3238500"/>
          <p14:tracePt t="9583" x="2400300" y="3308350"/>
          <p14:tracePt t="9600" x="2381250" y="3308350"/>
          <p14:tracePt t="9796" x="2381250" y="3314700"/>
          <p14:tracePt t="9813" x="2387600" y="3346450"/>
          <p14:tracePt t="9821" x="2400300" y="3365500"/>
          <p14:tracePt t="9836" x="2413000" y="3390900"/>
          <p14:tracePt t="9850" x="2438400" y="3403600"/>
          <p14:tracePt t="9865" x="2438400" y="3422650"/>
          <p14:tracePt t="9881" x="2444750" y="3435350"/>
          <p14:tracePt t="9933" x="2444750" y="3441700"/>
          <p14:tracePt t="10261" x="2444750" y="3448050"/>
          <p14:tracePt t="10268" x="2444750" y="3454400"/>
          <p14:tracePt t="10282" x="2444750" y="3467100"/>
          <p14:tracePt t="10299" x="2444750" y="3473450"/>
          <p14:tracePt t="10315" x="2438400" y="3473450"/>
          <p14:tracePt t="10332" x="2438400" y="3479800"/>
          <p14:tracePt t="10380" x="2438400" y="3486150"/>
          <p14:tracePt t="10973" x="2451100" y="3486150"/>
          <p14:tracePt t="10980" x="2501900" y="3486150"/>
          <p14:tracePt t="10997" x="2628900" y="3486150"/>
          <p14:tracePt t="11014" x="2806700" y="3530600"/>
          <p14:tracePt t="11031" x="3003550" y="3594100"/>
          <p14:tracePt t="11045" x="3244850" y="3702050"/>
          <p14:tracePt t="11064" x="3416300" y="3784600"/>
          <p14:tracePt t="11081" x="3587750" y="3867150"/>
          <p14:tracePt t="11114" x="3727450" y="3968750"/>
          <p14:tracePt t="11128" x="3721100" y="3975100"/>
          <p14:tracePt t="11145" x="3663950" y="3987800"/>
          <p14:tracePt t="11178" x="3409950" y="3994150"/>
          <p14:tracePt t="11195" x="3359150" y="3994150"/>
          <p14:tracePt t="11230" x="3206750" y="3994150"/>
          <p14:tracePt t="11247" x="3194050" y="4000500"/>
          <p14:tracePt t="11280" x="3181350" y="4019550"/>
          <p14:tracePt t="11297" x="3175000" y="4044950"/>
          <p14:tracePt t="11328" x="3162300" y="4127500"/>
          <p14:tracePt t="11347" x="3149600" y="4191000"/>
          <p14:tracePt t="11378" x="3143250" y="4324350"/>
          <p14:tracePt t="11397" x="3130550" y="4394200"/>
          <p14:tracePt t="11428" x="3130550" y="4451350"/>
          <p14:tracePt t="11493" x="3124200" y="4451350"/>
          <p14:tracePt t="11500" x="3117850" y="4451350"/>
          <p14:tracePt t="11529" x="3086100" y="4451350"/>
          <p14:tracePt t="11546" x="3041650" y="4451350"/>
          <p14:tracePt t="11579" x="2825750" y="4451350"/>
          <p14:tracePt t="11596" x="2724150" y="4438650"/>
          <p14:tracePt t="11629" x="2565400" y="4419600"/>
          <p14:tracePt t="11644" x="2489200" y="4413250"/>
          <p14:tracePt t="11679" x="2349500" y="4413250"/>
          <p14:tracePt t="11696" x="2305050" y="4413250"/>
          <p14:tracePt t="11729" x="2203450" y="4387850"/>
          <p14:tracePt t="11746" x="2165350" y="4381500"/>
          <p14:tracePt t="11779" x="2082800" y="4356100"/>
          <p14:tracePt t="11796" x="2032000" y="4343400"/>
          <p14:tracePt t="11827" x="1949450" y="4330700"/>
          <p14:tracePt t="11846" x="1879600" y="4318000"/>
          <p14:tracePt t="11879" x="1816100" y="4311650"/>
          <p14:tracePt t="11895" x="1790700" y="4305300"/>
          <p14:tracePt t="11926" x="1752600" y="4305300"/>
          <p14:tracePt t="11946" x="1739900" y="4305300"/>
          <p14:tracePt t="12156" x="1746250" y="4298950"/>
          <p14:tracePt t="12172" x="1758950" y="4298950"/>
          <p14:tracePt t="12180" x="1784350" y="4292600"/>
          <p14:tracePt t="12194" x="1803400" y="4292600"/>
          <p14:tracePt t="12212" x="1930400" y="4279900"/>
          <p14:tracePt t="12228" x="2070100" y="4279900"/>
          <p14:tracePt t="12245" x="2235200" y="4279900"/>
          <p14:tracePt t="12278" x="2641600" y="4279900"/>
          <p14:tracePt t="12295" x="2882900" y="4279900"/>
          <p14:tracePt t="12311" x="3111500" y="4279900"/>
          <p14:tracePt t="12327" x="3308350" y="4279900"/>
          <p14:tracePt t="12342" x="3473450" y="4279900"/>
          <p14:tracePt t="12361" x="3638550" y="4279900"/>
          <p14:tracePt t="12377" x="3803650" y="4273550"/>
          <p14:tracePt t="12394" x="3949700" y="4254500"/>
          <p14:tracePt t="12411" x="4083050" y="4248150"/>
          <p14:tracePt t="12427" x="4210050" y="4235450"/>
          <p14:tracePt t="12442" x="4330700" y="4235450"/>
          <p14:tracePt t="12459" x="4425950" y="4229100"/>
          <p14:tracePt t="12476" x="4559300" y="4229100"/>
          <p14:tracePt t="12494" x="4641850" y="4229100"/>
          <p14:tracePt t="12509" x="4724400" y="4222750"/>
          <p14:tracePt t="12527" x="4800600" y="4222750"/>
          <p14:tracePt t="12543" x="4895850" y="4222750"/>
          <p14:tracePt t="12560" x="4997450" y="4216400"/>
          <p14:tracePt t="12576" x="5111750" y="4203700"/>
          <p14:tracePt t="12591" x="5213350" y="4191000"/>
          <p14:tracePt t="12609" x="5327650" y="4178300"/>
          <p14:tracePt t="12627" x="5435600" y="4165600"/>
          <p14:tracePt t="12641" x="5556250" y="4152900"/>
          <p14:tracePt t="12658" x="5657850" y="4133850"/>
          <p14:tracePt t="12677" x="5810250" y="4108450"/>
          <p14:tracePt t="12691" x="5899150" y="4095750"/>
          <p14:tracePt t="12710" x="5994400" y="4089400"/>
          <p14:tracePt t="12727" x="6070600" y="4089400"/>
          <p14:tracePt t="12741" x="6146800" y="4083050"/>
          <p14:tracePt t="12760" x="6223000" y="4083050"/>
          <p14:tracePt t="12777" x="6305550" y="4083050"/>
          <p14:tracePt t="12793" x="6362700" y="4083050"/>
          <p14:tracePt t="12809" x="6426200" y="4089400"/>
          <p14:tracePt t="12824" x="6470650" y="4095750"/>
          <p14:tracePt t="12843" x="6527800" y="4108450"/>
          <p14:tracePt t="12860" x="6604000" y="4121150"/>
          <p14:tracePt t="12874" x="6623050" y="4121150"/>
          <p14:tracePt t="12893" x="6667500" y="4133850"/>
          <p14:tracePt t="12909" x="6692900" y="4140200"/>
          <p14:tracePt t="12926" x="6705600" y="4146550"/>
          <p14:tracePt t="12942" x="6711950" y="4146550"/>
          <p14:tracePt t="12959" x="6724650" y="4146550"/>
          <p14:tracePt t="12975" x="6731000" y="4146550"/>
          <p14:tracePt t="12992" x="6737350" y="4152900"/>
          <p14:tracePt t="13008" x="6743700" y="4152900"/>
          <p14:tracePt t="13026" x="6750050" y="4152900"/>
          <p14:tracePt t="13244" x="6750050" y="4146550"/>
          <p14:tracePt t="13269" x="6743700" y="4146550"/>
          <p14:tracePt t="13276" x="6718300" y="4146550"/>
          <p14:tracePt t="13292" x="6642100" y="4152900"/>
          <p14:tracePt t="13309" x="6635750" y="4152900"/>
          <p14:tracePt t="13324" x="6616700" y="4159250"/>
          <p14:tracePt t="13364" x="6604000" y="4159250"/>
          <p14:tracePt t="13453" x="6553200" y="4159250"/>
          <p14:tracePt t="13469" x="6457950" y="4133850"/>
          <p14:tracePt t="13477" x="6350000" y="4095750"/>
          <p14:tracePt t="13489" x="6286500" y="4070350"/>
          <p14:tracePt t="13506" x="6267450" y="4032250"/>
          <p14:tracePt t="13525" x="6362700" y="4013200"/>
          <p14:tracePt t="13539" x="6432550" y="4013200"/>
          <p14:tracePt t="13558" x="6457950" y="4013200"/>
          <p14:tracePt t="13575" x="6477000" y="4025900"/>
          <p14:tracePt t="13591" x="6483350" y="4032250"/>
          <p14:tracePt t="13608" x="6483350" y="4038600"/>
          <p14:tracePt t="13641" x="6477000" y="4038600"/>
          <p14:tracePt t="13661" x="6477000" y="4044950"/>
          <p14:tracePt t="13685" x="6470650" y="4044950"/>
          <p14:tracePt t="13692" x="6470650" y="4051300"/>
          <p14:tracePt t="13724" x="6470650" y="4057650"/>
          <p14:tracePt t="13957" x="6477000" y="4057650"/>
          <p14:tracePt t="13972" x="6483350" y="4051300"/>
          <p14:tracePt t="13981" x="6489700" y="4051300"/>
          <p14:tracePt t="13988" x="6496050" y="4051300"/>
          <p14:tracePt t="14005" x="6502400" y="4044950"/>
          <p14:tracePt t="14021" x="6508750" y="4044950"/>
          <p14:tracePt t="14038" x="6515100" y="4044950"/>
          <p14:tracePt t="14284" x="6515100" y="4057650"/>
          <p14:tracePt t="14292" x="6515100" y="4064000"/>
          <p14:tracePt t="14308" x="6515100" y="4070350"/>
          <p14:tracePt t="14322" x="6515100" y="4089400"/>
          <p14:tracePt t="14340" x="6534150" y="4165600"/>
          <p14:tracePt t="14356" x="6553200" y="4235450"/>
          <p14:tracePt t="14373" x="6591300" y="4337050"/>
          <p14:tracePt t="14388" x="6642100" y="4457700"/>
          <p14:tracePt t="14404" x="6705600" y="4591050"/>
          <p14:tracePt t="14422" x="6769100" y="4724400"/>
          <p14:tracePt t="14437" x="6838950" y="4826000"/>
          <p14:tracePt t="14454" x="6902450" y="4895850"/>
          <p14:tracePt t="14473" x="6934200" y="4933950"/>
          <p14:tracePt t="14488" x="6953250" y="4940300"/>
          <p14:tracePt t="14520" x="6889750" y="4876800"/>
          <p14:tracePt t="14537" x="6883400" y="4800600"/>
          <p14:tracePt t="14692" x="6877050" y="4800600"/>
          <p14:tracePt t="14717" x="6877050" y="4806950"/>
          <p14:tracePt t="14733" x="6877050" y="4813300"/>
          <p14:tracePt t="14740" x="6877050" y="4826000"/>
          <p14:tracePt t="14755" x="6877050" y="4832350"/>
          <p14:tracePt t="14772" x="6877050" y="4857750"/>
          <p14:tracePt t="14788" x="6883400" y="4870450"/>
          <p14:tracePt t="14909" x="6883400" y="4864100"/>
          <p14:tracePt t="14925" x="6883400" y="4857750"/>
          <p14:tracePt t="14940" x="6883400" y="4851400"/>
          <p14:tracePt t="14957" x="6883400" y="4845050"/>
          <p14:tracePt t="14997" x="6883400" y="4838700"/>
          <p14:tracePt t="15117" x="6883400" y="4832350"/>
          <p14:tracePt t="15132" x="6889750" y="4832350"/>
          <p14:tracePt t="15141" x="6889750" y="4826000"/>
          <p14:tracePt t="15157" x="6889750" y="4819650"/>
          <p14:tracePt t="15173" x="6889750" y="4813300"/>
          <p14:tracePt t="15188" x="6877050" y="4806950"/>
          <p14:tracePt t="15204" x="6838950" y="4800600"/>
          <p14:tracePt t="15219" x="6819900" y="4800600"/>
          <p14:tracePt t="15238" x="6775450" y="4800600"/>
          <p14:tracePt t="15254" x="6737350" y="4800600"/>
          <p14:tracePt t="15270" x="6667500" y="4800600"/>
          <p14:tracePt t="15287" x="6597650" y="4800600"/>
          <p14:tracePt t="15304" x="6508750" y="4800600"/>
          <p14:tracePt t="15321" x="6369050" y="4813300"/>
          <p14:tracePt t="15335" x="6210300" y="4819650"/>
          <p14:tracePt t="15352" x="6051550" y="4819650"/>
          <p14:tracePt t="15371" x="5899150" y="4819650"/>
          <p14:tracePt t="15387" x="5778500" y="4819650"/>
          <p14:tracePt t="15404" x="5638800" y="4819650"/>
          <p14:tracePt t="15420" x="5568950" y="4819650"/>
          <p14:tracePt t="15437" x="5524500" y="4819650"/>
          <p14:tracePt t="15454" x="5480050" y="4826000"/>
          <p14:tracePt t="15470" x="5441950" y="4826000"/>
          <p14:tracePt t="15488" x="5397500" y="4832350"/>
          <p14:tracePt t="15501" x="5372100" y="4838700"/>
          <p14:tracePt t="15518" x="5321300" y="4845050"/>
          <p14:tracePt t="15537" x="5264150" y="4851400"/>
          <p14:tracePt t="15551" x="5219700" y="4851400"/>
          <p14:tracePt t="15568" x="5168900" y="4851400"/>
          <p14:tracePt t="15586" x="5086350" y="4857750"/>
          <p14:tracePt t="15601" x="4978400" y="4864100"/>
          <p14:tracePt t="15620" x="4343400" y="4876800"/>
          <p14:tracePt t="15634" x="4171950" y="4876800"/>
          <p14:tracePt t="15651" x="3822700" y="4876800"/>
          <p14:tracePt t="15667" x="3448050" y="4889500"/>
          <p14:tracePt t="15686" x="3302000" y="4902200"/>
          <p14:tracePt t="15700" x="3232150" y="4908550"/>
          <p14:tracePt t="15717" x="3219450" y="4914900"/>
          <p14:tracePt t="15804" x="3213100" y="4921250"/>
          <p14:tracePt t="15812" x="3213100" y="4940300"/>
          <p14:tracePt t="15820" x="3213100" y="4959350"/>
          <p14:tracePt t="15833" x="3213100" y="4991100"/>
          <p14:tracePt t="15852" x="3219450" y="5054600"/>
          <p14:tracePt t="15868" x="3225800" y="5130800"/>
          <p14:tracePt t="15884" x="3232150" y="5219700"/>
          <p14:tracePt t="15901" x="3232150" y="5327650"/>
          <p14:tracePt t="15919" x="3225800" y="5454650"/>
          <p14:tracePt t="15933" x="3200400" y="5594350"/>
          <p14:tracePt t="15951" x="3187700" y="5708650"/>
          <p14:tracePt t="15966" x="3187700" y="5810250"/>
          <p14:tracePt t="15985" x="3206750" y="5899150"/>
          <p14:tracePt t="16001" x="3238500" y="5956300"/>
          <p14:tracePt t="16018" x="3276600" y="6000750"/>
          <p14:tracePt t="16034" x="3321050" y="6038850"/>
          <p14:tracePt t="16050" x="3378200" y="6096000"/>
          <p14:tracePt t="16068" x="3460750" y="6153150"/>
          <p14:tracePt t="16083" x="3492500" y="6178550"/>
          <p14:tracePt t="16100" x="3587750" y="6216650"/>
          <p14:tracePt t="16118" x="3683000" y="6242050"/>
          <p14:tracePt t="16133" x="3816350" y="6254750"/>
          <p14:tracePt t="16150" x="4044950" y="6261100"/>
          <p14:tracePt t="16167" x="4375150" y="6261100"/>
          <p14:tracePt t="16185" x="4806950" y="6261100"/>
          <p14:tracePt t="16201" x="5257800" y="6280150"/>
          <p14:tracePt t="16216" x="5753100" y="6311900"/>
          <p14:tracePt t="16234" x="6223000" y="6350000"/>
          <p14:tracePt t="16249" x="6794500" y="6362700"/>
          <p14:tracePt t="16268" x="7607300" y="6369050"/>
          <p14:tracePt t="16285" x="8128000" y="6369050"/>
          <p14:tracePt t="16301" x="8712200" y="6369050"/>
          <p14:tracePt t="16316" x="9226550" y="6369050"/>
          <p14:tracePt t="16334" x="9728200" y="6369050"/>
          <p14:tracePt t="16351" x="10109200" y="6369050"/>
          <p14:tracePt t="16366" x="10458450" y="6381750"/>
          <p14:tracePt t="16384" x="10718800" y="6388100"/>
          <p14:tracePt t="16399" x="10998200" y="6388100"/>
          <p14:tracePt t="16418" x="11226800" y="6388100"/>
          <p14:tracePt t="16433" x="11436350" y="6388100"/>
          <p14:tracePt t="16451" x="11614150" y="6388100"/>
          <p14:tracePt t="16467" x="11785600" y="6388100"/>
          <p14:tracePt t="16484" x="12020550" y="6388100"/>
          <p14:tracePt t="16500" x="12166600" y="6394450"/>
          <p14:tracePt t="16517" x="12185650" y="6400800"/>
          <p14:tracePt t="16556" x="12185650" y="6407150"/>
          <p14:tracePt t="16566" x="12185650" y="6413500"/>
          <p14:tracePt t="16588" x="12185650" y="6419850"/>
          <p14:tracePt t="16628" x="12185650" y="6426200"/>
          <p14:tracePt t="16740" x="12185650" y="6413500"/>
          <p14:tracePt t="16749" x="12172950" y="6388100"/>
          <p14:tracePt t="16757" x="12141200" y="6350000"/>
          <p14:tracePt t="16773" x="12103100" y="6305550"/>
          <p14:tracePt t="16784" x="12071350" y="6254750"/>
          <p14:tracePt t="16800" x="12001500" y="6108700"/>
          <p14:tracePt t="16815" x="11938000" y="5930900"/>
          <p14:tracePt t="16833" x="11830050" y="5657850"/>
          <p14:tracePt t="16850" x="11753850" y="5441950"/>
          <p14:tracePt t="16864" x="11690350" y="5245100"/>
          <p14:tracePt t="16881" x="11664950" y="5092700"/>
          <p14:tracePt t="16898" x="11645900" y="4972050"/>
          <p14:tracePt t="16916" x="11620500" y="4857750"/>
          <p14:tracePt t="16931" x="11620500" y="4838700"/>
          <p14:tracePt t="16948" x="11607800" y="4819650"/>
          <p14:tracePt t="16965" x="11607800" y="4813300"/>
          <p14:tracePt t="17036" x="11601450" y="4819650"/>
          <p14:tracePt t="17044" x="11595100" y="4826000"/>
          <p14:tracePt t="17052" x="11588750" y="4832350"/>
          <p14:tracePt t="17064" x="11582400" y="4838700"/>
          <p14:tracePt t="17080" x="11557000" y="4857750"/>
          <p14:tracePt t="17099" x="11550650" y="4857750"/>
          <p14:tracePt t="17115" x="11512550" y="4870450"/>
          <p14:tracePt t="17130" x="11461750" y="4870450"/>
          <p14:tracePt t="17149" x="11341100" y="4889500"/>
          <p14:tracePt t="17164" x="11201400" y="4908550"/>
          <p14:tracePt t="17180" x="11004550" y="4914900"/>
          <p14:tracePt t="17199" x="10718800" y="4940300"/>
          <p14:tracePt t="17214" x="10293350" y="4959350"/>
          <p14:tracePt t="17232" x="10064750" y="4984750"/>
          <p14:tracePt t="17248" x="9652000" y="4984750"/>
          <p14:tracePt t="17264" x="9163050" y="5003800"/>
          <p14:tracePt t="17281" x="8724900" y="5029200"/>
          <p14:tracePt t="17297" x="8267700" y="5067300"/>
          <p14:tracePt t="17315" x="7848600" y="5137150"/>
          <p14:tracePt t="17332" x="7232650" y="5219700"/>
          <p14:tracePt t="17348" x="6832600" y="5295900"/>
          <p14:tracePt t="17365" x="6502400" y="5340350"/>
          <p14:tracePt t="17381" x="6153150" y="5391150"/>
          <p14:tracePt t="17397" x="5861050" y="5429250"/>
          <p14:tracePt t="17414" x="5594350" y="5448300"/>
          <p14:tracePt t="17432" x="5378450" y="5454650"/>
          <p14:tracePt t="17446" x="5194300" y="5461000"/>
          <p14:tracePt t="17463" x="5022850" y="5473700"/>
          <p14:tracePt t="17481" x="4845050" y="5480050"/>
          <p14:tracePt t="17496" x="4692650" y="5505450"/>
          <p14:tracePt t="17513" x="4565650" y="5524500"/>
          <p14:tracePt t="17530" x="4451350" y="5537200"/>
          <p14:tracePt t="17548" x="4349750" y="5568950"/>
          <p14:tracePt t="17563" x="4330700" y="5568950"/>
          <p14:tracePt t="17581" x="4311650" y="5581650"/>
          <p14:tracePt t="17596" x="4305300" y="5594350"/>
          <p14:tracePt t="17614" x="4298950" y="5613400"/>
          <p14:tracePt t="17629" x="4298950" y="5638800"/>
          <p14:tracePt t="17647" x="4298950" y="5670550"/>
          <p14:tracePt t="17664" x="4298950" y="5721350"/>
          <p14:tracePt t="17679" x="4305300" y="5791200"/>
          <p14:tracePt t="17698" x="4337050" y="5873750"/>
          <p14:tracePt t="17712" x="4368800" y="5949950"/>
          <p14:tracePt t="17729" x="4406900" y="6019800"/>
          <p14:tracePt t="17746" x="4445000" y="6083300"/>
          <p14:tracePt t="17762" x="4457700" y="6115050"/>
          <p14:tracePt t="17957" x="4457700" y="6108700"/>
          <p14:tracePt t="17981" x="4451350" y="6108700"/>
          <p14:tracePt t="17988" x="4445000" y="6108700"/>
          <p14:tracePt t="18004" x="4457700" y="6146800"/>
          <p14:tracePt t="18012" x="4502150" y="6165850"/>
          <p14:tracePt t="18028" x="4565650" y="6184900"/>
          <p14:tracePt t="18047" x="4622800" y="6178550"/>
          <p14:tracePt t="18078" x="4743450" y="6121400"/>
          <p14:tracePt t="18098" x="4826000" y="6064250"/>
          <p14:tracePt t="18128" x="5105400" y="5905500"/>
          <p14:tracePt t="18145" x="5321300" y="5797550"/>
          <p14:tracePt t="18178" x="5702300" y="5657850"/>
          <p14:tracePt t="18180" x="5772150" y="5645150"/>
          <p14:tracePt t="18195" x="5842000" y="5632450"/>
          <p14:tracePt t="18228" x="5956300" y="5613400"/>
          <p14:tracePt t="18381" x="5949950" y="5613400"/>
          <p14:tracePt t="18388" x="5949950" y="5619750"/>
          <p14:tracePt t="18396" x="5943600" y="5626100"/>
          <p14:tracePt t="18413" x="5930900" y="5632450"/>
          <p14:tracePt t="18446" x="5918200" y="5645150"/>
          <p14:tracePt t="18461" x="5911850" y="5645150"/>
          <p14:tracePt t="18496" x="5905500" y="5651500"/>
          <p14:tracePt t="18513" x="5899150" y="5651500"/>
          <p14:tracePt t="18546" x="5886450" y="5664200"/>
          <p14:tracePt t="18561" x="5867400" y="5664200"/>
          <p14:tracePt t="18596" x="5848350" y="5670550"/>
          <p14:tracePt t="18613" x="5848350" y="5676900"/>
          <p14:tracePt t="18662" x="5842000" y="5676900"/>
          <p14:tracePt t="18788" x="5829300" y="5683250"/>
          <p14:tracePt t="18796" x="5822950" y="5683250"/>
          <p14:tracePt t="18810" x="5816600" y="5683250"/>
          <p14:tracePt t="18829" x="5791200" y="5695950"/>
          <p14:tracePt t="18862" x="5740400" y="5708650"/>
          <p14:tracePt t="18876" x="5708650" y="5708650"/>
          <p14:tracePt t="18910" x="5600700" y="5721350"/>
          <p14:tracePt t="18929" x="5524500" y="5721350"/>
          <p14:tracePt t="18959" x="5359400" y="5702300"/>
          <p14:tracePt t="18976" x="5276850" y="5676900"/>
          <p14:tracePt t="19009" x="5187950" y="5632450"/>
          <p14:tracePt t="19028" x="5149850" y="5581650"/>
          <p14:tracePt t="19042" x="5137150" y="5568950"/>
          <p14:tracePt t="19061" x="5124450" y="5505450"/>
          <p14:tracePt t="19076" x="5124450" y="5467350"/>
          <p14:tracePt t="19095" x="5124450" y="5422900"/>
          <p14:tracePt t="19110" x="5149850" y="5359400"/>
          <p14:tracePt t="19126" x="5162550" y="5327650"/>
          <p14:tracePt t="19142" x="5213350" y="5270500"/>
          <p14:tracePt t="19161" x="5276850" y="5200650"/>
          <p14:tracePt t="19175" x="5353050" y="5143500"/>
          <p14:tracePt t="19192" x="5435600" y="5105400"/>
          <p14:tracePt t="19210" x="5511800" y="5073650"/>
          <p14:tracePt t="19225" x="5588000" y="5054600"/>
          <p14:tracePt t="19242" x="5638800" y="5048250"/>
          <p14:tracePt t="19259" x="5676900" y="5048250"/>
          <p14:tracePt t="19277" x="5727700" y="5048250"/>
          <p14:tracePt t="19294" x="5759450" y="5048250"/>
          <p14:tracePt t="19310" x="5791200" y="5067300"/>
          <p14:tracePt t="19325" x="5822950" y="5080000"/>
          <p14:tracePt t="19343" x="5854700" y="5099050"/>
          <p14:tracePt t="19360" x="5880100" y="5118100"/>
          <p14:tracePt t="19375" x="5899150" y="5137150"/>
          <p14:tracePt t="19394" x="5911850" y="5149850"/>
          <p14:tracePt t="19408" x="5918200" y="5162550"/>
          <p14:tracePt t="19427" x="5930900" y="5181600"/>
          <p14:tracePt t="19441" x="5943600" y="5187950"/>
          <p14:tracePt t="19460" x="5949950" y="5207000"/>
          <p14:tracePt t="19493" x="5962650" y="5219700"/>
          <p14:tracePt t="19509" x="5969000" y="5226050"/>
          <p14:tracePt t="19542" x="5975350" y="5232400"/>
          <p14:tracePt t="19572" x="5975350" y="5238750"/>
          <p14:tracePt t="19580" x="5981700" y="5238750"/>
          <p14:tracePt t="19593" x="5988050" y="5245100"/>
          <p14:tracePt t="19608" x="5988050" y="5251450"/>
          <p14:tracePt t="19628" x="5988050" y="5257800"/>
          <p14:tracePt t="19642" x="5994400" y="5257800"/>
          <p14:tracePt t="19660" x="5994400" y="5270500"/>
          <p14:tracePt t="19676" x="5994400" y="5276850"/>
          <p14:tracePt t="19693" x="5994400" y="5283200"/>
          <p14:tracePt t="19709" x="5994400" y="5302250"/>
          <p14:tracePt t="19724" x="6000750" y="5314950"/>
          <p14:tracePt t="19741" x="6000750" y="5327650"/>
          <p14:tracePt t="19760" x="6000750" y="5346700"/>
          <p14:tracePt t="19775" x="6000750" y="5359400"/>
          <p14:tracePt t="19792" x="6000750" y="5372100"/>
          <p14:tracePt t="19809" x="6000750" y="5391150"/>
          <p14:tracePt t="19826" x="6000750" y="5397500"/>
          <p14:tracePt t="19842" x="6000750" y="5403850"/>
          <p14:tracePt t="20932" x="6007100" y="5403850"/>
          <p14:tracePt t="20940" x="6013450" y="5403850"/>
          <p14:tracePt t="20957" x="6019800" y="5403850"/>
          <p14:tracePt t="20973" x="6026150" y="5403850"/>
          <p14:tracePt t="21165" x="6019800" y="5397500"/>
          <p14:tracePt t="21172" x="6019800" y="5391150"/>
          <p14:tracePt t="21188" x="6007100" y="5359400"/>
          <p14:tracePt t="21206" x="6000750" y="5327650"/>
          <p14:tracePt t="21221" x="6000750" y="5314950"/>
          <p14:tracePt t="21240" x="6000750" y="5289550"/>
          <p14:tracePt t="21272" x="6007100" y="5283200"/>
          <p14:tracePt t="21453" x="6019800" y="5283200"/>
          <p14:tracePt t="21460" x="6038850" y="5289550"/>
          <p14:tracePt t="21470" x="6076950" y="5308600"/>
          <p14:tracePt t="21489" x="6210300" y="5340350"/>
          <p14:tracePt t="21503" x="6413500" y="5397500"/>
          <p14:tracePt t="21522" x="6540500" y="5410200"/>
          <p14:tracePt t="21540" x="6927850" y="5454650"/>
          <p14:tracePt t="21553" x="7023100" y="5454650"/>
          <p14:tracePt t="21572" x="7194550" y="5454650"/>
          <p14:tracePt t="21589" x="7207250" y="5454650"/>
          <p14:tracePt t="21628" x="7207250" y="5461000"/>
          <p14:tracePt t="21661" x="7200900" y="5467350"/>
          <p14:tracePt t="21668" x="7194550" y="5467350"/>
          <p14:tracePt t="21676" x="7188200" y="5473700"/>
          <p14:tracePt t="21693" x="7181850" y="5473700"/>
          <p14:tracePt t="21705" x="7169150" y="5480050"/>
          <p14:tracePt t="21719" x="7150100" y="5486400"/>
          <p14:tracePt t="21736" x="7124700" y="5486400"/>
          <p14:tracePt t="21756" x="7073900" y="5499100"/>
          <p14:tracePt t="21772" x="7035800" y="5505450"/>
          <p14:tracePt t="21786" x="7023100" y="5505450"/>
          <p14:tracePt t="21805" x="7004050" y="5505450"/>
          <p14:tracePt t="21837" x="6997700" y="5505450"/>
          <p14:tracePt t="21860" x="7004050" y="5505450"/>
          <p14:tracePt t="21869" x="7010400" y="5505450"/>
          <p14:tracePt t="21885" x="7048500" y="5505450"/>
          <p14:tracePt t="21904" x="7073900" y="5505450"/>
          <p14:tracePt t="21920" x="7143750" y="5499100"/>
          <p14:tracePt t="21936" x="7226300" y="5486400"/>
          <p14:tracePt t="21952" x="7302500" y="5473700"/>
          <p14:tracePt t="21971" x="7359650" y="5467350"/>
          <p14:tracePt t="21987" x="7385050" y="5461000"/>
          <p14:tracePt t="22004" x="7391400" y="5461000"/>
          <p14:tracePt t="22036" x="7391400" y="5467350"/>
          <p14:tracePt t="22044" x="7391400" y="5480050"/>
          <p14:tracePt t="22052" x="7378700" y="5492750"/>
          <p14:tracePt t="22068" x="7359650" y="5518150"/>
          <p14:tracePt t="22085" x="7321550" y="5543550"/>
          <p14:tracePt t="22102" x="7302500" y="5556250"/>
          <p14:tracePt t="22120" x="7226300" y="5581650"/>
          <p14:tracePt t="22137" x="7150100" y="5588000"/>
          <p14:tracePt t="22152" x="7080250" y="5588000"/>
          <p14:tracePt t="22170" x="7016750" y="5581650"/>
          <p14:tracePt t="22186" x="6978650" y="5562600"/>
          <p14:tracePt t="22202" x="6953250" y="5524500"/>
          <p14:tracePt t="22219" x="6940550" y="5461000"/>
          <p14:tracePt t="22235" x="6940550" y="5441950"/>
          <p14:tracePt t="22253" x="6940550" y="5384800"/>
          <p14:tracePt t="22270" x="6946900" y="5327650"/>
          <p14:tracePt t="22286" x="6965950" y="5283200"/>
          <p14:tracePt t="22303" x="6991350" y="5251450"/>
          <p14:tracePt t="22319" x="7035800" y="5232400"/>
          <p14:tracePt t="22335" x="7086600" y="5207000"/>
          <p14:tracePt t="22351" x="7143750" y="5194300"/>
          <p14:tracePt t="22370" x="7226300" y="5187950"/>
          <p14:tracePt t="22386" x="7296150" y="5187950"/>
          <p14:tracePt t="22403" x="7385050" y="5213350"/>
          <p14:tracePt t="22418" x="7404100" y="5219700"/>
          <p14:tracePt t="22436" x="7480300" y="5276850"/>
          <p14:tracePt t="22452" x="7518400" y="5308600"/>
          <p14:tracePt t="22470" x="7550150" y="5353050"/>
          <p14:tracePt t="22484" x="7575550" y="5372100"/>
          <p14:tracePt t="22503" x="7588250" y="5397500"/>
          <p14:tracePt t="22517" x="7594600" y="5403850"/>
          <p14:tracePt t="22536" x="7600950" y="5410200"/>
          <p14:tracePt t="22551" x="7600950" y="5416550"/>
          <p14:tracePt t="22569" x="7600950" y="5422900"/>
          <p14:tracePt t="22585" x="7600950" y="5441950"/>
          <p14:tracePt t="22602" x="7575550" y="5461000"/>
          <p14:tracePt t="22617" x="7556500" y="5486400"/>
          <p14:tracePt t="22634" x="7505700" y="5511800"/>
          <p14:tracePt t="22650" x="7448550" y="5537200"/>
          <p14:tracePt t="22669" x="7346950" y="5562600"/>
          <p14:tracePt t="22685" x="7283450" y="5568950"/>
          <p14:tracePt t="22700" x="7226300" y="5568950"/>
          <p14:tracePt t="22718" x="7188200" y="5568950"/>
          <p14:tracePt t="22735" x="7162800" y="5568950"/>
          <p14:tracePt t="22751" x="7156450" y="5568950"/>
          <p14:tracePt t="22769" x="7150100" y="5556250"/>
          <p14:tracePt t="22783" x="7137400" y="5524500"/>
          <p14:tracePt t="22800" x="7131050" y="5492750"/>
          <p14:tracePt t="22818" x="7124700" y="5467350"/>
          <p14:tracePt t="22833" x="7118350" y="5435600"/>
          <p14:tracePt t="22850" x="7112000" y="5422900"/>
          <p14:tracePt t="22867" x="7112000" y="5403850"/>
          <p14:tracePt t="22883" x="7112000" y="5372100"/>
          <p14:tracePt t="22900" x="7124700" y="5353050"/>
          <p14:tracePt t="22916" x="7162800" y="5321300"/>
          <p14:tracePt t="22933" x="7226300" y="5289550"/>
          <p14:tracePt t="22950" x="7308850" y="5257800"/>
          <p14:tracePt t="22966" x="7385050" y="5251450"/>
          <p14:tracePt t="22984" x="7448550" y="5251450"/>
          <p14:tracePt t="23002" x="7480300" y="5251450"/>
          <p14:tracePt t="23016" x="7499350" y="5257800"/>
          <p14:tracePt t="23033" x="7505700" y="5270500"/>
          <p14:tracePt t="23051" x="7512050" y="5295900"/>
          <p14:tracePt t="23066" x="7512050" y="5334000"/>
          <p14:tracePt t="23084" x="7499350" y="5397500"/>
          <p14:tracePt t="23100" x="7486650" y="5441950"/>
          <p14:tracePt t="23116" x="7442200" y="5492750"/>
          <p14:tracePt t="23133" x="7404100" y="5530850"/>
          <p14:tracePt t="23149" x="7366000" y="5568950"/>
          <p14:tracePt t="23168" x="7334250" y="5588000"/>
          <p14:tracePt t="23182" x="7315200" y="5594350"/>
          <p14:tracePt t="23199" x="7308850" y="5600700"/>
          <p14:tracePt t="23236" x="7302500" y="5600700"/>
          <p14:tracePt t="23524" x="7302500" y="5594350"/>
          <p14:tracePt t="23533" x="7302500" y="5588000"/>
          <p14:tracePt t="23540" x="7302500" y="5581650"/>
          <p14:tracePt t="23550" x="7302500" y="5575300"/>
          <p14:tracePt t="23567" x="7302500" y="5562600"/>
          <p14:tracePt t="23583" x="7302500" y="5543550"/>
          <p14:tracePt t="23600" x="7308850" y="5518150"/>
          <p14:tracePt t="23615" x="7321550" y="5511800"/>
          <p14:tracePt t="23634" x="7321550" y="5505450"/>
          <p14:tracePt t="23650" x="7340600" y="5461000"/>
          <p14:tracePt t="23665" x="7359650" y="5454650"/>
          <p14:tracePt t="23685" x="7359650" y="5448300"/>
          <p14:tracePt t="23773" x="7359650" y="5454650"/>
          <p14:tracePt t="23829" x="7359650" y="5448300"/>
          <p14:tracePt t="23836" x="7372350" y="5448300"/>
          <p14:tracePt t="23849" x="7378700" y="5448300"/>
          <p14:tracePt t="23866" x="7385050" y="5441950"/>
          <p14:tracePt t="24236" x="7385050" y="5435600"/>
          <p14:tracePt t="24252" x="7385050" y="5429250"/>
          <p14:tracePt t="24284" x="7391400" y="5429250"/>
          <p14:tracePt t="24292" x="7391400" y="5422900"/>
          <p14:tracePt t="24325" x="7397750" y="5416550"/>
          <p14:tracePt t="24348" x="7404100" y="5416550"/>
          <p14:tracePt t="24356" x="7404100" y="5410200"/>
          <p14:tracePt t="24373" x="7410450" y="5410200"/>
          <p14:tracePt t="24381" x="7410450" y="5403850"/>
          <p14:tracePt t="24398" x="7416800" y="5397500"/>
          <p14:tracePt t="24414" x="7448550" y="5391150"/>
          <p14:tracePt t="24429" x="7493000" y="5365750"/>
          <p14:tracePt t="24446" x="7562850" y="5346700"/>
          <p14:tracePt t="24463" x="7658100" y="5314950"/>
          <p14:tracePt t="24479" x="7753350" y="5276850"/>
          <p14:tracePt t="24496" x="7848600" y="5245100"/>
          <p14:tracePt t="24514" x="7918450" y="5219700"/>
          <p14:tracePt t="24529" x="7969250" y="5194300"/>
          <p14:tracePt t="24547" x="7988300" y="5181600"/>
          <p14:tracePt t="24562" x="7994650" y="5175250"/>
          <p14:tracePt t="24579" x="8001000" y="5168900"/>
          <p14:tracePt t="24596" x="8001000" y="5149850"/>
          <p14:tracePt t="24614" x="7981950" y="5130800"/>
          <p14:tracePt t="24629" x="7962900" y="5118100"/>
          <p14:tracePt t="24645" x="7918450" y="5099050"/>
          <p14:tracePt t="24662" x="7848600" y="5080000"/>
          <p14:tracePt t="24679" x="7753350" y="5073650"/>
          <p14:tracePt t="24697" x="7632700" y="5073650"/>
          <p14:tracePt t="24712" x="7505700" y="5073650"/>
          <p14:tracePt t="24730" x="7391400" y="5073650"/>
          <p14:tracePt t="24746" x="7277100" y="5080000"/>
          <p14:tracePt t="24762" x="7207250" y="5092700"/>
          <p14:tracePt t="24780" x="7150100" y="5111750"/>
          <p14:tracePt t="24795" x="7131050" y="5118100"/>
          <p14:tracePt t="24813" x="7118350" y="5124450"/>
          <p14:tracePt t="24830" x="7118350" y="5130800"/>
          <p14:tracePt t="24868" x="7112000" y="5130800"/>
          <p14:tracePt t="24884" x="7118350" y="5130800"/>
          <p14:tracePt t="24897" x="7124700" y="5124450"/>
          <p14:tracePt t="24913" x="7143750" y="5118100"/>
          <p14:tracePt t="24928" x="7156450" y="5105400"/>
          <p14:tracePt t="24945" x="7162800" y="5099050"/>
          <p14:tracePt t="24980" x="7156450" y="5099050"/>
          <p14:tracePt t="24995" x="7137400" y="5099050"/>
          <p14:tracePt t="25012" x="7016750" y="5111750"/>
          <p14:tracePt t="25029" x="6959600" y="5111750"/>
          <p14:tracePt t="25045" x="6794500" y="5111750"/>
          <p14:tracePt t="25063" x="6623050" y="5111750"/>
          <p14:tracePt t="25096" x="6134100" y="5099050"/>
          <p14:tracePt t="25114" x="5937250" y="5099050"/>
          <p14:tracePt t="25130" x="5753100" y="5099050"/>
          <p14:tracePt t="25147" x="5581650" y="5099050"/>
          <p14:tracePt t="25180" x="5226050" y="5118100"/>
          <p14:tracePt t="25197" x="5105400" y="5130800"/>
          <p14:tracePt t="25228" x="4883150" y="5149850"/>
          <p14:tracePt t="25247" x="4800600" y="5149850"/>
          <p14:tracePt t="25280" x="4654550" y="5162550"/>
          <p14:tracePt t="25294" x="4616450" y="5162550"/>
          <p14:tracePt t="25329" x="4533900" y="5194300"/>
          <p14:tracePt t="25344" x="4502150" y="5200650"/>
          <p14:tracePt t="25360" x="4495800" y="5207000"/>
          <p14:tracePt t="25377" x="4476750" y="5226050"/>
          <p14:tracePt t="25394" x="4464050" y="5264150"/>
          <p14:tracePt t="25412" x="4445000" y="5359400"/>
          <p14:tracePt t="25427" x="4445000" y="5403850"/>
          <p14:tracePt t="25446" x="4438650" y="5543550"/>
          <p14:tracePt t="25460" x="4438650" y="5651500"/>
          <p14:tracePt t="25479" x="4438650" y="5765800"/>
          <p14:tracePt t="25495" x="4445000" y="5880100"/>
          <p14:tracePt t="25510" x="4451350" y="6000750"/>
          <p14:tracePt t="25528" x="4457700" y="6102350"/>
          <p14:tracePt t="25543" x="4464050" y="6197600"/>
          <p14:tracePt t="25561" x="4476750" y="6261100"/>
          <p14:tracePt t="25577" x="4483100" y="6299200"/>
          <p14:tracePt t="25595" x="4495800" y="6324600"/>
          <p14:tracePt t="25612" x="4514850" y="6343650"/>
          <p14:tracePt t="25626" x="4521200" y="6350000"/>
          <p14:tracePt t="25645" x="4572000" y="6362700"/>
          <p14:tracePt t="25660" x="4616450" y="6375400"/>
          <p14:tracePt t="25677" x="4699000" y="6388100"/>
          <p14:tracePt t="25693" x="4826000" y="6400800"/>
          <p14:tracePt t="25710" x="4984750" y="6419850"/>
          <p14:tracePt t="25726" x="5238750" y="6445250"/>
          <p14:tracePt t="25743" x="5543550" y="6470650"/>
          <p14:tracePt t="25761" x="5969000" y="6502400"/>
          <p14:tracePt t="25778" x="6375400" y="6534150"/>
          <p14:tracePt t="25794" x="6883400" y="6572250"/>
          <p14:tracePt t="25812" x="7600950" y="6616700"/>
          <p14:tracePt t="25828" x="8039100" y="6648450"/>
          <p14:tracePt t="25845" x="8451850" y="6680200"/>
          <p14:tracePt t="25861" x="8750300" y="6699250"/>
          <p14:tracePt t="25876" x="8985250" y="6711950"/>
          <p14:tracePt t="25894" x="9156700" y="6718300"/>
          <p14:tracePt t="25909" x="9302750" y="6731000"/>
          <p14:tracePt t="25926" x="9417050" y="6731000"/>
          <p14:tracePt t="25944" x="9518650" y="6731000"/>
          <p14:tracePt t="25960" x="9620250" y="6731000"/>
          <p14:tracePt t="25977" x="9715500" y="6737350"/>
          <p14:tracePt t="25992" x="9804400" y="6737350"/>
          <p14:tracePt t="26011" x="9886950" y="6737350"/>
          <p14:tracePt t="26025" x="9988550" y="6750050"/>
          <p14:tracePt t="26042" x="10077450" y="6750050"/>
          <p14:tracePt t="26060" x="10185400" y="6750050"/>
          <p14:tracePt t="26076" x="10267950" y="6750050"/>
          <p14:tracePt t="26093" x="10318750" y="6750050"/>
          <p14:tracePt t="26110" x="10388600" y="6743700"/>
          <p14:tracePt t="26126" x="10458450" y="6737350"/>
          <p14:tracePt t="26142" x="10553700" y="6731000"/>
          <p14:tracePt t="26160" x="10661650" y="6724650"/>
          <p14:tracePt t="26177" x="10795000" y="6711950"/>
          <p14:tracePt t="26192" x="10902950" y="6711950"/>
          <p14:tracePt t="26211" x="11004550" y="6705600"/>
          <p14:tracePt t="26226" x="11074400" y="6692900"/>
          <p14:tracePt t="26242" x="11131550" y="6686550"/>
          <p14:tracePt t="26260" x="11169650" y="6673850"/>
          <p14:tracePt t="26275" x="11182350" y="6661150"/>
          <p14:tracePt t="26292" x="11201400" y="6635750"/>
          <p14:tracePt t="26308" x="11214100" y="6604000"/>
          <p14:tracePt t="26326" x="11233150" y="6553200"/>
          <p14:tracePt t="26343" x="11271250" y="6477000"/>
          <p14:tracePt t="26358" x="11309350" y="6388100"/>
          <p14:tracePt t="26375" x="11353800" y="6292850"/>
          <p14:tracePt t="26391" x="11398250" y="6197600"/>
          <p14:tracePt t="26408" x="11455400" y="6070600"/>
          <p14:tracePt t="26426" x="11487150" y="5911850"/>
          <p14:tracePt t="26441" x="11506200" y="5708650"/>
          <p14:tracePt t="26458" x="11493500" y="5543550"/>
          <p14:tracePt t="26476" x="11423650" y="5308600"/>
          <p14:tracePt t="26491" x="11398250" y="5245100"/>
          <p14:tracePt t="26510" x="11315700" y="5111750"/>
          <p14:tracePt t="26524" x="11271250" y="5060950"/>
          <p14:tracePt t="26543" x="11233150" y="5041900"/>
          <p14:tracePt t="26558" x="11182350" y="5029200"/>
          <p14:tracePt t="26574" x="11131550" y="5029200"/>
          <p14:tracePt t="26592" x="11061700" y="5029200"/>
          <p14:tracePt t="26609" x="10941050" y="5048250"/>
          <p14:tracePt t="26625" x="10775950" y="5080000"/>
          <p14:tracePt t="26641" x="10509250" y="5086350"/>
          <p14:tracePt t="26657" x="10185400" y="5086350"/>
          <p14:tracePt t="26676" x="9429750" y="5048250"/>
          <p14:tracePt t="26692" x="8839200" y="5016500"/>
          <p14:tracePt t="26709" x="8191500" y="4978400"/>
          <p14:tracePt t="26725" x="7537450" y="4953000"/>
          <p14:tracePt t="26742" x="6934200" y="4940300"/>
          <p14:tracePt t="26759" x="6362700" y="4940300"/>
          <p14:tracePt t="26776" x="5880100" y="4940300"/>
          <p14:tracePt t="26792" x="5505450" y="4965700"/>
          <p14:tracePt t="26809" x="5219700" y="4991100"/>
          <p14:tracePt t="26825" x="5003800" y="5022850"/>
          <p14:tracePt t="26842" x="4794250" y="5060950"/>
          <p14:tracePt t="26857" x="4622800" y="5092700"/>
          <p14:tracePt t="26874" x="4438650" y="5118100"/>
          <p14:tracePt t="26892" x="4203700" y="5156200"/>
          <p14:tracePt t="26907" x="4127500" y="5156200"/>
          <p14:tracePt t="26925" x="3924300" y="5181600"/>
          <p14:tracePt t="26940" x="3803650" y="5194300"/>
          <p14:tracePt t="26958" x="3708400" y="5200650"/>
          <p14:tracePt t="26973" x="3619500" y="5213350"/>
          <p14:tracePt t="26991" x="3556000" y="5226050"/>
          <p14:tracePt t="27007" x="3498850" y="5251450"/>
          <p14:tracePt t="27023" x="3448050" y="5276850"/>
          <p14:tracePt t="27040" x="3384550" y="5327650"/>
          <p14:tracePt t="27058" x="3340100" y="5384800"/>
          <p14:tracePt t="27073" x="3308350" y="5480050"/>
          <p14:tracePt t="27091" x="3276600" y="5600700"/>
          <p14:tracePt t="27108" x="3295650" y="5835650"/>
          <p14:tracePt t="27124" x="3346450" y="6032500"/>
          <p14:tracePt t="27141" x="3397250" y="6191250"/>
          <p14:tracePt t="27157" x="3454400" y="6324600"/>
          <p14:tracePt t="27175" x="3479800" y="6419850"/>
          <p14:tracePt t="27189" x="3486150" y="6457950"/>
          <p14:tracePt t="27206" x="3479800" y="6477000"/>
          <p14:tracePt t="27224" x="3441700" y="6483350"/>
          <p14:tracePt t="27241" x="3429000" y="6457950"/>
          <p14:tracePt t="27256" x="3429000" y="6407150"/>
          <p14:tracePt t="27275" x="3429000" y="6381750"/>
          <p14:tracePt t="27389" x="3429000" y="6375400"/>
          <p14:tracePt t="27396" x="3333750" y="6362700"/>
          <p14:tracePt t="27413" x="3308350" y="6362700"/>
          <p14:tracePt t="27422" x="3276600" y="6350000"/>
          <p14:tracePt t="27441" x="3263900" y="6350000"/>
          <p14:tracePt t="27456" x="3257550" y="6350000"/>
          <p14:tracePt t="27472" x="3251200" y="6350000"/>
          <p14:tracePt t="27491" x="3251200" y="6362700"/>
          <p14:tracePt t="27524" x="3251200" y="6369050"/>
          <p14:tracePt t="27532" x="3251200" y="6375400"/>
          <p14:tracePt t="27540" x="3251200" y="6381750"/>
          <p14:tracePt t="27556" x="3251200" y="6394450"/>
          <p14:tracePt t="27574" x="3251200" y="6400800"/>
          <p14:tracePt t="27590" x="3251200" y="6426200"/>
          <p14:tracePt t="27607" x="3251200" y="6457950"/>
          <p14:tracePt t="27623" x="3257550" y="6502400"/>
          <p14:tracePt t="27640" x="3276600" y="6546850"/>
          <p14:tracePt t="27656" x="3295650" y="6591300"/>
          <p14:tracePt t="27672" x="3308350" y="6623050"/>
          <p14:tracePt t="27689" x="3321050" y="6661150"/>
          <p14:tracePt t="27705" x="3327400" y="6692900"/>
          <p14:tracePt t="27723" x="3346450" y="6705600"/>
          <p14:tracePt t="27740" x="3352800" y="6724650"/>
          <p14:tracePt t="27756" x="3352800" y="6731000"/>
          <p14:tracePt t="27773" x="3365500" y="6737350"/>
          <p14:tracePt t="27806" x="3365500" y="6743700"/>
          <p14:tracePt t="27822" x="3371850" y="6743700"/>
          <p14:tracePt t="27844" x="3378200" y="6743700"/>
          <p14:tracePt t="27854" x="3378200" y="6750050"/>
          <p14:tracePt t="27873" x="3390900" y="6750050"/>
          <p14:tracePt t="27889" x="3397250" y="6750050"/>
          <p14:tracePt t="27906" x="3409950" y="6750050"/>
          <p14:tracePt t="27922" x="3416300" y="6750050"/>
          <p14:tracePt t="27940" x="3422650" y="6750050"/>
          <p14:tracePt t="27980" x="3429000" y="6750050"/>
          <p14:tracePt t="28141" x="3435350" y="6750050"/>
          <p14:tracePt t="28165" x="3441700" y="6750050"/>
          <p14:tracePt t="28197" x="3448050" y="6750050"/>
          <p14:tracePt t="28220" x="3454400" y="6750050"/>
          <p14:tracePt t="28236" x="3460750" y="6750050"/>
          <p14:tracePt t="28244" x="3467100" y="6750050"/>
          <p14:tracePt t="28268" x="3473450" y="6743700"/>
          <p14:tracePt t="28284" x="3479800" y="6743700"/>
          <p14:tracePt t="28292" x="3486150" y="6743700"/>
          <p14:tracePt t="28305" x="3498850" y="6743700"/>
          <p14:tracePt t="28321" x="3505200" y="6743700"/>
          <p14:tracePt t="28338" x="3517900" y="6737350"/>
          <p14:tracePt t="28354" x="3530600" y="6737350"/>
          <p14:tracePt t="28372" x="3549650" y="6737350"/>
          <p14:tracePt t="28388" x="3556000" y="6737350"/>
          <p14:tracePt t="28405" x="3562350" y="6737350"/>
          <p14:tracePt t="28421" x="3568700" y="6737350"/>
          <p14:tracePt t="28453" x="3575050" y="6737350"/>
          <p14:tracePt t="28516" x="3581400" y="6737350"/>
          <p14:tracePt t="28532" x="3587750" y="6737350"/>
          <p14:tracePt t="28556" x="3594100" y="6737350"/>
          <p14:tracePt t="28580" x="3600450" y="6737350"/>
          <p14:tracePt t="28589" x="3606800" y="6737350"/>
          <p14:tracePt t="28604" x="3619500" y="6737350"/>
          <p14:tracePt t="28621" x="3638550" y="6737350"/>
          <p14:tracePt t="28637" x="3657600" y="6737350"/>
          <p14:tracePt t="28654" x="3689350" y="6737350"/>
          <p14:tracePt t="28670" x="3721100" y="6737350"/>
          <p14:tracePt t="28687" x="3759200" y="6737350"/>
          <p14:tracePt t="28704" x="3797300" y="6737350"/>
          <p14:tracePt t="28721" x="3841750" y="6737350"/>
          <p14:tracePt t="28737" x="3879850" y="6737350"/>
          <p14:tracePt t="28754" x="3924300" y="6737350"/>
          <p14:tracePt t="28770" x="3968750" y="6737350"/>
          <p14:tracePt t="28788" x="4025900" y="6737350"/>
          <p14:tracePt t="28802" x="4044950" y="6737350"/>
          <p14:tracePt t="28819" x="4076700" y="6737350"/>
          <p14:tracePt t="28837" x="4114800" y="6737350"/>
          <p14:tracePt t="28854" x="4140200" y="6731000"/>
          <p14:tracePt t="28869" x="4159250" y="6731000"/>
          <p14:tracePt t="28887" x="4171950" y="6731000"/>
          <p14:tracePt t="28903" x="4191000" y="6731000"/>
          <p14:tracePt t="28920" x="4210050" y="6724650"/>
          <p14:tracePt t="28936" x="4222750" y="6718300"/>
          <p14:tracePt t="28954" x="4241800" y="6718300"/>
          <p14:tracePt t="28968" x="4254500" y="6718300"/>
          <p14:tracePt t="28987" x="4273550" y="6718300"/>
          <p14:tracePt t="29003" x="4292600" y="6718300"/>
          <p14:tracePt t="29020" x="4349750" y="6718300"/>
          <p14:tracePt t="29036" x="4394200" y="6718300"/>
          <p14:tracePt t="29053" x="4464050" y="6718300"/>
          <p14:tracePt t="29069" x="4565650" y="6711950"/>
          <p14:tracePt t="29085" x="4724400" y="6705600"/>
          <p14:tracePt t="29103" x="4959350" y="6705600"/>
          <p14:tracePt t="29120" x="5410200" y="6692900"/>
          <p14:tracePt t="29136" x="5975350" y="6692900"/>
          <p14:tracePt t="29153" x="6731000" y="6692900"/>
          <p14:tracePt t="29169" x="7486650" y="6692900"/>
          <p14:tracePt t="29185" x="8261350" y="6692900"/>
          <p14:tracePt t="29203" x="9048750" y="6692900"/>
          <p14:tracePt t="29218" x="9702800" y="6692900"/>
          <p14:tracePt t="29234" x="10236200" y="6680200"/>
          <p14:tracePt t="29253" x="10788650" y="6642100"/>
          <p14:tracePt t="29269" x="10953750" y="6616700"/>
          <p14:tracePt t="29284" x="10979150" y="6610350"/>
          <p14:tracePt t="29318" x="10839450" y="6629400"/>
          <p14:tracePt t="29334" x="10680700" y="6654800"/>
          <p14:tracePt t="29351" x="10636250" y="6654800"/>
          <p14:tracePt t="29404" x="10636250" y="6661150"/>
          <p14:tracePt t="29501" x="10572750" y="6661150"/>
          <p14:tracePt t="29508" x="10572750" y="6635750"/>
          <p14:tracePt t="29525" x="10566400" y="6635750"/>
          <p14:tracePt t="29536" x="10553700" y="6642100"/>
          <p14:tracePt t="29572" x="10579100" y="6648450"/>
          <p14:tracePt t="29580" x="10617200" y="6648450"/>
          <p14:tracePt t="29596" x="10636250" y="6648450"/>
          <p14:tracePt t="29604" x="10674350" y="6642100"/>
          <p14:tracePt t="29617" x="10706100" y="6629400"/>
          <p14:tracePt t="29634" x="10795000" y="6623050"/>
          <p14:tracePt t="29650" x="10883900" y="6616700"/>
          <p14:tracePt t="29667" x="10966450" y="6616700"/>
          <p14:tracePt t="29685" x="11112500" y="6610350"/>
          <p14:tracePt t="29702" x="11188700" y="6610350"/>
          <p14:tracePt t="29717" x="11264900" y="6610350"/>
          <p14:tracePt t="29735" x="11334750" y="6604000"/>
          <p14:tracePt t="29751" x="11385550" y="6597650"/>
          <p14:tracePt t="29767" x="11417300" y="6591300"/>
          <p14:tracePt t="29784" x="11436350" y="6591300"/>
          <p14:tracePt t="29802" x="11455400" y="6584950"/>
          <p14:tracePt t="29818" x="11468100" y="6584950"/>
          <p14:tracePt t="29835" x="11474450" y="6578600"/>
          <p14:tracePt t="29851" x="11487150" y="6578600"/>
          <p14:tracePt t="29869" x="11499850" y="6578600"/>
          <p14:tracePt t="29884" x="11506200" y="6578600"/>
          <p14:tracePt t="29900" x="11518900" y="6572250"/>
          <p14:tracePt t="29918" x="11531600" y="6572250"/>
          <p14:tracePt t="29935" x="11537950" y="6572250"/>
          <p14:tracePt t="29949" x="11550650" y="6565900"/>
          <p14:tracePt t="29968" x="11569700" y="6559550"/>
          <p14:tracePt t="29985" x="11582400" y="6553200"/>
          <p14:tracePt t="30002" x="11607800" y="6540500"/>
          <p14:tracePt t="30016" x="11633200" y="6521450"/>
          <p14:tracePt t="30035" x="11658600" y="6502400"/>
          <p14:tracePt t="30051" x="11684000" y="6483350"/>
          <p14:tracePt t="30066" x="11703050" y="6457950"/>
          <p14:tracePt t="30084" x="11734800" y="6413500"/>
          <p14:tracePt t="30101" x="11747500" y="6381750"/>
          <p14:tracePt t="30117" x="11772900" y="6337300"/>
          <p14:tracePt t="30134" x="11798300" y="6299200"/>
          <p14:tracePt t="30150" x="11804650" y="6267450"/>
          <p14:tracePt t="30167" x="11817350" y="6235700"/>
          <p14:tracePt t="30182" x="11823700" y="6216650"/>
          <p14:tracePt t="30199" x="11830050" y="6197600"/>
          <p14:tracePt t="30217" x="11836400" y="6191250"/>
          <p14:tracePt t="30234" x="11836400" y="6184900"/>
          <p14:tracePt t="30249" x="11842750" y="6172200"/>
          <p14:tracePt t="30267" x="11842750" y="6165850"/>
          <p14:tracePt t="30283" x="11842750" y="6159500"/>
          <p14:tracePt t="30301" x="11849100" y="6159500"/>
          <p14:tracePt t="30356" x="11849100" y="6153150"/>
          <p14:tracePt t="30765" x="11849100" y="6178550"/>
          <p14:tracePt t="30780" x="11855450" y="6210300"/>
          <p14:tracePt t="30788" x="11874500" y="6235700"/>
          <p14:tracePt t="30797" x="11880850" y="6273800"/>
          <p14:tracePt t="30816" x="11912600" y="6337300"/>
          <p14:tracePt t="30833" x="11925300" y="6388100"/>
          <p14:tracePt t="30850" x="11957050" y="6432550"/>
          <p14:tracePt t="30864" x="11963400" y="6464300"/>
          <p14:tracePt t="30883" x="11976100" y="6489700"/>
          <p14:tracePt t="30899" x="11976100" y="6496050"/>
          <p14:tracePt t="30916" x="11976100" y="6527800"/>
          <p14:tracePt t="30932" x="11969750" y="6553200"/>
          <p14:tracePt t="30950" x="11938000" y="6584950"/>
          <p14:tracePt t="30964" x="11899900" y="6629400"/>
          <p14:tracePt t="30983" x="11861800" y="6661150"/>
          <p14:tracePt t="30997" x="11836400" y="6692900"/>
          <p14:tracePt t="31015" x="11804650" y="6705600"/>
          <p14:tracePt t="31031" x="11779250" y="6724650"/>
          <p14:tracePt t="31049" x="11753850" y="6737350"/>
          <p14:tracePt t="31063" x="11728450" y="6750050"/>
          <p14:tracePt t="31081" x="11696700" y="6762750"/>
          <p14:tracePt t="31098" x="11658600" y="6775450"/>
          <p14:tracePt t="31116" x="11506200" y="6826250"/>
          <p14:tracePt t="31132" x="11309350" y="6851650"/>
          <p14:tracePt t="31149" x="11004550" y="6851650"/>
          <p14:tracePt t="31164" x="10591800" y="6851650"/>
          <p14:tracePt t="31180" x="10096500" y="6851650"/>
          <p14:tracePt t="31198" x="9556750" y="6851650"/>
          <p14:tracePt t="31215" x="8940800" y="6851650"/>
          <p14:tracePt t="31231" x="8255000" y="6851650"/>
          <p14:tracePt t="31248" x="7531100" y="6851650"/>
          <p14:tracePt t="31264" x="6788150" y="6813550"/>
          <p14:tracePt t="31281" x="6140450" y="6756400"/>
          <p14:tracePt t="31298" x="5505450" y="6667500"/>
          <p14:tracePt t="31313" x="5003800" y="6616700"/>
          <p14:tracePt t="31331" x="4635500" y="6584950"/>
          <p14:tracePt t="31348" x="4248150" y="6584950"/>
          <p14:tracePt t="31364" x="4076700" y="6584950"/>
          <p14:tracePt t="31381" x="3930650" y="6584950"/>
          <p14:tracePt t="31396" x="3797300" y="6591300"/>
          <p14:tracePt t="31413" x="3676650" y="6604000"/>
          <p14:tracePt t="31429" x="3581400" y="6610350"/>
          <p14:tracePt t="31446" x="3505200" y="6610350"/>
          <p14:tracePt t="31464" x="3435350" y="6610350"/>
          <p14:tracePt t="31481" x="3365500" y="6610350"/>
          <p14:tracePt t="31496" x="3321050" y="6610350"/>
          <p14:tracePt t="31514" x="3257550" y="6604000"/>
          <p14:tracePt t="31530" x="3219450" y="6597650"/>
          <p14:tracePt t="31548" x="3175000" y="6572250"/>
          <p14:tracePt t="31562" x="3155950" y="6559550"/>
          <p14:tracePt t="31579" x="3117850" y="6521450"/>
          <p14:tracePt t="31597" x="3054350" y="6445250"/>
          <p14:tracePt t="31614" x="3022600" y="6381750"/>
          <p14:tracePt t="31629" x="2990850" y="6318250"/>
          <p14:tracePt t="31645" x="2971800" y="6229350"/>
          <p14:tracePt t="31663" x="2965450" y="6134100"/>
          <p14:tracePt t="31679" x="2965450" y="6013450"/>
          <p14:tracePt t="31696" x="2978150" y="5886450"/>
          <p14:tracePt t="31713" x="3003550" y="5772150"/>
          <p14:tracePt t="31728" x="3054350" y="5651500"/>
          <p14:tracePt t="31747" x="3111500" y="5537200"/>
          <p14:tracePt t="31762" x="3206750" y="5416550"/>
          <p14:tracePt t="31778" x="3308350" y="5295900"/>
          <p14:tracePt t="31796" x="3486150" y="5124450"/>
          <p14:tracePt t="31813" x="3581400" y="5054600"/>
          <p14:tracePt t="31828" x="3651250" y="4997450"/>
          <p14:tracePt t="31847" x="3708400" y="4953000"/>
          <p14:tracePt t="31861" x="3759200" y="4921250"/>
          <p14:tracePt t="31880" x="3835400" y="4889500"/>
          <p14:tracePt t="31896" x="3937000" y="4851400"/>
          <p14:tracePt t="31913" x="4089400" y="4806950"/>
          <p14:tracePt t="31928" x="4286250" y="4762500"/>
          <p14:tracePt t="31945" x="4533900" y="4718050"/>
          <p14:tracePt t="31963" x="4775200" y="4692650"/>
          <p14:tracePt t="31980" x="5200650" y="4667250"/>
          <p14:tracePt t="31994" x="5321300" y="4667250"/>
          <p14:tracePt t="32013" x="5759450" y="4667250"/>
          <p14:tracePt t="32047" x="6477000" y="4635500"/>
          <p14:tracePt t="32064" x="6864350" y="4610100"/>
          <p14:tracePt t="32097" x="7766050" y="4533900"/>
          <p14:tracePt t="32113" x="8197850" y="4489450"/>
          <p14:tracePt t="32146" x="9029700" y="4413250"/>
          <p14:tracePt t="32163" x="9423400" y="4375150"/>
          <p14:tracePt t="32196" x="10236200" y="4324350"/>
          <p14:tracePt t="32213" x="10528300" y="4305300"/>
          <p14:tracePt t="32246" x="11150600" y="4305300"/>
          <p14:tracePt t="32263" x="11417300" y="4311650"/>
          <p14:tracePt t="32294" x="11868150" y="4356100"/>
          <p14:tracePt t="32313" x="12052300" y="4375150"/>
          <p14:tracePt t="32344" x="12185650" y="4406900"/>
          <p14:tracePt t="32362" x="12185650" y="4419600"/>
          <p14:tracePt t="32396" x="12185650" y="4489450"/>
          <p14:tracePt t="32413" x="12185650" y="4540250"/>
          <p14:tracePt t="32445" x="12185650" y="4648200"/>
          <p14:tracePt t="32462" x="12185650" y="4692650"/>
          <p14:tracePt t="32495" x="12185650" y="4826000"/>
          <p14:tracePt t="32512" x="12185650" y="4921250"/>
          <p14:tracePt t="32545" x="12172950" y="5219700"/>
          <p14:tracePt t="32562" x="12134850" y="5384800"/>
          <p14:tracePt t="32595" x="11995150" y="5759450"/>
          <p14:tracePt t="32612" x="11868150" y="6019800"/>
          <p14:tracePt t="32645" x="11722100" y="6261100"/>
          <p14:tracePt t="32662" x="11639550" y="6362700"/>
          <p14:tracePt t="32694" x="11487150" y="6540500"/>
          <p14:tracePt t="32711" x="11410950" y="6597650"/>
          <p14:tracePt t="32727" x="11334750" y="6642100"/>
          <p14:tracePt t="32743" x="11283950" y="6673850"/>
          <p14:tracePt t="32759" x="11239500" y="6692900"/>
          <p14:tracePt t="32776" x="11207750" y="6705600"/>
          <p14:tracePt t="32794" x="11188700" y="6711950"/>
          <p14:tracePt t="32809" x="11150600" y="6711950"/>
          <p14:tracePt t="32827" x="11093450" y="6711950"/>
          <p14:tracePt t="32844" x="10985500" y="6699250"/>
          <p14:tracePt t="32860" x="10845800" y="6673850"/>
          <p14:tracePt t="32876" x="10655300" y="6661150"/>
          <p14:tracePt t="32894" x="10452100" y="6642100"/>
          <p14:tracePt t="32911" x="10267950" y="6635750"/>
          <p14:tracePt t="32925" x="10140950" y="6623050"/>
          <p14:tracePt t="32944" x="10052050" y="6623050"/>
          <p14:tracePt t="32959" x="10013950" y="6623050"/>
          <p14:tracePt t="33061" x="10013950" y="6616700"/>
          <p14:tracePt t="33077" x="10013950" y="6610350"/>
          <p14:tracePt t="33101" x="10013950" y="6597650"/>
          <p14:tracePt t="33116" x="10013950" y="6591300"/>
          <p14:tracePt t="33140" x="10013950" y="6584950"/>
          <p14:tracePt t="33148" x="10013950" y="6578600"/>
          <p14:tracePt t="33220" x="10013950" y="6572250"/>
          <p14:tracePt t="33236" x="10020300" y="6565900"/>
          <p14:tracePt t="33252" x="10020300" y="6559550"/>
          <p14:tracePt t="33261" x="10026650" y="6553200"/>
          <p14:tracePt t="33275" x="10026650" y="6540500"/>
          <p14:tracePt t="33294" x="10039350" y="6534150"/>
          <p14:tracePt t="33308" x="10039350" y="6521450"/>
          <p14:tracePt t="33325" x="10045700" y="6521450"/>
          <p14:tracePt t="33343" x="10045700" y="65151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127125" y="19050"/>
            <a:ext cx="10226675" cy="977900"/>
          </a:xfrm>
        </p:spPr>
        <p:txBody>
          <a:bodyPr/>
          <a:lstStyle/>
          <a:p>
            <a:pPr eaLnBrk="1" hangingPunct="1"/>
            <a:r>
              <a:rPr lang="ja-JP" altLang="en-US" dirty="0"/>
              <a:t>破傷風抗毒素抗体陽性率</a:t>
            </a:r>
          </a:p>
        </p:txBody>
      </p:sp>
      <p:sp>
        <p:nvSpPr>
          <p:cNvPr id="2" name="コンテンツ プレースホルダー 1"/>
          <p:cNvSpPr>
            <a:spLocks noGrp="1"/>
          </p:cNvSpPr>
          <p:nvPr>
            <p:ph sz="half" idx="1"/>
          </p:nvPr>
        </p:nvSpPr>
        <p:spPr>
          <a:xfrm>
            <a:off x="192088" y="1225550"/>
            <a:ext cx="4895850" cy="4951413"/>
          </a:xfrm>
        </p:spPr>
        <p:txBody>
          <a:bodyPr/>
          <a:lstStyle/>
          <a:p>
            <a:pPr>
              <a:defRPr/>
            </a:pPr>
            <a:r>
              <a:rPr lang="ja-JP" altLang="en-US" dirty="0"/>
              <a:t>横軸は生まれた年</a:t>
            </a:r>
            <a:endParaRPr lang="en-US" altLang="ja-JP" dirty="0"/>
          </a:p>
          <a:p>
            <a:pPr>
              <a:defRPr/>
            </a:pPr>
            <a:r>
              <a:rPr lang="ja-JP" altLang="en-US" dirty="0"/>
              <a:t>縦軸は抗体陽性率</a:t>
            </a:r>
            <a:endParaRPr lang="en-US" altLang="ja-JP" dirty="0"/>
          </a:p>
          <a:p>
            <a:pPr>
              <a:defRPr/>
            </a:pPr>
            <a:endParaRPr lang="en-US" altLang="ja-JP" dirty="0"/>
          </a:p>
          <a:p>
            <a:pPr>
              <a:defRPr/>
            </a:pPr>
            <a:r>
              <a:rPr lang="en-US" altLang="ja-JP" dirty="0"/>
              <a:t>1969</a:t>
            </a:r>
            <a:r>
              <a:rPr lang="ja-JP" altLang="en-US" dirty="0"/>
              <a:t>年生以降は</a:t>
            </a:r>
            <a:r>
              <a:rPr lang="en-US" altLang="ja-JP" dirty="0"/>
              <a:t>DPT</a:t>
            </a:r>
            <a:r>
              <a:rPr lang="ja-JP" altLang="en-US" dirty="0"/>
              <a:t>世代。</a:t>
            </a:r>
            <a:endParaRPr lang="en-US" altLang="ja-JP" dirty="0"/>
          </a:p>
          <a:p>
            <a:pPr lvl="1">
              <a:defRPr/>
            </a:pPr>
            <a:r>
              <a:rPr lang="ja-JP" altLang="en-US" dirty="0"/>
              <a:t>破傷風抗体陽性率高い</a:t>
            </a:r>
            <a:endParaRPr lang="en-US" altLang="ja-JP" dirty="0"/>
          </a:p>
          <a:p>
            <a:pPr>
              <a:defRPr/>
            </a:pPr>
            <a:r>
              <a:rPr lang="en-US" altLang="ja-JP" dirty="0"/>
              <a:t>1968</a:t>
            </a:r>
            <a:r>
              <a:rPr lang="ja-JP" altLang="en-US" dirty="0"/>
              <a:t>年度生以前は</a:t>
            </a:r>
            <a:r>
              <a:rPr lang="en-US" altLang="ja-JP" dirty="0"/>
              <a:t>DP</a:t>
            </a:r>
            <a:r>
              <a:rPr lang="ja-JP" altLang="en-US" dirty="0"/>
              <a:t>世代</a:t>
            </a:r>
            <a:endParaRPr lang="en-US" altLang="ja-JP" dirty="0"/>
          </a:p>
          <a:p>
            <a:pPr lvl="1">
              <a:defRPr/>
            </a:pPr>
            <a:r>
              <a:rPr lang="ja-JP" altLang="en-US" dirty="0"/>
              <a:t>破傷風抗体陽性率低い</a:t>
            </a:r>
          </a:p>
        </p:txBody>
      </p:sp>
      <p:sp>
        <p:nvSpPr>
          <p:cNvPr id="4" name="コンテンツ プレースホルダー 3"/>
          <p:cNvSpPr>
            <a:spLocks noGrp="1"/>
          </p:cNvSpPr>
          <p:nvPr>
            <p:ph sz="half" idx="2"/>
          </p:nvPr>
        </p:nvSpPr>
        <p:spPr>
          <a:xfrm>
            <a:off x="6172200" y="1201738"/>
            <a:ext cx="5827713" cy="4975225"/>
          </a:xfrm>
        </p:spPr>
        <p:txBody>
          <a:bodyPr/>
          <a:lstStyle/>
          <a:p>
            <a:pPr>
              <a:defRPr/>
            </a:pPr>
            <a:endParaRPr lang="ja-JP" altLang="en-US"/>
          </a:p>
        </p:txBody>
      </p:sp>
      <p:graphicFrame>
        <p:nvGraphicFramePr>
          <p:cNvPr id="62469" name="Object 5"/>
          <p:cNvGraphicFramePr>
            <a:graphicFrameLocks noChangeAspect="1"/>
          </p:cNvGraphicFramePr>
          <p:nvPr/>
        </p:nvGraphicFramePr>
        <p:xfrm>
          <a:off x="5441950" y="1133475"/>
          <a:ext cx="6750050" cy="5019675"/>
        </p:xfrm>
        <a:graphic>
          <a:graphicData uri="http://schemas.openxmlformats.org/presentationml/2006/ole">
            <mc:AlternateContent xmlns:mc="http://schemas.openxmlformats.org/markup-compatibility/2006">
              <mc:Choice xmlns:v="urn:schemas-microsoft-com:vml" Requires="v">
                <p:oleObj name="Chart" r:id="rId2" imgW="4714875" imgH="2257282" progId="Excel.Chart.8">
                  <p:embed/>
                </p:oleObj>
              </mc:Choice>
              <mc:Fallback>
                <p:oleObj name="Chart" r:id="rId2" imgW="4714875" imgH="2257282" progId="Excel.Chart.8">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950" y="1133475"/>
                        <a:ext cx="67500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Tm="36471"/>
  <p:extLst>
    <p:ext uri="{3A86A75C-4F4B-4683-9AE1-C65F6400EC91}">
      <p14:laserTraceLst xmlns:p14="http://schemas.microsoft.com/office/powerpoint/2010/main">
        <p14:tracePtLst>
          <p14:tracePt t="669" x="10033000" y="6515100"/>
          <p14:tracePt t="676" x="9969500" y="6540500"/>
          <p14:tracePt t="685" x="9874250" y="6565900"/>
          <p14:tracePt t="700" x="9747250" y="6597650"/>
          <p14:tracePt t="718" x="9467850" y="6654800"/>
          <p14:tracePt t="733" x="9156700" y="6692900"/>
          <p14:tracePt t="749" x="8851900" y="6711950"/>
          <p14:tracePt t="768" x="8585200" y="6718300"/>
          <p14:tracePt t="783" x="8483600" y="6718300"/>
          <p14:tracePt t="801" x="8312150" y="6705600"/>
          <p14:tracePt t="818" x="8191500" y="6642100"/>
          <p14:tracePt t="835" x="8134350" y="6559550"/>
          <p14:tracePt t="849" x="8115300" y="6464300"/>
          <p14:tracePt t="868" x="8115300" y="6369050"/>
          <p14:tracePt t="1044" x="8128000" y="6375400"/>
          <p14:tracePt t="1053" x="8096250" y="6388100"/>
          <p14:tracePt t="1067" x="8013700" y="6400800"/>
          <p14:tracePt t="1082" x="7766050" y="6419850"/>
          <p14:tracePt t="1099" x="7359650" y="6457950"/>
          <p14:tracePt t="1117" x="6724650" y="6502400"/>
          <p14:tracePt t="1132" x="6330950" y="6534150"/>
          <p14:tracePt t="1150" x="5975350" y="6565900"/>
          <p14:tracePt t="1167" x="5670550" y="6584950"/>
          <p14:tracePt t="1183" x="5410200" y="6591300"/>
          <p14:tracePt t="1201" x="5219700" y="6591300"/>
          <p14:tracePt t="1216" x="5092700" y="6578600"/>
          <p14:tracePt t="1233" x="5016500" y="6559550"/>
          <p14:tracePt t="1248" x="4984750" y="6546850"/>
          <p14:tracePt t="1267" x="4978400" y="6534150"/>
          <p14:tracePt t="1283" x="4978400" y="6527800"/>
          <p14:tracePt t="1300" x="4972050" y="6521450"/>
          <p14:tracePt t="1316" x="4972050" y="6515100"/>
          <p14:tracePt t="1372" x="4972050" y="6508750"/>
          <p14:tracePt t="1557" x="4965700" y="6508750"/>
          <p14:tracePt t="1564" x="4946650" y="6508750"/>
          <p14:tracePt t="1573" x="4914900" y="6527800"/>
          <p14:tracePt t="1581" x="4864100" y="6546850"/>
          <p14:tracePt t="1597" x="4654550" y="6604000"/>
          <p14:tracePt t="1616" x="4235450" y="6680200"/>
          <p14:tracePt t="1632" x="3968750" y="6711950"/>
          <p14:tracePt t="1649" x="3359150" y="6762750"/>
          <p14:tracePt t="1666" x="2717800" y="6788150"/>
          <p14:tracePt t="1683" x="2235200" y="6788150"/>
          <p14:tracePt t="1699" x="1905000" y="6788150"/>
          <p14:tracePt t="1716" x="1682750" y="6756400"/>
          <p14:tracePt t="1882" x="1784350" y="6540500"/>
          <p14:tracePt t="1898" x="1803400" y="6515100"/>
          <p14:tracePt t="1931" x="1816100" y="6502400"/>
          <p14:tracePt t="2061" x="1816100" y="6489700"/>
          <p14:tracePt t="2077" x="1765300" y="6477000"/>
          <p14:tracePt t="2085" x="1714500" y="6451600"/>
          <p14:tracePt t="2098" x="1631950" y="6426200"/>
          <p14:tracePt t="2115" x="1524000" y="6394450"/>
          <p14:tracePt t="2131" x="1346200" y="6311900"/>
          <p14:tracePt t="2148" x="958850" y="6184900"/>
          <p14:tracePt t="2165" x="660400" y="6076950"/>
          <p14:tracePt t="2182" x="438150" y="5994400"/>
          <p14:tracePt t="2198" x="234950" y="5911850"/>
          <p14:tracePt t="2215" x="88900" y="5848350"/>
          <p14:tracePt t="3245" x="31750" y="4686300"/>
          <p14:tracePt t="3253" x="177800" y="4578350"/>
          <p14:tracePt t="3260" x="361950" y="4451350"/>
          <p14:tracePt t="3279" x="825500" y="4254500"/>
          <p14:tracePt t="3295" x="1320800" y="4121150"/>
          <p14:tracePt t="3312" x="1784350" y="4019550"/>
          <p14:tracePt t="3329" x="2165350" y="3956050"/>
          <p14:tracePt t="3346" x="2393950" y="3924300"/>
          <p14:tracePt t="3362" x="2501900" y="3911600"/>
          <p14:tracePt t="3379" x="2533650" y="3911600"/>
          <p14:tracePt t="3436" x="2527300" y="3911600"/>
          <p14:tracePt t="3573" x="2527300" y="3905250"/>
          <p14:tracePt t="3580" x="2527300" y="3898900"/>
          <p14:tracePt t="3594" x="2520950" y="3892550"/>
          <p14:tracePt t="3611" x="2520950" y="3879850"/>
          <p14:tracePt t="3628" x="2520950" y="3873500"/>
          <p14:tracePt t="3644" x="2520950" y="3854450"/>
          <p14:tracePt t="3661" x="2514600" y="3841750"/>
          <p14:tracePt t="3678" x="2508250" y="3822700"/>
          <p14:tracePt t="3694" x="2508250" y="3790950"/>
          <p14:tracePt t="3711" x="2508250" y="3759200"/>
          <p14:tracePt t="3727" x="2508250" y="3714750"/>
          <p14:tracePt t="3744" x="2508250" y="3657600"/>
          <p14:tracePt t="3761" x="2508250" y="3606800"/>
          <p14:tracePt t="3777" x="2508250" y="3543300"/>
          <p14:tracePt t="3794" x="2508250" y="3479800"/>
          <p14:tracePt t="3811" x="2508250" y="3422650"/>
          <p14:tracePt t="3826" x="2508250" y="3359150"/>
          <p14:tracePt t="3844" x="2508250" y="3289300"/>
          <p14:tracePt t="3860" x="2508250" y="3263900"/>
          <p14:tracePt t="3875" x="2508250" y="3251200"/>
          <p14:tracePt t="3893" x="2508250" y="3225800"/>
          <p14:tracePt t="3910" x="2508250" y="3206750"/>
          <p14:tracePt t="3925" x="2508250" y="3200400"/>
          <p14:tracePt t="3943" x="2508250" y="3187700"/>
          <p14:tracePt t="4084" x="2508250" y="3200400"/>
          <p14:tracePt t="4093" x="2501900" y="3213100"/>
          <p14:tracePt t="4100" x="2501900" y="3232150"/>
          <p14:tracePt t="4108" x="2495550" y="3257550"/>
          <p14:tracePt t="4125" x="2470150" y="3340100"/>
          <p14:tracePt t="4141" x="2470150" y="3371850"/>
          <p14:tracePt t="4158" x="2463800" y="3390900"/>
          <p14:tracePt t="4197" x="2463800" y="3486150"/>
          <p14:tracePt t="4373" x="2470150" y="3486150"/>
          <p14:tracePt t="4381" x="2476500" y="3486150"/>
          <p14:tracePt t="4396" x="2476500" y="3492500"/>
          <p14:tracePt t="4412" x="2476500" y="3498850"/>
          <p14:tracePt t="4469" x="2470150" y="3511550"/>
          <p14:tracePt t="4476" x="2457450" y="3511550"/>
          <p14:tracePt t="4484" x="2438400" y="3517900"/>
          <p14:tracePt t="4492" x="2419350" y="3524250"/>
          <p14:tracePt t="4508" x="2368550" y="3517900"/>
          <p14:tracePt t="4524" x="2343150" y="3517900"/>
          <p14:tracePt t="4541" x="2305050" y="3517900"/>
          <p14:tracePt t="4558" x="2292350" y="3511550"/>
          <p14:tracePt t="4573" x="2292350" y="3505200"/>
          <p14:tracePt t="4612" x="2286000" y="3505200"/>
          <p14:tracePt t="4677" x="2279650" y="3498850"/>
          <p14:tracePt t="4684" x="2273300" y="3498850"/>
          <p14:tracePt t="4716" x="2273300" y="3492500"/>
          <p14:tracePt t="4749" x="2273300" y="3486150"/>
          <p14:tracePt t="8125" x="2273300" y="3492500"/>
          <p14:tracePt t="8133" x="2273300" y="3498850"/>
          <p14:tracePt t="8140" x="2273300" y="3505200"/>
          <p14:tracePt t="8150" x="2273300" y="3511550"/>
          <p14:tracePt t="8173" x="2266950" y="3517900"/>
          <p14:tracePt t="8197" x="2260600" y="3524250"/>
          <p14:tracePt t="8213" x="2273300" y="3536950"/>
          <p14:tracePt t="8220" x="2266950" y="3543300"/>
          <p14:tracePt t="8233" x="2203450" y="3556000"/>
          <p14:tracePt t="8250" x="2184400" y="3556000"/>
          <p14:tracePt t="8549" x="2171700" y="3556000"/>
          <p14:tracePt t="8637" x="2165350" y="3556000"/>
          <p14:tracePt t="8669" x="2159000" y="3556000"/>
          <p14:tracePt t="8677" x="2152650" y="3556000"/>
          <p14:tracePt t="8701" x="2146300" y="3556000"/>
          <p14:tracePt t="9941" x="2152650" y="3556000"/>
          <p14:tracePt t="9997" x="2159000" y="3556000"/>
          <p14:tracePt t="11253" x="2165350" y="3556000"/>
          <p14:tracePt t="11261" x="2165350" y="3549650"/>
          <p14:tracePt t="11300" x="2171700" y="3549650"/>
          <p14:tracePt t="11661" x="2184400" y="3549650"/>
          <p14:tracePt t="11668" x="2197100" y="3549650"/>
          <p14:tracePt t="11676" x="2222500" y="3549650"/>
          <p14:tracePt t="11692" x="2292350" y="3562350"/>
          <p14:tracePt t="11708" x="2387600" y="3568700"/>
          <p14:tracePt t="11725" x="2520950" y="3581400"/>
          <p14:tracePt t="11739" x="2590800" y="3587750"/>
          <p14:tracePt t="11758" x="2730500" y="3594100"/>
          <p14:tracePt t="11774" x="2832100" y="3600450"/>
          <p14:tracePt t="11789" x="2908300" y="3606800"/>
          <p14:tracePt t="11807" x="2971800" y="3606800"/>
          <p14:tracePt t="11824" x="3009900" y="3613150"/>
          <p14:tracePt t="11840" x="3041650" y="3613150"/>
          <p14:tracePt t="11857" x="3079750" y="3619500"/>
          <p14:tracePt t="11874" x="3136900" y="3625850"/>
          <p14:tracePt t="11891" x="3168650" y="3632200"/>
          <p14:tracePt t="11906" x="3200400" y="3638550"/>
          <p14:tracePt t="11923" x="3232150" y="3644900"/>
          <p14:tracePt t="11980" x="3238500" y="3644900"/>
          <p14:tracePt t="12157" x="3244850" y="3644900"/>
          <p14:tracePt t="12165" x="3251200" y="3644900"/>
          <p14:tracePt t="12173" x="3263900" y="3644900"/>
          <p14:tracePt t="12190" x="3333750" y="3657600"/>
          <p14:tracePt t="12205" x="3390900" y="3663950"/>
          <p14:tracePt t="12224" x="3575050" y="3676650"/>
          <p14:tracePt t="12240" x="3892550" y="3695700"/>
          <p14:tracePt t="12256" x="4241800" y="3746500"/>
          <p14:tracePt t="12273" x="4616450" y="3784600"/>
          <p14:tracePt t="12290" x="4914900" y="3835400"/>
          <p14:tracePt t="12306" x="5086350" y="3854450"/>
          <p14:tracePt t="12323" x="5187950" y="3873500"/>
          <p14:tracePt t="12338" x="5245100" y="3886200"/>
          <p14:tracePt t="12356" x="5276850" y="3898900"/>
          <p14:tracePt t="12373" x="5283200" y="3898900"/>
          <p14:tracePt t="12389" x="5283200" y="3905250"/>
          <p14:tracePt t="12423" x="5276850" y="3930650"/>
          <p14:tracePt t="12439" x="5226050" y="3968750"/>
          <p14:tracePt t="12454" x="5118100" y="4013200"/>
          <p14:tracePt t="12472" x="5060950" y="4019550"/>
          <p14:tracePt t="12505" x="5010150" y="4019550"/>
          <p14:tracePt t="12709" x="5003800" y="4019550"/>
          <p14:tracePt t="12716" x="5003800" y="4013200"/>
          <p14:tracePt t="12725" x="5010150" y="4013200"/>
          <p14:tracePt t="12739" x="5010150" y="4006850"/>
          <p14:tracePt t="12756" x="5035550" y="3994150"/>
          <p14:tracePt t="12806" x="5041900" y="3994150"/>
          <p14:tracePt t="12839" x="5029200" y="3994150"/>
          <p14:tracePt t="12855" x="5022850" y="3981450"/>
          <p14:tracePt t="12889" x="5022850" y="3975100"/>
          <p14:tracePt t="12904" x="5029200" y="3975100"/>
          <p14:tracePt t="12938" x="5029200" y="3956050"/>
          <p14:tracePt t="12988" x="5029200" y="3943350"/>
          <p14:tracePt t="13038" x="5029200" y="3937000"/>
          <p14:tracePt t="13413" x="5029200" y="3943350"/>
          <p14:tracePt t="13421" x="5029200" y="3949700"/>
          <p14:tracePt t="13428" x="5029200" y="3962400"/>
          <p14:tracePt t="13436" x="5029200" y="3975100"/>
          <p14:tracePt t="13454" x="5029200" y="4000500"/>
          <p14:tracePt t="13487" x="5010150" y="4140200"/>
          <p14:tracePt t="13504" x="5010150" y="4254500"/>
          <p14:tracePt t="13537" x="5048250" y="4584700"/>
          <p14:tracePt t="13554" x="5137150" y="4813300"/>
          <p14:tracePt t="13585" x="5384800" y="5308600"/>
          <p14:tracePt t="13604" x="5600700" y="5562600"/>
          <p14:tracePt t="13637" x="6019800" y="5842000"/>
          <p14:tracePt t="13654" x="6242050" y="5899150"/>
          <p14:tracePt t="13687" x="6578600" y="5911850"/>
          <p14:tracePt t="13701" x="6711950" y="5905500"/>
          <p14:tracePt t="13720" x="6800850" y="5880100"/>
          <p14:tracePt t="13737" x="6838950" y="5873750"/>
          <p14:tracePt t="13751" x="6851650" y="5867400"/>
          <p14:tracePt t="13768" x="6851650" y="5854700"/>
          <p14:tracePt t="13803" x="6845300" y="5829300"/>
          <p14:tracePt t="13820" x="6769100" y="5772150"/>
          <p14:tracePt t="13836" x="6731000" y="5721350"/>
          <p14:tracePt t="13851" x="6781800" y="5721350"/>
          <p14:tracePt t="14029" x="6781800" y="5715000"/>
          <p14:tracePt t="14044" x="6775450" y="5721350"/>
          <p14:tracePt t="14060" x="6769100" y="5734050"/>
          <p14:tracePt t="14069" x="6756400" y="5734050"/>
          <p14:tracePt t="14085" x="6743700" y="5740400"/>
          <p14:tracePt t="14092" x="6731000" y="5746750"/>
          <p14:tracePt t="14109" x="6718300" y="5746750"/>
          <p14:tracePt t="14119" x="6699250" y="5753100"/>
          <p14:tracePt t="14134" x="6654800" y="5759450"/>
          <p14:tracePt t="14150" x="6616700" y="5772150"/>
          <p14:tracePt t="14167" x="6597650" y="5778500"/>
          <p14:tracePt t="14185" x="6578600" y="5784850"/>
          <p14:tracePt t="14200" x="6572250" y="5784850"/>
          <p14:tracePt t="14219" x="6559550" y="5791200"/>
          <p14:tracePt t="14236" x="6553200" y="5797550"/>
          <p14:tracePt t="14252" x="6553200" y="5803900"/>
          <p14:tracePt t="14284" x="6553200" y="5810250"/>
          <p14:tracePt t="14309" x="6559550" y="5803900"/>
          <p14:tracePt t="14317" x="6578600" y="5797550"/>
          <p14:tracePt t="14325" x="6629400" y="5778500"/>
          <p14:tracePt t="14333" x="6680200" y="5753100"/>
          <p14:tracePt t="14351" x="6750050" y="5727700"/>
          <p14:tracePt t="14368" x="6934200" y="5651500"/>
          <p14:tracePt t="14383" x="7156450" y="5556250"/>
          <p14:tracePt t="14400" x="7391400" y="5461000"/>
          <p14:tracePt t="14417" x="7537450" y="5391150"/>
          <p14:tracePt t="14434" x="7626350" y="5346700"/>
          <p14:tracePt t="14450" x="7670800" y="5314950"/>
          <p14:tracePt t="14468" x="7689850" y="5302250"/>
          <p14:tracePt t="14484" x="7696200" y="5295900"/>
          <p14:tracePt t="14501" x="7702550" y="5289550"/>
          <p14:tracePt t="14516" x="7708900" y="5289550"/>
          <p14:tracePt t="14534" x="7715250" y="5289550"/>
          <p14:tracePt t="14550" x="7727950" y="5283200"/>
          <p14:tracePt t="14566" x="7766050" y="5283200"/>
          <p14:tracePt t="14584" x="7842250" y="5283200"/>
          <p14:tracePt t="14601" x="7962900" y="5321300"/>
          <p14:tracePt t="14617" x="8077200" y="5346700"/>
          <p14:tracePt t="14633" x="8204200" y="5372100"/>
          <p14:tracePt t="14650" x="8293100" y="5397500"/>
          <p14:tracePt t="14667" x="8350250" y="5416550"/>
          <p14:tracePt t="14684" x="8375650" y="5429250"/>
          <p14:tracePt t="14717" x="8382000" y="5441950"/>
          <p14:tracePt t="14732" x="8382000" y="5448300"/>
          <p14:tracePt t="14750" x="8382000" y="5467350"/>
          <p14:tracePt t="14767" x="8375650" y="5486400"/>
          <p14:tracePt t="14783" x="8362950" y="5511800"/>
          <p14:tracePt t="14799" x="8343900" y="5543550"/>
          <p14:tracePt t="14816" x="8312150" y="5575300"/>
          <p14:tracePt t="14832" x="8280400" y="5594350"/>
          <p14:tracePt t="14849" x="8242300" y="5613400"/>
          <p14:tracePt t="14865" x="8191500" y="5632450"/>
          <p14:tracePt t="14883" x="8096250" y="5632450"/>
          <p14:tracePt t="14900" x="7899400" y="5588000"/>
          <p14:tracePt t="14916" x="7727950" y="5505450"/>
          <p14:tracePt t="14932" x="7473950" y="5359400"/>
          <p14:tracePt t="14949" x="7245350" y="5207000"/>
          <p14:tracePt t="14967" x="7073900" y="5048250"/>
          <p14:tracePt t="14984" x="6953250" y="4933950"/>
          <p14:tracePt t="15001" x="6877050" y="4819650"/>
          <p14:tracePt t="15015" x="6826250" y="4711700"/>
          <p14:tracePt t="15034" x="6813550" y="4597400"/>
          <p14:tracePt t="15050" x="6819900" y="4464050"/>
          <p14:tracePt t="15065" x="6858000" y="4324350"/>
          <p14:tracePt t="15083" x="6889750" y="4178300"/>
          <p14:tracePt t="15100" x="6985000" y="3968750"/>
          <p14:tracePt t="15116" x="7067550" y="3835400"/>
          <p14:tracePt t="15133" x="7150100" y="3721100"/>
          <p14:tracePt t="15149" x="7245350" y="3619500"/>
          <p14:tracePt t="15165" x="7334250" y="3530600"/>
          <p14:tracePt t="15182" x="7423150" y="3435350"/>
          <p14:tracePt t="15199" x="7524750" y="3365500"/>
          <p14:tracePt t="15214" x="7613650" y="3302000"/>
          <p14:tracePt t="15233" x="7715250" y="3257550"/>
          <p14:tracePt t="15249" x="7791450" y="3225800"/>
          <p14:tracePt t="15266" x="7861300" y="3213100"/>
          <p14:tracePt t="15281" x="7931150" y="3206750"/>
          <p14:tracePt t="15298" x="8001000" y="3213100"/>
          <p14:tracePt t="15315" x="8128000" y="3263900"/>
          <p14:tracePt t="15331" x="8172450" y="3289300"/>
          <p14:tracePt t="15347" x="8324850" y="3390900"/>
          <p14:tracePt t="15364" x="8401050" y="3454400"/>
          <p14:tracePt t="15382" x="8470900" y="3543300"/>
          <p14:tracePt t="15399" x="8534400" y="3619500"/>
          <p14:tracePt t="15414" x="8578850" y="3721100"/>
          <p14:tracePt t="15432" x="8597900" y="3829050"/>
          <p14:tracePt t="15448" x="8604250" y="3892550"/>
          <p14:tracePt t="15465" x="8610600" y="4051300"/>
          <p14:tracePt t="15482" x="8610600" y="4184650"/>
          <p14:tracePt t="15499" x="8578850" y="4330700"/>
          <p14:tracePt t="15514" x="8521700" y="4464050"/>
          <p14:tracePt t="15532" x="8407400" y="4654550"/>
          <p14:tracePt t="15548" x="8318500" y="4749800"/>
          <p14:tracePt t="15564" x="8255000" y="4794250"/>
          <p14:tracePt t="15581" x="8178800" y="4826000"/>
          <p14:tracePt t="15597" x="8128000" y="4832350"/>
          <p14:tracePt t="15614" x="8089900" y="4832350"/>
          <p14:tracePt t="15632" x="8070850" y="4819650"/>
          <p14:tracePt t="15648" x="8064500" y="4800600"/>
          <p14:tracePt t="15663" x="8051800" y="4775200"/>
          <p14:tracePt t="15681" x="8051800" y="4756150"/>
          <p14:tracePt t="15698" x="8051800" y="4737100"/>
          <p14:tracePt t="15714" x="8064500" y="4718050"/>
          <p14:tracePt t="15731" x="8108950" y="4705350"/>
          <p14:tracePt t="15746" x="8128000" y="4705350"/>
          <p14:tracePt t="15765" x="8216900" y="4768850"/>
          <p14:tracePt t="15781" x="8286750" y="4870450"/>
          <p14:tracePt t="15798" x="8331200" y="4984750"/>
          <p14:tracePt t="15814" x="8350250" y="5092700"/>
          <p14:tracePt t="15831" x="8350250" y="5181600"/>
          <p14:tracePt t="15847" x="8312150" y="5264150"/>
          <p14:tracePt t="15864" x="8255000" y="5327650"/>
          <p14:tracePt t="15881" x="8140700" y="5391150"/>
          <p14:tracePt t="15898" x="8032750" y="5416550"/>
          <p14:tracePt t="15914" x="7886700" y="5435600"/>
          <p14:tracePt t="15931" x="7740650" y="5435600"/>
          <p14:tracePt t="15946" x="7594600" y="5435600"/>
          <p14:tracePt t="15964" x="7448550" y="5410200"/>
          <p14:tracePt t="15980" x="7385050" y="5391150"/>
          <p14:tracePt t="15997" x="7359650" y="5372100"/>
          <p14:tracePt t="16012" x="7359650" y="5365750"/>
          <p14:tracePt t="16031" x="7359650" y="5353050"/>
          <p14:tracePt t="16047" x="7359650" y="5327650"/>
          <p14:tracePt t="16062" x="7385050" y="5302250"/>
          <p14:tracePt t="16080" x="7442200" y="5276850"/>
          <p14:tracePt t="16097" x="7499350" y="5251450"/>
          <p14:tracePt t="16113" x="7569200" y="5245100"/>
          <p14:tracePt t="16130" x="7645400" y="5245100"/>
          <p14:tracePt t="16147" x="7721600" y="5264150"/>
          <p14:tracePt t="16162" x="7759700" y="5295900"/>
          <p14:tracePt t="16180" x="7785100" y="5353050"/>
          <p14:tracePt t="16195" x="7785100" y="5391150"/>
          <p14:tracePt t="16213" x="7785100" y="5410200"/>
          <p14:tracePt t="16229" x="7753350" y="5448300"/>
          <p14:tracePt t="16246" x="7689850" y="5492750"/>
          <p14:tracePt t="16262" x="7600950" y="5524500"/>
          <p14:tracePt t="16280" x="7473950" y="5530850"/>
          <p14:tracePt t="16297" x="7327900" y="5524500"/>
          <p14:tracePt t="16313" x="7169150" y="5467350"/>
          <p14:tracePt t="16328" x="7023100" y="5391150"/>
          <p14:tracePt t="16346" x="6877050" y="5302250"/>
          <p14:tracePt t="16364" x="6724650" y="5124450"/>
          <p14:tracePt t="16378" x="6692900" y="5060950"/>
          <p14:tracePt t="16396" x="6654800" y="4876800"/>
          <p14:tracePt t="16413" x="6667500" y="4737100"/>
          <p14:tracePt t="16430" x="6724650" y="4578350"/>
          <p14:tracePt t="16445" x="6838950" y="4432300"/>
          <p14:tracePt t="16463" x="6972300" y="4279900"/>
          <p14:tracePt t="16478" x="7112000" y="4178300"/>
          <p14:tracePt t="16495" x="7245350" y="4095750"/>
          <p14:tracePt t="16511" x="7359650" y="4044950"/>
          <p14:tracePt t="16530" x="7467600" y="4019550"/>
          <p14:tracePt t="16546" x="7562850" y="4013200"/>
          <p14:tracePt t="16561" x="7670800" y="4019550"/>
          <p14:tracePt t="16579" x="7785100" y="4044950"/>
          <p14:tracePt t="16596" x="7956550" y="4108450"/>
          <p14:tracePt t="16612" x="8058150" y="4178300"/>
          <p14:tracePt t="16628" x="8166100" y="4260850"/>
          <p14:tracePt t="16645" x="8235950" y="4343400"/>
          <p14:tracePt t="16662" x="8312150" y="4451350"/>
          <p14:tracePt t="16677" x="8369300" y="4559300"/>
          <p14:tracePt t="16696" x="8394700" y="4692650"/>
          <p14:tracePt t="16711" x="8401050" y="4800600"/>
          <p14:tracePt t="16729" x="8401050" y="4902200"/>
          <p14:tracePt t="16745" x="8388350" y="4991100"/>
          <p14:tracePt t="16761" x="8343900" y="5092700"/>
          <p14:tracePt t="16778" x="8274050" y="5175250"/>
          <p14:tracePt t="16796" x="8108950" y="5289550"/>
          <p14:tracePt t="16812" x="7975600" y="5321300"/>
          <p14:tracePt t="16829" x="7810500" y="5327650"/>
          <p14:tracePt t="16845" x="7632700" y="5321300"/>
          <p14:tracePt t="16862" x="7435850" y="5251450"/>
          <p14:tracePt t="16878" x="7245350" y="5137150"/>
          <p14:tracePt t="16894" x="7086600" y="4984750"/>
          <p14:tracePt t="16911" x="7004050" y="4826000"/>
          <p14:tracePt t="16928" x="6934200" y="4616450"/>
          <p14:tracePt t="16945" x="6927850" y="4425950"/>
          <p14:tracePt t="16960" x="6953250" y="4184650"/>
          <p14:tracePt t="16978" x="7054850" y="3975100"/>
          <p14:tracePt t="16995" x="7194550" y="3765550"/>
          <p14:tracePt t="17011" x="7321550" y="3657600"/>
          <p14:tracePt t="17028" x="7556500" y="3575050"/>
          <p14:tracePt t="17043" x="7740650" y="3575050"/>
          <p14:tracePt t="17061" x="7918450" y="3613150"/>
          <p14:tracePt t="17078" x="8128000" y="3721100"/>
          <p14:tracePt t="17093" x="8318500" y="3854450"/>
          <p14:tracePt t="17111" x="8445500" y="4019550"/>
          <p14:tracePt t="17128" x="8489950" y="4146550"/>
          <p14:tracePt t="17144" x="8496300" y="4279900"/>
          <p14:tracePt t="17161" x="8483600" y="4400550"/>
          <p14:tracePt t="17176" x="8426450" y="4514850"/>
          <p14:tracePt t="17193" x="8337550" y="4610100"/>
          <p14:tracePt t="17211" x="8210550" y="4705350"/>
          <p14:tracePt t="17226" x="8070850" y="4749800"/>
          <p14:tracePt t="17244" x="7766050" y="4768850"/>
          <p14:tracePt t="17261" x="7543800" y="4743450"/>
          <p14:tracePt t="17277" x="7264400" y="4654550"/>
          <p14:tracePt t="17293" x="7080250" y="4552950"/>
          <p14:tracePt t="17310" x="6965950" y="4470400"/>
          <p14:tracePt t="17326" x="6915150" y="4368800"/>
          <p14:tracePt t="17344" x="6915150" y="4241800"/>
          <p14:tracePt t="17361" x="6953250" y="4114800"/>
          <p14:tracePt t="17377" x="7042150" y="3962400"/>
          <p14:tracePt t="17393" x="7169150" y="3803650"/>
          <p14:tracePt t="17410" x="7346950" y="3663950"/>
          <p14:tracePt t="17427" x="7562850" y="3562350"/>
          <p14:tracePt t="17444" x="7861300" y="3505200"/>
          <p14:tracePt t="17461" x="8032750" y="3498850"/>
          <p14:tracePt t="17477" x="8178800" y="3536950"/>
          <p14:tracePt t="17492" x="8299450" y="3632200"/>
          <p14:tracePt t="17509" x="8362950" y="3746500"/>
          <p14:tracePt t="17525" x="8401050" y="3917950"/>
          <p14:tracePt t="17543" x="8413750" y="4127500"/>
          <p14:tracePt t="17559" x="8382000" y="4375150"/>
          <p14:tracePt t="17576" x="8293100" y="4578350"/>
          <p14:tracePt t="17593" x="8166100" y="4756150"/>
          <p14:tracePt t="17610" x="7994650" y="4914900"/>
          <p14:tracePt t="17625" x="7791450" y="4997450"/>
          <p14:tracePt t="17643" x="7607300" y="5035550"/>
          <p14:tracePt t="17659" x="7391400" y="5041900"/>
          <p14:tracePt t="17675" x="7188200" y="4997450"/>
          <p14:tracePt t="17692" x="6845300" y="4794250"/>
          <p14:tracePt t="17710" x="6705600" y="4635500"/>
          <p14:tracePt t="17727" x="6616700" y="4445000"/>
          <p14:tracePt t="17743" x="6591300" y="4286250"/>
          <p14:tracePt t="17760" x="6642100" y="4095750"/>
          <p14:tracePt t="17776" x="6769100" y="3905250"/>
          <p14:tracePt t="17793" x="6985000" y="3721100"/>
          <p14:tracePt t="17810" x="7245350" y="3613150"/>
          <p14:tracePt t="17827" x="7537450" y="3575050"/>
          <p14:tracePt t="17841" x="7785100" y="3575050"/>
          <p14:tracePt t="17860" x="8172450" y="3752850"/>
          <p14:tracePt t="17875" x="8286750" y="3867150"/>
          <p14:tracePt t="17894" x="8540750" y="4216400"/>
          <p14:tracePt t="17910" x="8597900" y="4445000"/>
          <p14:tracePt t="17927" x="8578850" y="4648200"/>
          <p14:tracePt t="17943" x="8502650" y="4806950"/>
          <p14:tracePt t="17958" x="8375650" y="4927600"/>
          <p14:tracePt t="17976" x="8235950" y="4984750"/>
          <p14:tracePt t="17991" x="8051800" y="4997450"/>
          <p14:tracePt t="18009" x="7854950" y="4984750"/>
          <p14:tracePt t="18026" x="7569200" y="4876800"/>
          <p14:tracePt t="18043" x="7289800" y="4730750"/>
          <p14:tracePt t="18060" x="6965950" y="4483100"/>
          <p14:tracePt t="18074" x="6908800" y="4425950"/>
          <p14:tracePt t="18093" x="6851650" y="4254500"/>
          <p14:tracePt t="18108" x="6889750" y="4140200"/>
          <p14:tracePt t="18126" x="6991350" y="4019550"/>
          <p14:tracePt t="18142" x="7219950" y="3886200"/>
          <p14:tracePt t="18159" x="7512050" y="3810000"/>
          <p14:tracePt t="18174" x="7848600" y="3790950"/>
          <p14:tracePt t="18193" x="8128000" y="3829050"/>
          <p14:tracePt t="18209" x="8362950" y="3917950"/>
          <p14:tracePt t="18226" x="8477250" y="4013200"/>
          <p14:tracePt t="18242" x="8553450" y="4146550"/>
          <p14:tracePt t="18244" x="8566150" y="4222750"/>
          <p14:tracePt t="18257" x="8566150" y="4292600"/>
          <p14:tracePt t="18276" x="8528050" y="4521200"/>
          <p14:tracePt t="18292" x="8470900" y="4635500"/>
          <p14:tracePt t="18309" x="8407400" y="4724400"/>
          <p14:tracePt t="18326" x="8331200" y="4787900"/>
          <p14:tracePt t="18342" x="8229600" y="4857750"/>
          <p14:tracePt t="18357" x="8128000" y="4914900"/>
          <p14:tracePt t="18374" x="8020050" y="4965700"/>
          <p14:tracePt t="18390" x="7912100" y="4991100"/>
          <p14:tracePt t="18408" x="7791450" y="4991100"/>
          <p14:tracePt t="18425" x="7696200" y="4965700"/>
          <p14:tracePt t="18441" x="7556500" y="4883150"/>
          <p14:tracePt t="18458" x="7416800" y="4749800"/>
          <p14:tracePt t="18474" x="7270750" y="4578350"/>
          <p14:tracePt t="18490" x="7194550" y="4432300"/>
          <p14:tracePt t="18506" x="7162800" y="4286250"/>
          <p14:tracePt t="18523" x="7162800" y="4159250"/>
          <p14:tracePt t="18541" x="7258050" y="3956050"/>
          <p14:tracePt t="18558" x="7372350" y="3835400"/>
          <p14:tracePt t="18573" x="7531100" y="3733800"/>
          <p14:tracePt t="18590" x="7715250" y="3689350"/>
          <p14:tracePt t="18607" x="7937500" y="3670300"/>
          <p14:tracePt t="18623" x="8128000" y="3702050"/>
          <p14:tracePt t="18641" x="8350250" y="3848100"/>
          <p14:tracePt t="18658" x="8483600" y="4000500"/>
          <p14:tracePt t="18674" x="8559800" y="4191000"/>
          <p14:tracePt t="18689" x="8566150" y="4356100"/>
          <p14:tracePt t="18707" x="8534400" y="4527550"/>
          <p14:tracePt t="18723" x="8445500" y="4692650"/>
          <p14:tracePt t="18740" x="8223250" y="4895850"/>
          <p14:tracePt t="18757" x="7962900" y="4991100"/>
          <p14:tracePt t="18772" x="7670800" y="5041900"/>
          <p14:tracePt t="18791" x="7334250" y="5035550"/>
          <p14:tracePt t="18807" x="7042150" y="4953000"/>
          <p14:tracePt t="18824" x="6756400" y="4794250"/>
          <p14:tracePt t="18840" x="6597650" y="4654550"/>
          <p14:tracePt t="18857" x="6502400" y="4508500"/>
          <p14:tracePt t="18873" x="6483350" y="4356100"/>
          <p14:tracePt t="18890" x="6496050" y="4178300"/>
          <p14:tracePt t="18906" x="6584950" y="3994150"/>
          <p14:tracePt t="18922" x="6737350" y="3797300"/>
          <p14:tracePt t="18940" x="7054850" y="3587750"/>
          <p14:tracePt t="18957" x="7321550" y="3524250"/>
          <p14:tracePt t="18972" x="7524750" y="3505200"/>
          <p14:tracePt t="18989" x="7747000" y="3549650"/>
          <p14:tracePt t="19005" x="7937500" y="3651250"/>
          <p14:tracePt t="19023" x="8083550" y="3810000"/>
          <p14:tracePt t="19040" x="8178800" y="3987800"/>
          <p14:tracePt t="19057" x="8235950" y="4197350"/>
          <p14:tracePt t="19072" x="8242300" y="4362450"/>
          <p14:tracePt t="19088" x="8235950" y="4514850"/>
          <p14:tracePt t="19105" x="8166100" y="4622800"/>
          <p14:tracePt t="19122" x="8058150" y="4705350"/>
          <p14:tracePt t="19140" x="7810500" y="4781550"/>
          <p14:tracePt t="19155" x="7721600" y="4787900"/>
          <p14:tracePt t="19173" x="7410450" y="4787900"/>
          <p14:tracePt t="19188" x="7137400" y="4718050"/>
          <p14:tracePt t="19206" x="6946900" y="4660900"/>
          <p14:tracePt t="19223" x="6800850" y="4559300"/>
          <p14:tracePt t="19238" x="6711950" y="4464050"/>
          <p14:tracePt t="19255" x="6661150" y="4349750"/>
          <p14:tracePt t="19271" x="6661150" y="4222750"/>
          <p14:tracePt t="19290" x="6718300" y="4083050"/>
          <p14:tracePt t="19306" x="6813550" y="3937000"/>
          <p14:tracePt t="19323" x="6991350" y="3771900"/>
          <p14:tracePt t="19339" x="7245350" y="3619500"/>
          <p14:tracePt t="19355" x="7543800" y="3530600"/>
          <p14:tracePt t="19371" x="7842250" y="3517900"/>
          <p14:tracePt t="19389" x="8267700" y="3549650"/>
          <p14:tracePt t="19405" x="8477250" y="3651250"/>
          <p14:tracePt t="19421" x="8585200" y="3752850"/>
          <p14:tracePt t="19439" x="8661400" y="3879850"/>
          <p14:tracePt t="19456" x="8699500" y="4000500"/>
          <p14:tracePt t="19472" x="8699500" y="4095750"/>
          <p14:tracePt t="19489" x="8680450" y="4184650"/>
          <p14:tracePt t="19505" x="8642350" y="4254500"/>
          <p14:tracePt t="19522" x="8597900" y="4305300"/>
          <p14:tracePt t="19538" x="8528050" y="4349750"/>
          <p14:tracePt t="19554" x="8470900" y="4381500"/>
          <p14:tracePt t="19571" x="8439150" y="4387850"/>
          <p14:tracePt t="19604" x="8426450" y="4394200"/>
          <p14:tracePt t="19668" x="8426450" y="4387850"/>
          <p14:tracePt t="19676" x="8426450" y="4381500"/>
          <p14:tracePt t="19687" x="8432800" y="4381500"/>
          <p14:tracePt t="19705" x="8445500" y="4375150"/>
          <p14:tracePt t="19722" x="8458200" y="4375150"/>
          <p14:tracePt t="19738" x="8464550" y="4375150"/>
          <p14:tracePt t="19753" x="8477250" y="4387850"/>
          <p14:tracePt t="19771" x="8483600" y="4419600"/>
          <p14:tracePt t="19788" x="8489950" y="4502150"/>
          <p14:tracePt t="19804" x="8432800" y="4591050"/>
          <p14:tracePt t="19820" x="8375650" y="4686300"/>
          <p14:tracePt t="19836" x="8305800" y="4756150"/>
          <p14:tracePt t="19855" x="8242300" y="4794250"/>
          <p14:tracePt t="19871" x="8191500" y="4800600"/>
          <p14:tracePt t="19887" x="8147050" y="4800600"/>
          <p14:tracePt t="19904" x="8102600" y="4794250"/>
          <p14:tracePt t="19921" x="8077200" y="4756150"/>
          <p14:tracePt t="19937" x="8070850" y="4705350"/>
          <p14:tracePt t="19955" x="8070850" y="4635500"/>
          <p14:tracePt t="19971" x="8083550" y="4546600"/>
          <p14:tracePt t="19988" x="8153400" y="4425950"/>
          <p14:tracePt t="20003" x="8172450" y="4394200"/>
          <p14:tracePt t="20021" x="8229600" y="4343400"/>
          <p14:tracePt t="20060" x="8235950" y="4343400"/>
          <p14:tracePt t="20100" x="8229600" y="4349750"/>
          <p14:tracePt t="20108" x="8229600" y="4356100"/>
          <p14:tracePt t="20119" x="8216900" y="4356100"/>
          <p14:tracePt t="20137" x="8204200" y="4368800"/>
          <p14:tracePt t="20154" x="8185150" y="4387850"/>
          <p14:tracePt t="20171" x="8172450" y="4394200"/>
          <p14:tracePt t="20186" x="8166100" y="4394200"/>
          <p14:tracePt t="20277" x="8166100" y="4387850"/>
          <p14:tracePt t="20284" x="8166100" y="4381500"/>
          <p14:tracePt t="20292" x="8172450" y="4381500"/>
          <p14:tracePt t="20303" x="8178800" y="4375150"/>
          <p14:tracePt t="20325" x="8191500" y="4368800"/>
          <p14:tracePt t="20352" x="8204200" y="4362450"/>
          <p14:tracePt t="20371" x="8216900" y="4362450"/>
          <p14:tracePt t="20404" x="8242300" y="4362450"/>
          <p14:tracePt t="20421" x="8255000" y="4362450"/>
          <p14:tracePt t="20454" x="8261350" y="4368800"/>
          <p14:tracePt t="20503" x="8261350" y="4381500"/>
          <p14:tracePt t="20520" x="8261350" y="4387850"/>
          <p14:tracePt t="20553" x="8261350" y="4400550"/>
          <p14:tracePt t="20570" x="8267700" y="4413250"/>
          <p14:tracePt t="20603" x="8267700" y="4432300"/>
          <p14:tracePt t="20669" x="8267700" y="4438650"/>
          <p14:tracePt t="20804" x="8274050" y="4438650"/>
          <p14:tracePt t="20812" x="8280400" y="4438650"/>
          <p14:tracePt t="20820" x="8280400" y="4432300"/>
          <p14:tracePt t="20836" x="8286750" y="4425950"/>
          <p14:tracePt t="20853" x="8299450" y="4419600"/>
          <p14:tracePt t="20869" x="8312150" y="4406900"/>
          <p14:tracePt t="20886" x="8318500" y="4400550"/>
          <p14:tracePt t="20903" x="8331200" y="4394200"/>
          <p14:tracePt t="20917" x="8350250" y="4387850"/>
          <p14:tracePt t="20936" x="8356600" y="4387850"/>
          <p14:tracePt t="20953" x="8362950" y="4387850"/>
          <p14:tracePt t="20969" x="8369300" y="4387850"/>
          <p14:tracePt t="20986" x="8382000" y="4387850"/>
          <p14:tracePt t="21002" x="8394700" y="4406900"/>
          <p14:tracePt t="21020" x="8413750" y="4445000"/>
          <p14:tracePt t="21036" x="8426450" y="4476750"/>
          <p14:tracePt t="21053" x="8426450" y="4495800"/>
          <p14:tracePt t="21069" x="8426450" y="4514850"/>
          <p14:tracePt t="21086" x="8426450" y="4559300"/>
          <p14:tracePt t="21102" x="8426450" y="4622800"/>
          <p14:tracePt t="21119" x="8407400" y="4654550"/>
          <p14:tracePt t="21493" x="6991350" y="4743450"/>
          <p14:tracePt t="21509" x="6991350" y="4737100"/>
          <p14:tracePt t="21516" x="6985000" y="4724400"/>
          <p14:tracePt t="21533" x="6985000" y="4711700"/>
          <p14:tracePt t="21543" x="6985000" y="4686300"/>
          <p14:tracePt t="21558" x="6985000" y="4616450"/>
          <p14:tracePt t="21576" x="6985000" y="4489450"/>
          <p14:tracePt t="21591" x="7029450" y="4286250"/>
          <p14:tracePt t="21609" x="7112000" y="4006850"/>
          <p14:tracePt t="21624" x="7321550" y="3638550"/>
          <p14:tracePt t="21643" x="7575550" y="3276600"/>
          <p14:tracePt t="21660" x="8115300" y="2730500"/>
          <p14:tracePt t="21674" x="8337550" y="2578100"/>
          <p14:tracePt t="21691" x="8750300" y="2387600"/>
          <p14:tracePt t="21707" x="9099550" y="2298700"/>
          <p14:tracePt t="21726" x="9372600" y="2286000"/>
          <p14:tracePt t="21743" x="9455150" y="2298700"/>
          <p14:tracePt t="21759" x="9474200" y="2311400"/>
          <p14:tracePt t="21792" x="9474200" y="2317750"/>
          <p14:tracePt t="21869" x="9474200" y="2324100"/>
          <p14:tracePt t="21909" x="9474200" y="2311400"/>
          <p14:tracePt t="21925" x="9486900" y="2305050"/>
          <p14:tracePt t="21933" x="9493250" y="2292350"/>
          <p14:tracePt t="21949" x="9512300" y="2273300"/>
          <p14:tracePt t="21957" x="9525000" y="2260600"/>
          <p14:tracePt t="21973" x="9639300" y="2197100"/>
          <p14:tracePt t="21992" x="9747250" y="2152650"/>
          <p14:tracePt t="22007" x="9867900" y="2127250"/>
          <p14:tracePt t="22025" x="10001250" y="2108200"/>
          <p14:tracePt t="22042" x="10121900" y="2108200"/>
          <p14:tracePt t="22059" x="10217150" y="2108200"/>
          <p14:tracePt t="22075" x="10248900" y="2127250"/>
          <p14:tracePt t="22092" x="10261600" y="2178050"/>
          <p14:tracePt t="22108" x="10229850" y="2247900"/>
          <p14:tracePt t="22123" x="10198100" y="2286000"/>
          <p14:tracePt t="22142" x="10077450" y="2387600"/>
          <p14:tracePt t="22158" x="10033000" y="2406650"/>
          <p14:tracePt t="22175" x="9918700" y="2444750"/>
          <p14:tracePt t="22189" x="9804400" y="2444750"/>
          <p14:tracePt t="22206" x="9664700" y="2425700"/>
          <p14:tracePt t="22225" x="9518650" y="2374900"/>
          <p14:tracePt t="22241" x="9372600" y="2298700"/>
          <p14:tracePt t="22258" x="9264650" y="2228850"/>
          <p14:tracePt t="22273" x="9194800" y="2146300"/>
          <p14:tracePt t="22291" x="9169400" y="2063750"/>
          <p14:tracePt t="22308" x="9163050" y="1943100"/>
          <p14:tracePt t="22324" x="9188450" y="1873250"/>
          <p14:tracePt t="22339" x="9213850" y="1828800"/>
          <p14:tracePt t="22357" x="9347200" y="1682750"/>
          <p14:tracePt t="22372" x="9474200" y="1600200"/>
          <p14:tracePt t="22390" x="9639300" y="1517650"/>
          <p14:tracePt t="22406" x="9823450" y="1447800"/>
          <p14:tracePt t="22424" x="9982200" y="1403350"/>
          <p14:tracePt t="22439" x="10121900" y="1377950"/>
          <p14:tracePt t="22456" x="10210800" y="1371600"/>
          <p14:tracePt t="22474" x="10299700" y="1377950"/>
          <p14:tracePt t="22489" x="10369550" y="1409700"/>
          <p14:tracePt t="22507" x="10426700" y="1447800"/>
          <p14:tracePt t="22522" x="10483850" y="1504950"/>
          <p14:tracePt t="22541" x="10547350" y="1606550"/>
          <p14:tracePt t="22557" x="10604500" y="1714500"/>
          <p14:tracePt t="22574" x="10661650" y="1835150"/>
          <p14:tracePt t="22591" x="10699750" y="1949450"/>
          <p14:tracePt t="22605" x="10712450" y="2044700"/>
          <p14:tracePt t="22624" x="10718800" y="2127250"/>
          <p14:tracePt t="22640" x="10693400" y="2209800"/>
          <p14:tracePt t="22657" x="10648950" y="2279650"/>
          <p14:tracePt t="22674" x="10572750" y="2330450"/>
          <p14:tracePt t="22690" x="10483850" y="2368550"/>
          <p14:tracePt t="22707" x="10363200" y="2381250"/>
          <p14:tracePt t="22723" x="10185400" y="2381250"/>
          <p14:tracePt t="22739" x="9956800" y="2343150"/>
          <p14:tracePt t="22755" x="9639300" y="2279650"/>
          <p14:tracePt t="22773" x="9188450" y="2159000"/>
          <p14:tracePt t="22789" x="9023350" y="2089150"/>
          <p14:tracePt t="22807" x="8947150" y="2032000"/>
          <p14:tracePt t="22823" x="8921750" y="1968500"/>
          <p14:tracePt t="22838" x="8928100" y="1879600"/>
          <p14:tracePt t="22855" x="8991600" y="1765300"/>
          <p14:tracePt t="22873" x="9086850" y="1638300"/>
          <p14:tracePt t="22890" x="9213850" y="1530350"/>
          <p14:tracePt t="22906" x="9429750" y="1422400"/>
          <p14:tracePt t="22922" x="9620250" y="1352550"/>
          <p14:tracePt t="22939" x="9810750" y="1308100"/>
          <p14:tracePt t="22956" x="10045700" y="1308100"/>
          <p14:tracePt t="22973" x="10160000" y="1346200"/>
          <p14:tracePt t="22989" x="10248900" y="1422400"/>
          <p14:tracePt t="23005" x="10299700" y="1504950"/>
          <p14:tracePt t="23021" x="10318750" y="1631950"/>
          <p14:tracePt t="23039" x="10306050" y="1758950"/>
          <p14:tracePt t="23055" x="10242550" y="1905000"/>
          <p14:tracePt t="23072" x="10160000" y="2012950"/>
          <p14:tracePt t="23089" x="10058400" y="2089150"/>
          <p14:tracePt t="23106" x="9963150" y="2120900"/>
          <p14:tracePt t="23123" x="9848850" y="2139950"/>
          <p14:tracePt t="23139" x="9753600" y="2139950"/>
          <p14:tracePt t="23156" x="9613900" y="2133600"/>
          <p14:tracePt t="23173" x="9550400" y="2114550"/>
          <p14:tracePt t="23187" x="9537700" y="2114550"/>
          <p14:tracePt t="23206" x="9518650" y="2095500"/>
          <p14:tracePt t="23222" x="9518650" y="2089150"/>
          <p14:tracePt t="23239" x="9518650" y="2082800"/>
          <p14:tracePt t="23255" x="9518650" y="2076450"/>
          <p14:tracePt t="23272" x="9518650" y="2095500"/>
          <p14:tracePt t="23288" x="9512300" y="2133600"/>
          <p14:tracePt t="23305" x="9531350" y="2159000"/>
          <p14:tracePt t="23322" x="9531350" y="2165350"/>
          <p14:tracePt t="23429" x="9525000" y="2178050"/>
          <p14:tracePt t="23477" x="9518650" y="2184400"/>
          <p14:tracePt t="23493" x="9537700" y="2178050"/>
          <p14:tracePt t="23501" x="9569450" y="2165350"/>
          <p14:tracePt t="23509" x="9594850" y="2152650"/>
          <p14:tracePt t="23520" x="9645650" y="2152650"/>
          <p14:tracePt t="23538" x="9671050" y="2152650"/>
          <p14:tracePt t="23555" x="9791700" y="2139950"/>
          <p14:tracePt t="23571" x="9880600" y="2120900"/>
          <p14:tracePt t="23586" x="9912350" y="2114550"/>
          <p14:tracePt t="23605" x="9912350" y="2108200"/>
          <p14:tracePt t="23661" x="9918700" y="2108200"/>
          <p14:tracePt t="23845" x="9925050" y="2108200"/>
          <p14:tracePt t="23861" x="9931400" y="2108200"/>
          <p14:tracePt t="23885" x="9937750" y="2101850"/>
          <p14:tracePt t="23893" x="9944100" y="2095500"/>
          <p14:tracePt t="23902" x="9956800" y="2089150"/>
          <p14:tracePt t="23921" x="9975850" y="2076450"/>
          <p14:tracePt t="23937" x="9988550" y="2063750"/>
          <p14:tracePt t="23954" x="10007600" y="2057400"/>
          <p14:tracePt t="23971" x="10026650" y="2044700"/>
          <p14:tracePt t="23985" x="10045700" y="2038350"/>
          <p14:tracePt t="24004" x="10064750" y="2025650"/>
          <p14:tracePt t="24018" x="10071100" y="2019300"/>
          <p14:tracePt t="24035" x="10077450" y="2019300"/>
          <p14:tracePt t="24070" x="10083800" y="2006600"/>
          <p14:tracePt t="24104" x="10090150" y="2006600"/>
          <p14:tracePt t="24141" x="10090150" y="2000250"/>
          <p14:tracePt t="24205" x="10096500" y="2000250"/>
          <p14:tracePt t="24397" x="10096500" y="2006600"/>
          <p14:tracePt t="24405" x="10090150" y="2019300"/>
          <p14:tracePt t="24419" x="10090150" y="2025650"/>
          <p14:tracePt t="24436" x="10071100" y="2076450"/>
          <p14:tracePt t="24453" x="10064750" y="2089150"/>
          <p14:tracePt t="24467" x="10052050" y="2114550"/>
          <p14:tracePt t="24486" x="10026650" y="2159000"/>
          <p14:tracePt t="24503" x="9988550" y="2197100"/>
          <p14:tracePt t="24519" x="9937750" y="2235200"/>
          <p14:tracePt t="24536" x="9861550" y="2279650"/>
          <p14:tracePt t="24550" x="9772650" y="2317750"/>
          <p14:tracePt t="24567" x="9652000" y="2349500"/>
          <p14:tracePt t="24586" x="9499600" y="2349500"/>
          <p14:tracePt t="24602" x="9366250" y="2349500"/>
          <p14:tracePt t="24619" x="9226550" y="2305050"/>
          <p14:tracePt t="24636" x="9042400" y="2197100"/>
          <p14:tracePt t="24652" x="8972550" y="2108200"/>
          <p14:tracePt t="24669" x="8934450" y="2019300"/>
          <p14:tracePt t="24683" x="8928100" y="1968500"/>
          <p14:tracePt t="24702" x="8921750" y="1816100"/>
          <p14:tracePt t="24719" x="8953500" y="1695450"/>
          <p14:tracePt t="24735" x="9017000" y="1587500"/>
          <p14:tracePt t="24752" x="9112250" y="1485900"/>
          <p14:tracePt t="24769" x="9271000" y="1371600"/>
          <p14:tracePt t="24785" x="9499600" y="1270000"/>
          <p14:tracePt t="24802" x="9791700" y="1181100"/>
          <p14:tracePt t="24816" x="10121900" y="1092200"/>
          <p14:tracePt t="24835" x="10407650" y="1066800"/>
          <p14:tracePt t="24852" x="10744200" y="1073150"/>
          <p14:tracePt t="24868" x="10902950" y="1123950"/>
          <p14:tracePt t="24883" x="10966450" y="1168400"/>
          <p14:tracePt t="24902" x="11080750" y="1314450"/>
          <p14:tracePt t="24916" x="11125200" y="1422400"/>
          <p14:tracePt t="24935" x="11137900" y="1555750"/>
          <p14:tracePt t="24952" x="11144250" y="1689100"/>
          <p14:tracePt t="24968" x="11106150" y="1803400"/>
          <p14:tracePt t="24984" x="11055350" y="1892300"/>
          <p14:tracePt t="24999" x="10991850" y="1962150"/>
          <p14:tracePt t="25016" x="10902950" y="2012950"/>
          <p14:tracePt t="25034" x="10769600" y="2057400"/>
          <p14:tracePt t="25050" x="10617200" y="2082800"/>
          <p14:tracePt t="25067" x="10388600" y="2095500"/>
          <p14:tracePt t="25082" x="10115550" y="2095500"/>
          <p14:tracePt t="25099" x="9855200" y="2063750"/>
          <p14:tracePt t="25117" x="9493250" y="1987550"/>
          <p14:tracePt t="25132" x="9340850" y="1924050"/>
          <p14:tracePt t="25150" x="9245600" y="1860550"/>
          <p14:tracePt t="25167" x="9188450" y="1797050"/>
          <p14:tracePt t="25182" x="9175750" y="1746250"/>
          <p14:tracePt t="25200" x="9175750" y="1663700"/>
          <p14:tracePt t="25217" x="9182100" y="1587500"/>
          <p14:tracePt t="25234" x="9245600" y="1492250"/>
          <p14:tracePt t="25249" x="9334500" y="1416050"/>
          <p14:tracePt t="25267" x="9448800" y="1339850"/>
          <p14:tracePt t="25282" x="9607550" y="1263650"/>
          <p14:tracePt t="25299" x="9804400" y="1219200"/>
          <p14:tracePt t="25317" x="10077450" y="1206500"/>
          <p14:tracePt t="25334" x="10248900" y="1225550"/>
          <p14:tracePt t="25348" x="10363200" y="1282700"/>
          <p14:tracePt t="25367" x="10433050" y="1352550"/>
          <p14:tracePt t="25384" x="10471150" y="1441450"/>
          <p14:tracePt t="25400" x="10477500" y="1549400"/>
          <p14:tracePt t="25415" x="10471150" y="1644650"/>
          <p14:tracePt t="25434" x="10426700" y="1758950"/>
          <p14:tracePt t="25450" x="10344150" y="1860550"/>
          <p14:tracePt t="25467" x="10242550" y="1930400"/>
          <p14:tracePt t="25468" x="10172700" y="1955800"/>
          <p14:tracePt t="25484" x="10039350" y="1987550"/>
          <p14:tracePt t="25498" x="9975850" y="1987550"/>
          <p14:tracePt t="25517" x="9734550" y="1955800"/>
          <p14:tracePt t="25533" x="9588500" y="1885950"/>
          <p14:tracePt t="25550" x="9499600" y="1822450"/>
          <p14:tracePt t="25567" x="9455150" y="1746250"/>
          <p14:tracePt t="25583" x="9436100" y="1682750"/>
          <p14:tracePt t="25598" x="9448800" y="1612900"/>
          <p14:tracePt t="25617" x="9493250" y="1530350"/>
          <p14:tracePt t="25633" x="9607550" y="1428750"/>
          <p14:tracePt t="25648" x="9747250" y="1352550"/>
          <p14:tracePt t="25667" x="9956800" y="1295400"/>
          <p14:tracePt t="25683" x="10140950" y="1282700"/>
          <p14:tracePt t="25700" x="10388600" y="1339850"/>
          <p14:tracePt t="25716" x="10509250" y="1441450"/>
          <p14:tracePt t="25731" x="10547350" y="1485900"/>
          <p14:tracePt t="25750" x="10617200" y="1644650"/>
          <p14:tracePt t="25766" x="10617200" y="1771650"/>
          <p14:tracePt t="25783" x="10591800" y="1892300"/>
          <p14:tracePt t="25799" x="10521950" y="2019300"/>
          <p14:tracePt t="25816" x="10414000" y="2114550"/>
          <p14:tracePt t="25833" x="10229850" y="2190750"/>
          <p14:tracePt t="25849" x="9994900" y="2216150"/>
          <p14:tracePt t="25866" x="9709150" y="2165350"/>
          <p14:tracePt t="25881" x="9455150" y="2063750"/>
          <p14:tracePt t="25899" x="9251950" y="1936750"/>
          <p14:tracePt t="25914" x="9144000" y="1835150"/>
          <p14:tracePt t="25933" x="9105900" y="1663700"/>
          <p14:tracePt t="25949" x="9144000" y="1543050"/>
          <p14:tracePt t="25966" x="9245600" y="1422400"/>
          <p14:tracePt t="25982" x="9442450" y="1282700"/>
          <p14:tracePt t="25999" x="9658350" y="1200150"/>
          <p14:tracePt t="26016" x="9880600" y="1174750"/>
          <p14:tracePt t="26033" x="10045700" y="1193800"/>
          <p14:tracePt t="26049" x="10166350" y="1263650"/>
          <p14:tracePt t="26063" x="10229850" y="1333500"/>
          <p14:tracePt t="26080" x="10255250" y="1409700"/>
          <p14:tracePt t="26097" x="10255250" y="1479550"/>
          <p14:tracePt t="26116" x="10248900" y="1511300"/>
          <p14:tracePt t="26130" x="10242550" y="1524000"/>
          <p14:tracePt t="26149" x="10236200" y="1555750"/>
          <p14:tracePt t="26165" x="10229850" y="1574800"/>
          <p14:tracePt t="26180" x="10229850" y="1587500"/>
          <p14:tracePt t="26199" x="10223500" y="1587500"/>
          <p14:tracePt t="26301" x="10223500" y="1593850"/>
          <p14:tracePt t="26309" x="10223500" y="1600200"/>
          <p14:tracePt t="26341" x="10223500" y="1606550"/>
          <p14:tracePt t="26349" x="10223500" y="1600200"/>
          <p14:tracePt t="26365" x="10223500" y="1593850"/>
          <p14:tracePt t="26373" x="10229850" y="1568450"/>
          <p14:tracePt t="26380" x="10242550" y="1568450"/>
          <p14:tracePt t="26398" x="10280650" y="1549400"/>
          <p14:tracePt t="26415" x="10344150" y="1536700"/>
          <p14:tracePt t="26431" x="10382250" y="1530350"/>
          <p14:tracePt t="26446" x="10388600" y="1530350"/>
          <p14:tracePt t="26465" x="10388600" y="1549400"/>
          <p14:tracePt t="26481" x="10369550" y="1581150"/>
          <p14:tracePt t="26498" x="10350500" y="1612900"/>
          <p14:tracePt t="26514" x="10331450" y="1644650"/>
          <p14:tracePt t="26529" x="10306050" y="1682750"/>
          <p14:tracePt t="26547" x="10287000" y="1695450"/>
          <p14:tracePt t="26564" x="10248900" y="1727200"/>
          <p14:tracePt t="26580" x="10223500" y="1752600"/>
          <p14:tracePt t="26595" x="10198100" y="1758950"/>
          <p14:tracePt t="26614" x="10109200" y="1809750"/>
          <p14:tracePt t="26629" x="10052050" y="1847850"/>
          <p14:tracePt t="26647" x="9982200" y="1885950"/>
          <p14:tracePt t="26663" x="9912350" y="1930400"/>
          <p14:tracePt t="26680" x="9842500" y="1962150"/>
          <p14:tracePt t="26697" x="9817100" y="1974850"/>
          <p14:tracePt t="26713" x="9785350" y="1987550"/>
          <p14:tracePt t="26730" x="9753600" y="2000250"/>
          <p14:tracePt t="26747" x="9740900" y="2006600"/>
          <p14:tracePt t="26797" x="9747250" y="1987550"/>
          <p14:tracePt t="26805" x="9759950" y="1962150"/>
          <p14:tracePt t="26812" x="9772650" y="1936750"/>
          <p14:tracePt t="26828" x="9823450" y="1885950"/>
          <p14:tracePt t="26845" x="9874250" y="1828800"/>
          <p14:tracePt t="26864" x="9906000" y="1816100"/>
          <p14:tracePt t="26880" x="9956800" y="1784350"/>
          <p14:tracePt t="26897" x="9982200" y="1778000"/>
          <p14:tracePt t="26913" x="9994900" y="1778000"/>
          <p14:tracePt t="26930" x="10001250" y="1771650"/>
          <p14:tracePt t="26945" x="10007600" y="1771650"/>
          <p14:tracePt t="26973" x="10013950" y="1771650"/>
          <p14:tracePt t="26981" x="10020300" y="1778000"/>
          <p14:tracePt t="26997" x="10033000" y="1809750"/>
          <p14:tracePt t="27013" x="10039350" y="1828800"/>
          <p14:tracePt t="27030" x="10052050" y="1898650"/>
          <p14:tracePt t="27044" x="10052050" y="1987550"/>
          <p14:tracePt t="27064" x="10052050" y="2070100"/>
          <p14:tracePt t="27080" x="10026650" y="2165350"/>
          <p14:tracePt t="27094" x="9969500" y="2247900"/>
          <p14:tracePt t="27113" x="9912350" y="2317750"/>
          <p14:tracePt t="27127" x="9880600" y="2349500"/>
          <p14:tracePt t="27146" x="9848850" y="2362200"/>
          <p14:tracePt t="27161" x="9836150" y="2362200"/>
          <p14:tracePt t="27180" x="9823450" y="2362200"/>
          <p14:tracePt t="27196" x="9823450" y="2343150"/>
          <p14:tracePt t="27213" x="9810750" y="2330450"/>
          <p14:tracePt t="27229" x="9810750" y="2317750"/>
          <p14:tracePt t="27246" x="9798050" y="2311400"/>
          <p14:tracePt t="27262" x="9791700" y="2305050"/>
          <p14:tracePt t="27279" x="9772650" y="2305050"/>
          <p14:tracePt t="27296" x="9753600" y="2305050"/>
          <p14:tracePt t="27312" x="9721850" y="2330450"/>
          <p14:tracePt t="27329" x="9677400" y="2368550"/>
          <p14:tracePt t="27345" x="9613900" y="2413000"/>
          <p14:tracePt t="27362" x="9569450" y="2457450"/>
          <p14:tracePt t="27379" x="9525000" y="2501900"/>
          <p14:tracePt t="27395" x="9474200" y="2552700"/>
          <p14:tracePt t="27410" x="9429750" y="2609850"/>
          <p14:tracePt t="27429" x="9340850" y="2711450"/>
          <p14:tracePt t="27443" x="9309100" y="2730500"/>
          <p14:tracePt t="27462" x="9245600" y="2800350"/>
          <p14:tracePt t="27477" x="9226550" y="2819400"/>
          <p14:tracePt t="27493" x="9220200" y="2825750"/>
          <p14:tracePt t="27653" x="9220200" y="2813050"/>
          <p14:tracePt t="27661" x="9220200" y="2800350"/>
          <p14:tracePt t="27668" x="9226550" y="2794000"/>
          <p14:tracePt t="27813" x="9220200" y="2794000"/>
          <p14:tracePt t="27821" x="9207500" y="2794000"/>
          <p14:tracePt t="27828" x="9188450" y="2794000"/>
          <p14:tracePt t="27844" x="9144000" y="2794000"/>
          <p14:tracePt t="27861" x="9112250" y="2794000"/>
          <p14:tracePt t="27878" x="9042400" y="2819400"/>
          <p14:tracePt t="27892" x="8978900" y="2851150"/>
          <p14:tracePt t="27911" x="8928100" y="2889250"/>
          <p14:tracePt t="27928" x="8890000" y="2921000"/>
          <p14:tracePt t="27944" x="8851900" y="2946400"/>
          <p14:tracePt t="27959" x="8832850" y="2965450"/>
          <p14:tracePt t="27978" x="8820150" y="2971800"/>
          <p14:tracePt t="27992" x="8813800" y="2978150"/>
          <p14:tracePt t="28117" x="8813800" y="2965450"/>
          <p14:tracePt t="28125" x="8826500" y="2908300"/>
          <p14:tracePt t="28141" x="8845550" y="2863850"/>
          <p14:tracePt t="28149" x="8858250" y="2825750"/>
          <p14:tracePt t="28158" x="8870950" y="2800350"/>
          <p14:tracePt t="28175" x="8877300" y="2768600"/>
          <p14:tracePt t="28194" x="8902700" y="2717800"/>
          <p14:tracePt t="28210" x="8953500" y="2641600"/>
          <p14:tracePt t="28225" x="9023350" y="2565400"/>
          <p14:tracePt t="28244" x="9175750" y="2470150"/>
          <p14:tracePt t="28258" x="9220200" y="2457450"/>
          <p14:tracePt t="28275" x="9328150" y="2425700"/>
          <p14:tracePt t="28291" x="9436100" y="2406650"/>
          <p14:tracePt t="28310" x="9556750" y="2393950"/>
          <p14:tracePt t="28325" x="9594850" y="2381250"/>
          <p14:tracePt t="28343" x="9620250" y="2381250"/>
          <p14:tracePt t="28360" x="9626600" y="2381250"/>
          <p14:tracePt t="28493" x="9626600" y="2387600"/>
          <p14:tracePt t="28509" x="9620250" y="2406650"/>
          <p14:tracePt t="28517" x="9607550" y="2438400"/>
          <p14:tracePt t="28526" x="9588500" y="2470150"/>
          <p14:tracePt t="28541" x="9537700" y="2546350"/>
          <p14:tracePt t="28559" x="9455150" y="2647950"/>
          <p14:tracePt t="28576" x="9378950" y="2755900"/>
          <p14:tracePt t="28593" x="9290050" y="2882900"/>
          <p14:tracePt t="28607" x="9201150" y="2984500"/>
          <p14:tracePt t="28626" x="9118600" y="3079750"/>
          <p14:tracePt t="28643" x="9061450" y="3136900"/>
          <p14:tracePt t="28659" x="9023350" y="3168650"/>
          <p14:tracePt t="28676" x="8991600" y="3187700"/>
          <p14:tracePt t="28690" x="8985250" y="3194050"/>
          <p14:tracePt t="28709" x="8978900" y="3200400"/>
          <p14:tracePt t="28726" x="8972550" y="3200400"/>
          <p14:tracePt t="28805" x="8966200" y="3200400"/>
          <p14:tracePt t="28812" x="8959850" y="3200400"/>
          <p14:tracePt t="28825" x="8953500" y="3200400"/>
          <p14:tracePt t="28840" x="8928100" y="3200400"/>
          <p14:tracePt t="28859" x="8909050" y="3200400"/>
          <p14:tracePt t="28875" x="8877300" y="3200400"/>
          <p14:tracePt t="28876" x="8864600" y="3200400"/>
          <p14:tracePt t="28892" x="8845550" y="3200400"/>
          <p14:tracePt t="28908" x="8820150" y="3194050"/>
          <p14:tracePt t="28925" x="8801100" y="3187700"/>
          <p14:tracePt t="28942" x="8775700" y="3187700"/>
          <p14:tracePt t="28959" x="8743950" y="3187700"/>
          <p14:tracePt t="28975" x="8724900" y="3181350"/>
          <p14:tracePt t="28992" x="8718550" y="3168650"/>
          <p14:tracePt t="29008" x="8712200" y="3143250"/>
          <p14:tracePt t="29025" x="8699500" y="3105150"/>
          <p14:tracePt t="29040" x="8693150" y="3079750"/>
          <p14:tracePt t="29056" x="8693150" y="3054350"/>
          <p14:tracePt t="29075" x="8693150" y="3028950"/>
          <p14:tracePt t="29091" x="8680450" y="3016250"/>
          <p14:tracePt t="29108" x="8667750" y="3009900"/>
          <p14:tracePt t="29125" x="8648700" y="3009900"/>
          <p14:tracePt t="29142" x="8623300" y="3009900"/>
          <p14:tracePt t="29158" x="8597900" y="3022600"/>
          <p14:tracePt t="29175" x="8578850" y="3041650"/>
          <p14:tracePt t="29189" x="8572500" y="3048000"/>
          <p14:tracePt t="29224" x="8597900" y="3022600"/>
          <p14:tracePt t="29240" x="8763000" y="2889250"/>
          <p14:tracePt t="29256" x="9010650" y="2667000"/>
          <p14:tracePt t="29274" x="9201150" y="2520950"/>
          <p14:tracePt t="29291" x="9467850" y="2324100"/>
          <p14:tracePt t="29306" x="9690100" y="2178050"/>
          <p14:tracePt t="29324" x="9823450" y="2095500"/>
          <p14:tracePt t="29341" x="9836150" y="2082800"/>
          <p14:tracePt t="29397" x="9836150" y="2076450"/>
          <p14:tracePt t="29413" x="9842500" y="2076450"/>
          <p14:tracePt t="29429" x="9855200" y="2070100"/>
          <p14:tracePt t="29437" x="9861550" y="2070100"/>
          <p14:tracePt t="29453" x="9874250" y="2063750"/>
          <p14:tracePt t="29461" x="9886950" y="2051050"/>
          <p14:tracePt t="29472" x="9912350" y="2044700"/>
          <p14:tracePt t="29490" x="9944100" y="2025650"/>
          <p14:tracePt t="29507" x="9988550" y="2000250"/>
          <p14:tracePt t="29522" x="10001250" y="1987550"/>
          <p14:tracePt t="29541" x="10033000" y="1949450"/>
          <p14:tracePt t="29557" x="10058400" y="1930400"/>
          <p14:tracePt t="29574" x="10077450" y="1905000"/>
          <p14:tracePt t="29588" x="10109200" y="1885950"/>
          <p14:tracePt t="29607" x="10147300" y="1866900"/>
          <p14:tracePt t="29624" x="10185400" y="1854200"/>
          <p14:tracePt t="29640" x="10229850" y="1841500"/>
          <p14:tracePt t="29657" x="10255250" y="1841500"/>
          <p14:tracePt t="29673" x="10267950" y="1841500"/>
          <p14:tracePt t="29690" x="10274300" y="1841500"/>
          <p14:tracePt t="29707" x="10280650" y="1841500"/>
          <p14:tracePt t="29813" x="10280650" y="1847850"/>
          <p14:tracePt t="29821" x="10274300" y="1860550"/>
          <p14:tracePt t="29837" x="10261600" y="1879600"/>
          <p14:tracePt t="29845" x="10242550" y="1892300"/>
          <p14:tracePt t="29854" x="10223500" y="1898650"/>
          <p14:tracePt t="29873" x="10172700" y="1962150"/>
          <p14:tracePt t="29889" x="10096500" y="2063750"/>
          <p14:tracePt t="29906" x="10007600" y="2159000"/>
          <p14:tracePt t="29921" x="9918700" y="2266950"/>
          <p14:tracePt t="29940" x="9848850" y="2330450"/>
          <p14:tracePt t="29956" x="9753600" y="2406650"/>
          <p14:tracePt t="29973" x="9709150" y="2438400"/>
          <p14:tracePt t="29987" x="9683750" y="2451100"/>
          <p14:tracePt t="30006" x="9626600" y="2476500"/>
          <p14:tracePt t="30021" x="9588500" y="2495550"/>
          <p14:tracePt t="30039" x="9569450" y="2501900"/>
          <p14:tracePt t="30056" x="9518650" y="2527300"/>
          <p14:tracePt t="30072" x="9474200" y="2540000"/>
          <p14:tracePt t="30089" x="9417050" y="2559050"/>
          <p14:tracePt t="30105" x="9372600" y="2571750"/>
          <p14:tracePt t="30120" x="9334500" y="2584450"/>
          <p14:tracePt t="30139" x="9302750" y="2597150"/>
          <p14:tracePt t="30156" x="9258300" y="2616200"/>
          <p14:tracePt t="30172" x="9232900" y="2622550"/>
          <p14:tracePt t="30189" x="9201150" y="2641600"/>
          <p14:tracePt t="30205" x="9188450" y="2647950"/>
          <p14:tracePt t="30222" x="9163050" y="2654300"/>
          <p14:tracePt t="30238" x="9137650" y="2667000"/>
          <p14:tracePt t="30253" x="9118600" y="2673350"/>
          <p14:tracePt t="30271" x="9093200" y="2686050"/>
          <p14:tracePt t="30288" x="9074150" y="2698750"/>
          <p14:tracePt t="30305" x="9042400" y="2705100"/>
          <p14:tracePt t="30320" x="9017000" y="2711450"/>
          <p14:tracePt t="30338" x="8997950" y="2717800"/>
          <p14:tracePt t="30355" x="8985250" y="2717800"/>
          <p14:tracePt t="30372" x="8972550" y="2730500"/>
          <p14:tracePt t="30388" x="8959850" y="2730500"/>
          <p14:tracePt t="30405" x="8953500" y="2736850"/>
          <p14:tracePt t="30422" x="8940800" y="2736850"/>
          <p14:tracePt t="30438" x="8934450" y="2743200"/>
          <p14:tracePt t="30453" x="8921750" y="2749550"/>
          <p14:tracePt t="30472" x="8909050" y="2755900"/>
          <p14:tracePt t="30488" x="8890000" y="2762250"/>
          <p14:tracePt t="30503" x="8870950" y="2774950"/>
          <p14:tracePt t="30521" x="8851900" y="2781300"/>
          <p14:tracePt t="30537" x="8832850" y="2794000"/>
          <p14:tracePt t="30554" x="8813800" y="2806700"/>
          <p14:tracePt t="30571" x="8794750" y="2813050"/>
          <p14:tracePt t="30586" x="8782050" y="2819400"/>
          <p14:tracePt t="30602" x="8769350" y="2825750"/>
          <p14:tracePt t="30619" x="8756650" y="2838450"/>
          <p14:tracePt t="30638" x="8737600" y="2844800"/>
          <p14:tracePt t="30654" x="8718550" y="2857500"/>
          <p14:tracePt t="30671" x="8705850" y="2863850"/>
          <p14:tracePt t="30688" x="8686800" y="2882900"/>
          <p14:tracePt t="30704" x="8661400" y="2895600"/>
          <p14:tracePt t="30721" x="8636000" y="2914650"/>
          <p14:tracePt t="30737" x="8616950" y="2933700"/>
          <p14:tracePt t="30754" x="8591550" y="2946400"/>
          <p14:tracePt t="30771" x="8572500" y="2959100"/>
          <p14:tracePt t="30787" x="8559800" y="2978150"/>
          <p14:tracePt t="30802" x="8553450" y="2984500"/>
          <p14:tracePt t="30821" x="8534400" y="2997200"/>
          <p14:tracePt t="30837" x="8528050" y="3009900"/>
          <p14:tracePt t="30854" x="8509000" y="3022600"/>
          <p14:tracePt t="30870" x="8496300" y="3035300"/>
          <p14:tracePt t="30887" x="8477250" y="3054350"/>
          <p14:tracePt t="30904" x="8464550" y="3073400"/>
          <p14:tracePt t="30918" x="8451850" y="3086100"/>
          <p14:tracePt t="30937" x="8445500" y="3098800"/>
          <p14:tracePt t="30953" x="8439150" y="3105150"/>
          <p14:tracePt t="30970" x="8426450" y="3117850"/>
          <p14:tracePt t="30985" x="8413750" y="3130550"/>
          <p14:tracePt t="31001" x="8401050" y="3149600"/>
          <p14:tracePt t="31018" x="8388350" y="3168650"/>
          <p14:tracePt t="31036" x="8369300" y="3194050"/>
          <p14:tracePt t="31053" x="8356600" y="3213100"/>
          <p14:tracePt t="31069" x="8350250" y="3219450"/>
          <p14:tracePt t="31341" x="8369300" y="3219450"/>
          <p14:tracePt t="31349" x="8375650" y="3213100"/>
          <p14:tracePt t="31357" x="8382000" y="3200400"/>
          <p14:tracePt t="31557" x="8382000" y="3181350"/>
          <p14:tracePt t="31565" x="8369300" y="3181350"/>
          <p14:tracePt t="31605" x="8369300" y="3175000"/>
          <p14:tracePt t="31613" x="8362950" y="3175000"/>
          <p14:tracePt t="31677" x="8362950" y="3181350"/>
          <p14:tracePt t="31693" x="8362950" y="3187700"/>
          <p14:tracePt t="31701" x="8356600" y="3200400"/>
          <p14:tracePt t="31709" x="8356600" y="3206750"/>
          <p14:tracePt t="31718" x="8356600" y="3213100"/>
          <p14:tracePt t="31735" x="8356600" y="3244850"/>
          <p14:tracePt t="31751" x="8356600" y="3270250"/>
          <p14:tracePt t="31768" x="8356600" y="3302000"/>
          <p14:tracePt t="31785" x="8356600" y="3333750"/>
          <p14:tracePt t="31801" x="8356600" y="3371850"/>
          <p14:tracePt t="31816" x="8375650" y="3409950"/>
          <p14:tracePt t="31835" x="8401050" y="3441700"/>
          <p14:tracePt t="31851" x="8432800" y="3467100"/>
          <p14:tracePt t="31866" x="8483600" y="3486150"/>
          <p14:tracePt t="31885" x="8578850" y="3467100"/>
          <p14:tracePt t="31901" x="8604250" y="3422650"/>
          <p14:tracePt t="32053" x="8604250" y="3429000"/>
          <p14:tracePt t="32061" x="8610600" y="3422650"/>
          <p14:tracePt t="32077" x="8616950" y="3422650"/>
          <p14:tracePt t="32085" x="8636000" y="3403600"/>
          <p14:tracePt t="32101" x="8674100" y="3397250"/>
          <p14:tracePt t="32118" x="8699500" y="3390900"/>
          <p14:tracePt t="32157" x="8718550" y="3390900"/>
          <p14:tracePt t="32405" x="8705850" y="3397250"/>
          <p14:tracePt t="32413" x="8693150" y="3403600"/>
          <p14:tracePt t="32420" x="8674100" y="3409950"/>
          <p14:tracePt t="32431" x="8667750" y="3422650"/>
          <p14:tracePt t="32450" x="8655050" y="3422650"/>
          <p14:tracePt t="32467" x="8636000" y="3429000"/>
          <p14:tracePt t="32483" x="8610600" y="3435350"/>
          <p14:tracePt t="32498" x="8578850" y="3435350"/>
          <p14:tracePt t="32517" x="8515350" y="3409950"/>
          <p14:tracePt t="32533" x="8470900" y="3359150"/>
          <p14:tracePt t="32550" x="8420100" y="3302000"/>
          <p14:tracePt t="32566" x="8388350" y="3219450"/>
          <p14:tracePt t="32581" x="8369300" y="3162300"/>
          <p14:tracePt t="32598" x="8362950" y="3086100"/>
          <p14:tracePt t="32616" x="8362950" y="3016250"/>
          <p14:tracePt t="32631" x="8407400" y="2933700"/>
          <p14:tracePt t="32649" x="8483600" y="2851150"/>
          <p14:tracePt t="32666" x="8591550" y="2762250"/>
          <p14:tracePt t="32683" x="8801100" y="2654300"/>
          <p14:tracePt t="32699" x="9042400" y="2546350"/>
          <p14:tracePt t="32716" x="9467850" y="2406650"/>
          <p14:tracePt t="32733" x="9696450" y="2336800"/>
          <p14:tracePt t="32749" x="9842500" y="2298700"/>
          <p14:tracePt t="32766" x="9918700" y="2273300"/>
          <p14:tracePt t="32799" x="9931400" y="2266950"/>
          <p14:tracePt t="32837" x="9912350" y="2266950"/>
          <p14:tracePt t="32844" x="9886950" y="2279650"/>
          <p14:tracePt t="32852" x="9848850" y="2298700"/>
          <p14:tracePt t="32863" x="9804400" y="2311400"/>
          <p14:tracePt t="32880" x="9753600" y="2330450"/>
          <p14:tracePt t="32899" x="9620250" y="2355850"/>
          <p14:tracePt t="32915" x="9486900" y="2374900"/>
          <p14:tracePt t="32930" x="9347200" y="2381250"/>
          <p14:tracePt t="32949" x="9175750" y="2368550"/>
          <p14:tracePt t="32965" x="9093200" y="2343150"/>
          <p14:tracePt t="32982" x="9029700" y="2317750"/>
          <p14:tracePt t="32997" x="9004300" y="2298700"/>
          <p14:tracePt t="33016" x="8985250" y="2279650"/>
          <p14:tracePt t="33032" x="8978900" y="2254250"/>
          <p14:tracePt t="33049" x="8972550" y="2228850"/>
          <p14:tracePt t="33065" x="8972550" y="2197100"/>
          <p14:tracePt t="33082" x="8972550" y="2165350"/>
          <p14:tracePt t="33098" x="8985250" y="2127250"/>
          <p14:tracePt t="33113" x="9004300" y="2095500"/>
          <p14:tracePt t="33132" x="9029700" y="2051050"/>
          <p14:tracePt t="33146" x="9036050" y="2038350"/>
          <p14:tracePt t="33165" x="9055100" y="2012950"/>
          <p14:tracePt t="33180" x="9055100" y="2006600"/>
          <p14:tracePt t="33245" x="9042400" y="2012950"/>
          <p14:tracePt t="33260" x="9010650" y="2032000"/>
          <p14:tracePt t="33269" x="8985250" y="2044700"/>
          <p14:tracePt t="33279" x="8953500" y="2057400"/>
          <p14:tracePt t="33298" x="8883650" y="2076450"/>
          <p14:tracePt t="33313" x="8813800" y="2095500"/>
          <p14:tracePt t="33331" x="8737600" y="2108200"/>
          <p14:tracePt t="33348" x="8674100" y="2127250"/>
          <p14:tracePt t="33365" x="8636000" y="2127250"/>
          <p14:tracePt t="33381" x="8610600" y="2127250"/>
          <p14:tracePt t="33398" x="8597900" y="2127250"/>
          <p14:tracePt t="33414" x="8591550" y="2127250"/>
          <p14:tracePt t="33431" x="8585200" y="2127250"/>
          <p14:tracePt t="33447" x="8578850" y="2114550"/>
          <p14:tracePt t="33464" x="8578850" y="2101850"/>
          <p14:tracePt t="33481" x="8578850" y="2076450"/>
          <p14:tracePt t="33497" x="8578850" y="2057400"/>
          <p14:tracePt t="33514" x="8578850" y="2032000"/>
          <p14:tracePt t="33530" x="8578850" y="2000250"/>
          <p14:tracePt t="33545" x="8578850" y="1987550"/>
          <p14:tracePt t="33562" x="8585200" y="1968500"/>
          <p14:tracePt t="33581" x="8585200" y="1955800"/>
          <p14:tracePt t="33597" x="8585200" y="1949450"/>
          <p14:tracePt t="33701" x="8585200" y="1943100"/>
          <p14:tracePt t="33717" x="8591550" y="1936750"/>
          <p14:tracePt t="33733" x="8591550" y="1930400"/>
          <p14:tracePt t="33757" x="8597900" y="1930400"/>
          <p14:tracePt t="33765" x="8597900" y="1924050"/>
          <p14:tracePt t="33781" x="8604250" y="1917700"/>
          <p14:tracePt t="33789" x="8604250" y="1911350"/>
          <p14:tracePt t="33797" x="8610600" y="1911350"/>
          <p14:tracePt t="33813" x="8616950" y="1898650"/>
          <p14:tracePt t="33830" x="8629650" y="1885950"/>
          <p14:tracePt t="33847" x="8661400" y="1866900"/>
          <p14:tracePt t="33861" x="8737600" y="1822450"/>
          <p14:tracePt t="33880" x="8870950" y="1758950"/>
          <p14:tracePt t="33897" x="9118600" y="1689100"/>
          <p14:tracePt t="33913" x="9398000" y="1619250"/>
          <p14:tracePt t="33930" x="9728200" y="1568450"/>
          <p14:tracePt t="33946" x="9944100" y="1555750"/>
          <p14:tracePt t="33963" x="10090150" y="1555750"/>
          <p14:tracePt t="33965" x="10121900" y="1555750"/>
          <p14:tracePt t="33978" x="10147300" y="1555750"/>
          <p14:tracePt t="33996" x="10179050" y="1568450"/>
          <p14:tracePt t="34013" x="10191750" y="1568450"/>
          <p14:tracePt t="34030" x="10198100" y="1574800"/>
          <p14:tracePt t="34046" x="10210800" y="1574800"/>
          <p14:tracePt t="34063" x="10236200" y="1574800"/>
          <p14:tracePt t="34079" x="10255250" y="1574800"/>
          <p14:tracePt t="34096" x="10274300" y="1574800"/>
          <p14:tracePt t="34112" x="10287000" y="1574800"/>
          <p14:tracePt t="34129" x="10293350" y="1574800"/>
          <p14:tracePt t="34144" x="10299700" y="1574800"/>
          <p14:tracePt t="34237" x="10287000" y="1574800"/>
          <p14:tracePt t="34245" x="10280650" y="1574800"/>
          <p14:tracePt t="34253" x="10255250" y="1574800"/>
          <p14:tracePt t="34262" x="10191750" y="1587500"/>
          <p14:tracePt t="34277" x="10007600" y="1625600"/>
          <p14:tracePt t="34294" x="9747250" y="1657350"/>
          <p14:tracePt t="34312" x="9594850" y="1689100"/>
          <p14:tracePt t="34329" x="9315450" y="1727200"/>
          <p14:tracePt t="34345" x="9156700" y="1752600"/>
          <p14:tracePt t="34362" x="9042400" y="1765300"/>
          <p14:tracePt t="34379" x="9017000" y="1771650"/>
          <p14:tracePt t="34395" x="8997950" y="1778000"/>
          <p14:tracePt t="34517" x="9010650" y="1778000"/>
          <p14:tracePt t="34525" x="9036050" y="1765300"/>
          <p14:tracePt t="34533" x="9074150" y="1752600"/>
          <p14:tracePt t="34543" x="9124950" y="1739900"/>
          <p14:tracePt t="34560" x="9175750" y="1727200"/>
          <p14:tracePt t="34578" x="9347200" y="1708150"/>
          <p14:tracePt t="34595" x="9505950" y="1708150"/>
          <p14:tracePt t="34612" x="9740900" y="1708150"/>
          <p14:tracePt t="34628" x="9804400" y="1720850"/>
          <p14:tracePt t="34645" x="9906000" y="1752600"/>
          <p14:tracePt t="34659" x="9944100" y="1771650"/>
          <p14:tracePt t="34676" x="9975850" y="1797050"/>
          <p14:tracePt t="34695" x="9975850" y="1803400"/>
          <p14:tracePt t="34711" x="9975850" y="1809750"/>
          <p14:tracePt t="34728" x="9950450" y="1822450"/>
          <p14:tracePt t="34744" x="9893300" y="1847850"/>
          <p14:tracePt t="34761" x="9804400" y="1873250"/>
          <p14:tracePt t="34776" x="9671050" y="1911350"/>
          <p14:tracePt t="34794" x="9505950" y="1949450"/>
          <p14:tracePt t="34811" x="9309100" y="1987550"/>
          <p14:tracePt t="34826" x="9131300" y="2012950"/>
          <p14:tracePt t="34842" x="8978900" y="2038350"/>
          <p14:tracePt t="34861" x="8845550" y="2063750"/>
          <p14:tracePt t="34877" x="8839200" y="2063750"/>
          <p14:tracePt t="34949" x="8839200" y="2057400"/>
          <p14:tracePt t="34957" x="8851900" y="2044700"/>
          <p14:tracePt t="34965" x="8864600" y="2038350"/>
          <p14:tracePt t="34981" x="8877300" y="2032000"/>
          <p14:tracePt t="34992" x="8883650" y="2025650"/>
          <p14:tracePt t="35008" x="8902700" y="2012950"/>
          <p14:tracePt t="35027" x="8921750" y="2006600"/>
          <p14:tracePt t="35042" x="8928100" y="2000250"/>
          <p14:tracePt t="35477" x="8915400" y="2000250"/>
          <p14:tracePt t="35484" x="8902700" y="2000250"/>
          <p14:tracePt t="35492" x="8896350" y="2000250"/>
          <p14:tracePt t="35507" x="8890000" y="2000250"/>
          <p14:tracePt t="35526" x="8870950" y="2000250"/>
          <p14:tracePt t="35559" x="8858250" y="2000250"/>
          <p14:tracePt t="35669" x="8851900" y="2000250"/>
          <p14:tracePt t="35685" x="8845550" y="2000250"/>
          <p14:tracePt t="35693" x="8839200" y="2000250"/>
          <p14:tracePt t="35701" x="8832850" y="2000250"/>
          <p14:tracePt t="35709" x="8820150" y="2000250"/>
          <p14:tracePt t="35725" x="8807450" y="2000250"/>
          <p14:tracePt t="35742" x="8794750" y="2000250"/>
          <p14:tracePt t="35758" x="8769350" y="2000250"/>
          <p14:tracePt t="35775" x="8756650" y="2000250"/>
          <p14:tracePt t="35792" x="8743950" y="2000250"/>
          <p14:tracePt t="35808" x="8737600" y="2000250"/>
          <p14:tracePt t="35925" x="8737600" y="1993900"/>
          <p14:tracePt t="35932" x="8737600" y="1987550"/>
          <p14:tracePt t="35941" x="8743950" y="1987550"/>
          <p14:tracePt t="35958" x="8750300" y="1981200"/>
          <p14:tracePt t="35975" x="8756650" y="1981200"/>
          <p14:tracePt t="35992" x="8763000" y="1974850"/>
          <p14:tracePt t="36013" x="8769350" y="1974850"/>
          <p14:tracePt t="36023" x="8769350" y="1968500"/>
          <p14:tracePt t="36041" x="8775700" y="1968500"/>
          <p14:tracePt t="36056" x="8782050" y="1962150"/>
          <p14:tracePt t="36074" x="8788400" y="1962150"/>
          <p14:tracePt t="36089" x="8794750" y="1955800"/>
          <p14:tracePt t="36108" x="8801100" y="1955800"/>
          <p14:tracePt t="36125" x="8807450" y="1949450"/>
          <p14:tracePt t="36141" x="8813800" y="1949450"/>
          <p14:tracePt t="36156" x="8820150" y="1949450"/>
          <p14:tracePt t="36174" x="8826500" y="1936750"/>
          <p14:tracePt t="36191" x="8832850" y="1936750"/>
          <p14:tracePt t="36208" x="8839200" y="1930400"/>
          <p14:tracePt t="36224" x="8845550" y="1930400"/>
          <p14:tracePt t="36241" x="8851900" y="1924050"/>
          <p14:tracePt t="36257" x="8858250" y="1924050"/>
          <p14:tracePt t="36274" x="8864600" y="1924050"/>
          <p14:tracePt t="36291" x="8864600" y="1917700"/>
          <p14:tracePt t="36307" x="8870950" y="1911350"/>
          <p14:tracePt t="36324" x="8877300" y="1911350"/>
          <p14:tracePt t="36339" x="8883650" y="1911350"/>
          <p14:tracePt t="36357" x="8883650" y="19050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5BCDB9-5FEC-7EC5-AEF0-A1D6033104E2}"/>
              </a:ext>
            </a:extLst>
          </p:cNvPr>
          <p:cNvSpPr>
            <a:spLocks noGrp="1"/>
          </p:cNvSpPr>
          <p:nvPr>
            <p:ph type="title"/>
          </p:nvPr>
        </p:nvSpPr>
        <p:spPr/>
        <p:txBody>
          <a:bodyPr/>
          <a:lstStyle/>
          <a:p>
            <a:pPr lvl="0"/>
            <a:r>
              <a:rPr lang="ja-JP" altLang="en-US" dirty="0"/>
              <a:t>定期接種の時期</a:t>
            </a:r>
            <a:endParaRPr kumimoji="1" lang="ja-JP" altLang="en-US" dirty="0"/>
          </a:p>
        </p:txBody>
      </p:sp>
      <p:sp>
        <p:nvSpPr>
          <p:cNvPr id="3" name="コンテンツ プレースホルダー 2">
            <a:extLst>
              <a:ext uri="{FF2B5EF4-FFF2-40B4-BE49-F238E27FC236}">
                <a16:creationId xmlns:a16="http://schemas.microsoft.com/office/drawing/2014/main" id="{D3CB8196-9013-055A-2C4A-653CCB05AE9F}"/>
              </a:ext>
            </a:extLst>
          </p:cNvPr>
          <p:cNvSpPr>
            <a:spLocks noGrp="1"/>
          </p:cNvSpPr>
          <p:nvPr>
            <p:ph idx="1"/>
          </p:nvPr>
        </p:nvSpPr>
        <p:spPr/>
        <p:txBody>
          <a:bodyPr/>
          <a:lstStyle/>
          <a:p>
            <a:endParaRPr lang="en-US" altLang="ja-JP" dirty="0"/>
          </a:p>
        </p:txBody>
      </p:sp>
      <p:pic>
        <p:nvPicPr>
          <p:cNvPr id="5" name="図 4">
            <a:extLst>
              <a:ext uri="{FF2B5EF4-FFF2-40B4-BE49-F238E27FC236}">
                <a16:creationId xmlns:a16="http://schemas.microsoft.com/office/drawing/2014/main" id="{D6547B55-986A-52B7-6334-49FD8EB0FF56}"/>
              </a:ext>
            </a:extLst>
          </p:cNvPr>
          <p:cNvPicPr>
            <a:picLocks noChangeAspect="1"/>
          </p:cNvPicPr>
          <p:nvPr/>
        </p:nvPicPr>
        <p:blipFill>
          <a:blip r:embed="rId3"/>
          <a:stretch>
            <a:fillRect/>
          </a:stretch>
        </p:blipFill>
        <p:spPr>
          <a:xfrm>
            <a:off x="100390" y="41446"/>
            <a:ext cx="11972274" cy="6816554"/>
          </a:xfrm>
          <a:prstGeom prst="rect">
            <a:avLst/>
          </a:prstGeom>
        </p:spPr>
      </p:pic>
      <p:sp>
        <p:nvSpPr>
          <p:cNvPr id="6" name="テキスト ボックス 5">
            <a:extLst>
              <a:ext uri="{FF2B5EF4-FFF2-40B4-BE49-F238E27FC236}">
                <a16:creationId xmlns:a16="http://schemas.microsoft.com/office/drawing/2014/main" id="{AA2BF4F2-7AFF-ECF0-3139-F09BB8D3EA17}"/>
              </a:ext>
            </a:extLst>
          </p:cNvPr>
          <p:cNvSpPr txBox="1"/>
          <p:nvPr/>
        </p:nvSpPr>
        <p:spPr>
          <a:xfrm>
            <a:off x="9120336" y="51663"/>
            <a:ext cx="2971274" cy="369332"/>
          </a:xfrm>
          <a:prstGeom prst="rect">
            <a:avLst/>
          </a:prstGeom>
          <a:noFill/>
        </p:spPr>
        <p:txBody>
          <a:bodyPr wrap="square" rtlCol="0">
            <a:spAutoFit/>
          </a:bodyPr>
          <a:lstStyle/>
          <a:p>
            <a:r>
              <a:rPr kumimoji="1" lang="ja-JP" altLang="en-US" dirty="0"/>
              <a:t>出典：　左記より抜粋</a:t>
            </a:r>
          </a:p>
        </p:txBody>
      </p:sp>
    </p:spTree>
    <p:extLst>
      <p:ext uri="{BB962C8B-B14F-4D97-AF65-F5344CB8AC3E}">
        <p14:creationId xmlns:p14="http://schemas.microsoft.com/office/powerpoint/2010/main" val="2654241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71588" y="0"/>
            <a:ext cx="10515600" cy="981075"/>
          </a:xfrm>
        </p:spPr>
        <p:txBody>
          <a:bodyPr/>
          <a:lstStyle/>
          <a:p>
            <a:pPr eaLnBrk="1" hangingPunct="1"/>
            <a:r>
              <a:rPr lang="en-US" altLang="ja-JP" dirty="0"/>
              <a:t>DPT, DTaP, Tdap</a:t>
            </a:r>
          </a:p>
        </p:txBody>
      </p:sp>
      <p:sp>
        <p:nvSpPr>
          <p:cNvPr id="71683" name="Rectangle 3"/>
          <p:cNvSpPr>
            <a:spLocks noGrp="1" noChangeArrowheads="1"/>
          </p:cNvSpPr>
          <p:nvPr>
            <p:ph idx="1"/>
          </p:nvPr>
        </p:nvSpPr>
        <p:spPr>
          <a:xfrm>
            <a:off x="119336" y="1290638"/>
            <a:ext cx="11667852" cy="5450730"/>
          </a:xfrm>
        </p:spPr>
        <p:txBody>
          <a:bodyPr>
            <a:normAutofit lnSpcReduction="10000"/>
          </a:bodyPr>
          <a:lstStyle/>
          <a:p>
            <a:pPr eaLnBrk="1" hangingPunct="1">
              <a:defRPr/>
            </a:pPr>
            <a:r>
              <a:rPr lang="ja-JP" altLang="en-US" sz="2800" dirty="0"/>
              <a:t>日本では、ジフテリア＋百日咳＋破傷風＝</a:t>
            </a:r>
            <a:r>
              <a:rPr lang="en-US" altLang="ja-JP" sz="2800" dirty="0"/>
              <a:t>DPT</a:t>
            </a:r>
          </a:p>
          <a:p>
            <a:pPr lvl="1" eaLnBrk="1" hangingPunct="1">
              <a:defRPr/>
            </a:pPr>
            <a:r>
              <a:rPr lang="ja-JP" altLang="en-US" sz="2400" dirty="0"/>
              <a:t>２</a:t>
            </a:r>
            <a:r>
              <a:rPr lang="en-US" altLang="ja-JP" sz="2400" dirty="0"/>
              <a:t>Mo</a:t>
            </a:r>
            <a:r>
              <a:rPr lang="ja-JP" altLang="en-US" sz="2400" dirty="0"/>
              <a:t>以上</a:t>
            </a:r>
            <a:r>
              <a:rPr lang="en-US" altLang="ja-JP" sz="2400" dirty="0"/>
              <a:t>,</a:t>
            </a:r>
            <a:r>
              <a:rPr lang="ja-JP" altLang="en-US" sz="2400" dirty="0"/>
              <a:t>小児にも成人にも認可されている。</a:t>
            </a:r>
            <a:endParaRPr lang="en-US" altLang="ja-JP" sz="2400" dirty="0"/>
          </a:p>
          <a:p>
            <a:pPr lvl="1" eaLnBrk="1" hangingPunct="1">
              <a:defRPr/>
            </a:pPr>
            <a:r>
              <a:rPr lang="en-US" altLang="ja-JP" sz="2400" dirty="0"/>
              <a:t>Tdap</a:t>
            </a:r>
            <a:r>
              <a:rPr lang="ja-JP" altLang="en-US" sz="2400" dirty="0"/>
              <a:t>は認可されていない。必要なら輸入。</a:t>
            </a:r>
          </a:p>
          <a:p>
            <a:pPr lvl="1" eaLnBrk="1" hangingPunct="1">
              <a:defRPr/>
            </a:pPr>
            <a:endParaRPr lang="ja-JP" altLang="en-US" sz="2400" dirty="0"/>
          </a:p>
          <a:p>
            <a:pPr eaLnBrk="1" hangingPunct="1">
              <a:defRPr/>
            </a:pPr>
            <a:r>
              <a:rPr lang="ja-JP" altLang="en-US" sz="2800" dirty="0"/>
              <a:t>海外では、小児用と青年以上用で </a:t>
            </a:r>
            <a:r>
              <a:rPr lang="en-US" altLang="ja-JP" sz="2800" dirty="0"/>
              <a:t>DTaP</a:t>
            </a:r>
            <a:r>
              <a:rPr lang="ja-JP" altLang="en-US" sz="2800" dirty="0"/>
              <a:t>と</a:t>
            </a:r>
            <a:r>
              <a:rPr lang="en-US" altLang="ja-JP" sz="2800" dirty="0"/>
              <a:t>Tdap</a:t>
            </a:r>
            <a:r>
              <a:rPr lang="ja-JP" altLang="en-US" sz="2800" dirty="0"/>
              <a:t>の２種のワクチンがある。</a:t>
            </a:r>
          </a:p>
          <a:p>
            <a:pPr lvl="1" eaLnBrk="1" hangingPunct="1">
              <a:defRPr/>
            </a:pPr>
            <a:r>
              <a:rPr lang="ja-JP" altLang="en-US" sz="2400" dirty="0"/>
              <a:t>小児用</a:t>
            </a:r>
            <a:r>
              <a:rPr lang="en-US" altLang="ja-JP" sz="2400" dirty="0"/>
              <a:t>DPT</a:t>
            </a:r>
            <a:r>
              <a:rPr lang="ja-JP" altLang="en-US" sz="2400" dirty="0"/>
              <a:t>は、ジフテリア＋破傷風＋無細胞性百日咳＝</a:t>
            </a:r>
            <a:r>
              <a:rPr lang="en-US" altLang="ja-JP" sz="2400" dirty="0"/>
              <a:t>DTaP</a:t>
            </a:r>
            <a:r>
              <a:rPr lang="ja-JP" altLang="en-US" sz="2400" dirty="0"/>
              <a:t>と表記する。日本の</a:t>
            </a:r>
            <a:r>
              <a:rPr lang="en-US" altLang="ja-JP" sz="2400" dirty="0"/>
              <a:t>DPT</a:t>
            </a:r>
            <a:r>
              <a:rPr lang="ja-JP" altLang="en-US" sz="2400" dirty="0"/>
              <a:t>と同じ。</a:t>
            </a:r>
          </a:p>
          <a:p>
            <a:pPr lvl="2" eaLnBrk="1" hangingPunct="1">
              <a:defRPr/>
            </a:pPr>
            <a:r>
              <a:rPr lang="ja-JP" altLang="en-US" dirty="0"/>
              <a:t>２</a:t>
            </a:r>
            <a:r>
              <a:rPr lang="en-US" altLang="ja-JP" dirty="0"/>
              <a:t>Mo</a:t>
            </a:r>
            <a:r>
              <a:rPr lang="ja-JP" altLang="en-US" dirty="0"/>
              <a:t>～　４－６</a:t>
            </a:r>
            <a:r>
              <a:rPr lang="en-US" altLang="ja-JP" dirty="0" err="1"/>
              <a:t>Yo</a:t>
            </a:r>
            <a:r>
              <a:rPr lang="ja-JP" altLang="en-US" dirty="0"/>
              <a:t>まで</a:t>
            </a:r>
          </a:p>
          <a:p>
            <a:pPr lvl="1" eaLnBrk="1" hangingPunct="1">
              <a:defRPr/>
            </a:pPr>
            <a:r>
              <a:rPr lang="ja-JP" altLang="en-US" sz="2400" dirty="0"/>
              <a:t>成人用</a:t>
            </a:r>
            <a:r>
              <a:rPr lang="en-US" altLang="ja-JP" sz="2400" dirty="0"/>
              <a:t>DPT</a:t>
            </a:r>
            <a:r>
              <a:rPr lang="ja-JP" altLang="en-US" sz="2400" dirty="0"/>
              <a:t>は、破傷風＋ジフテリア＋無細胞性百日咳＝</a:t>
            </a:r>
            <a:r>
              <a:rPr lang="en-US" altLang="ja-JP" sz="2400" dirty="0"/>
              <a:t>Tdap</a:t>
            </a:r>
            <a:r>
              <a:rPr lang="ja-JP" altLang="en-US" sz="2400" dirty="0"/>
              <a:t>、または ジフテリア＋破傷風＋無細胞性百日咳＝</a:t>
            </a:r>
            <a:r>
              <a:rPr lang="en-US" altLang="ja-JP" sz="2400" dirty="0" err="1"/>
              <a:t>dTap</a:t>
            </a:r>
            <a:endParaRPr lang="en-US" altLang="ja-JP" sz="2400" dirty="0"/>
          </a:p>
          <a:p>
            <a:pPr lvl="2" eaLnBrk="1" hangingPunct="1">
              <a:defRPr/>
            </a:pPr>
            <a:r>
              <a:rPr lang="en-US" altLang="ja-JP" dirty="0"/>
              <a:t>4Yo</a:t>
            </a:r>
            <a:r>
              <a:rPr lang="ja-JP" altLang="en-US" dirty="0"/>
              <a:t>～</a:t>
            </a:r>
            <a:r>
              <a:rPr lang="en-US" altLang="ja-JP" dirty="0"/>
              <a:t>7Yo</a:t>
            </a:r>
            <a:r>
              <a:rPr lang="ja-JP" altLang="en-US" dirty="0"/>
              <a:t>以上。</a:t>
            </a:r>
          </a:p>
          <a:p>
            <a:pPr lvl="2" eaLnBrk="1" hangingPunct="1">
              <a:defRPr/>
            </a:pPr>
            <a:r>
              <a:rPr lang="en-US" altLang="ja-JP" dirty="0"/>
              <a:t>DPT/DTaP</a:t>
            </a:r>
            <a:r>
              <a:rPr lang="ja-JP" altLang="en-US" dirty="0"/>
              <a:t>よりジフテリアと百日咳の量を減らし、破傷風を増やしたもの。</a:t>
            </a:r>
          </a:p>
          <a:p>
            <a:pPr lvl="2" eaLnBrk="1" hangingPunct="1">
              <a:defRPr/>
            </a:pPr>
            <a:r>
              <a:rPr lang="en-US" altLang="ja-JP" dirty="0"/>
              <a:t>Tdap</a:t>
            </a:r>
            <a:r>
              <a:rPr lang="ja-JP" altLang="en-US" dirty="0"/>
              <a:t>と</a:t>
            </a:r>
            <a:r>
              <a:rPr lang="en-US" altLang="ja-JP" dirty="0" err="1"/>
              <a:t>dTap</a:t>
            </a:r>
            <a:r>
              <a:rPr lang="ja-JP" altLang="en-US" dirty="0"/>
              <a:t>は同じものを指す。</a:t>
            </a:r>
          </a:p>
          <a:p>
            <a:pPr lvl="2" eaLnBrk="1" hangingPunct="1">
              <a:defRPr/>
            </a:pPr>
            <a:r>
              <a:rPr lang="en-US" altLang="ja-JP" dirty="0"/>
              <a:t>Tdap</a:t>
            </a:r>
            <a:r>
              <a:rPr lang="ja-JP" altLang="en-US" dirty="0"/>
              <a:t>と</a:t>
            </a:r>
            <a:r>
              <a:rPr lang="en-US" altLang="ja-JP" dirty="0"/>
              <a:t>DPT</a:t>
            </a:r>
            <a:r>
              <a:rPr lang="ja-JP" altLang="en-US" dirty="0"/>
              <a:t>は、</a:t>
            </a:r>
            <a:r>
              <a:rPr lang="en-US" altLang="ja-JP" dirty="0"/>
              <a:t>Tdap</a:t>
            </a:r>
            <a:r>
              <a:rPr lang="ja-JP" altLang="en-US" dirty="0"/>
              <a:t>の接種指定があるときには</a:t>
            </a:r>
            <a:r>
              <a:rPr lang="en-US" altLang="ja-JP" dirty="0"/>
              <a:t>DPT</a:t>
            </a:r>
            <a:r>
              <a:rPr lang="ja-JP" altLang="en-US" dirty="0"/>
              <a:t>ではだめと考える。</a:t>
            </a:r>
          </a:p>
          <a:p>
            <a:pPr eaLnBrk="1" hangingPunct="1">
              <a:defRPr/>
            </a:pPr>
            <a:endParaRPr lang="en-US" altLang="ja-JP" sz="2800" dirty="0"/>
          </a:p>
        </p:txBody>
      </p:sp>
    </p:spTree>
  </p:cSld>
  <p:clrMapOvr>
    <a:masterClrMapping/>
  </p:clrMapOvr>
  <p:transition spd="slow" advTm="2283"/>
  <p:extLst>
    <p:ext uri="{3A86A75C-4F4B-4683-9AE1-C65F6400EC91}">
      <p14:laserTraceLst xmlns:p14="http://schemas.microsoft.com/office/powerpoint/2010/main">
        <p14:tracePtLst>
          <p14:tracePt t="805" x="8883650" y="1911350"/>
          <p14:tracePt t="821" x="8883650" y="1917700"/>
          <p14:tracePt t="829" x="8877300" y="1924050"/>
          <p14:tracePt t="837" x="8870950" y="1930400"/>
          <p14:tracePt t="848" x="8864600" y="1943100"/>
          <p14:tracePt t="866" x="8858250" y="1955800"/>
          <p14:tracePt t="883" x="8820150" y="1993900"/>
          <p14:tracePt t="899" x="8756650" y="2032000"/>
          <p14:tracePt t="916" x="8572500" y="2165350"/>
          <p14:tracePt t="933" x="8350250" y="2305050"/>
          <p14:tracePt t="949" x="8020050" y="2540000"/>
          <p14:tracePt t="966" x="7537450" y="2882900"/>
          <p14:tracePt t="983" x="6985000" y="3295650"/>
          <p14:tracePt t="999" x="6356350" y="3810000"/>
          <p14:tracePt t="1016" x="5721350" y="4362450"/>
          <p14:tracePt t="1033" x="5168900" y="4876800"/>
          <p14:tracePt t="1049" x="4724400" y="5283200"/>
          <p14:tracePt t="1066" x="4502150" y="5556250"/>
          <p14:tracePt t="1083" x="4438650" y="5683250"/>
          <p14:tracePt t="1099" x="4464050" y="5734050"/>
          <p14:tracePt t="1116" x="4667250" y="5727700"/>
          <p14:tracePt t="1133" x="4864100" y="5607050"/>
          <p14:tracePt t="1149" x="4991100" y="5499100"/>
          <p14:tracePt t="1166" x="5073650" y="5359400"/>
          <p14:tracePt t="1182" x="5080000" y="5353050"/>
          <p14:tracePt t="1333" x="5073650" y="5353050"/>
          <p14:tracePt t="1349" x="5073650" y="5359400"/>
          <p14:tracePt t="1357" x="5073650" y="5365750"/>
          <p14:tracePt t="1373" x="5067300" y="5378450"/>
          <p14:tracePt t="1382" x="5054600" y="5391150"/>
          <p14:tracePt t="1398" x="5048250" y="5403850"/>
          <p14:tracePt t="1413" x="4997450" y="5448300"/>
          <p14:tracePt t="1432" x="4933950" y="5492750"/>
          <p14:tracePt t="1448" x="4864100" y="5530850"/>
          <p14:tracePt t="1465" x="4775200" y="5575300"/>
          <p14:tracePt t="1481" x="4667250" y="5607050"/>
          <p14:tracePt t="1498" x="4546600" y="5651500"/>
          <p14:tracePt t="1513" x="4432300" y="5683250"/>
          <p14:tracePt t="1531" x="4337050" y="5708650"/>
          <p14:tracePt t="1546" x="4260850" y="5727700"/>
          <p14:tracePt t="1565" x="4203700" y="5753100"/>
          <p14:tracePt t="1581" x="4197350" y="5753100"/>
          <p14:tracePt t="1598" x="4197350" y="5759450"/>
          <p14:tracePt t="1631" x="4191000" y="5759450"/>
          <p14:tracePt t="1733" x="4191000" y="5753100"/>
          <p14:tracePt t="1741" x="4197350" y="5740400"/>
          <p14:tracePt t="1749" x="4197350" y="5734050"/>
          <p14:tracePt t="1762" x="4203700" y="5721350"/>
          <p14:tracePt t="1781" x="4216400" y="5695950"/>
          <p14:tracePt t="1797" x="4222750" y="5689600"/>
          <p14:tracePt t="1814" x="4229100" y="5676900"/>
          <p14:tracePt t="1830" x="4235450" y="5676900"/>
          <p14:tracePt t="1847" x="4235450" y="5670550"/>
          <p14:tracePt t="1864" x="4241800" y="5664200"/>
          <p14:tracePt t="1879" x="4241800" y="5657850"/>
          <p14:tracePt t="1914" x="4248150" y="5651500"/>
          <p14:tracePt t="1930" x="4254500" y="5651500"/>
          <p14:tracePt t="1947" x="4254500" y="5638800"/>
          <p14:tracePt t="1963" x="4260850" y="5632450"/>
          <p14:tracePt t="1980" x="4267200" y="5619750"/>
          <p14:tracePt t="1997" x="4279900" y="5613400"/>
          <p14:tracePt t="2012" x="4279900" y="5607050"/>
          <p14:tracePt t="2030" x="4286250" y="5600700"/>
          <p14:tracePt t="2061" x="4286250" y="5594350"/>
          <p14:tracePt t="2085" x="4286250" y="5588000"/>
          <p14:tracePt t="2093" x="4292600" y="5588000"/>
          <p14:tracePt t="2125" x="4292600" y="5581650"/>
          <p14:tracePt t="2149" x="4298950" y="5581650"/>
          <p14:tracePt t="2173" x="4298950" y="5575300"/>
          <p14:tracePt t="2213" x="4305300" y="5575300"/>
          <p14:tracePt t="2221" x="4305300" y="5568950"/>
          <p14:tracePt t="2245" x="4305300" y="55626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タイトル 1"/>
          <p:cNvSpPr>
            <a:spLocks noGrp="1" noChangeArrowheads="1"/>
          </p:cNvSpPr>
          <p:nvPr>
            <p:ph type="title"/>
          </p:nvPr>
        </p:nvSpPr>
        <p:spPr>
          <a:xfrm>
            <a:off x="1271588" y="0"/>
            <a:ext cx="10515600" cy="981075"/>
          </a:xfrm>
        </p:spPr>
        <p:txBody>
          <a:bodyPr anchor="ctr"/>
          <a:lstStyle/>
          <a:p>
            <a:pPr eaLnBrk="1" hangingPunct="1"/>
            <a:r>
              <a:rPr lang="ja-JP" altLang="en-US" sz="3200" b="1" dirty="0">
                <a:latin typeface="Meiryo UI" pitchFamily="50" charset="-128"/>
                <a:ea typeface="Meiryo UI" pitchFamily="50" charset="-128"/>
              </a:rPr>
              <a:t>ポリオの臨床症状</a:t>
            </a:r>
          </a:p>
        </p:txBody>
      </p:sp>
      <p:sp>
        <p:nvSpPr>
          <p:cNvPr id="4" name="コンテンツ プレースホルダー 3"/>
          <p:cNvSpPr>
            <a:spLocks noGrp="1"/>
          </p:cNvSpPr>
          <p:nvPr>
            <p:ph idx="1"/>
          </p:nvPr>
        </p:nvSpPr>
        <p:spPr>
          <a:xfrm>
            <a:off x="119336" y="1290638"/>
            <a:ext cx="9145314" cy="4908550"/>
          </a:xfrm>
        </p:spPr>
        <p:txBody>
          <a:bodyPr/>
          <a:lstStyle/>
          <a:p>
            <a:pPr marL="0" indent="0" eaLnBrk="1" fontAlgn="auto" hangingPunct="1">
              <a:spcAft>
                <a:spcPts val="0"/>
              </a:spcAft>
              <a:buFont typeface="Arial" pitchFamily="34" charset="0"/>
              <a:buNone/>
              <a:defRPr/>
            </a:pPr>
            <a:r>
              <a:rPr lang="en-US" altLang="ja-JP" sz="2000" dirty="0"/>
              <a:t>【</a:t>
            </a:r>
            <a:r>
              <a:rPr lang="ja-JP" altLang="en-US" sz="2000" dirty="0"/>
              <a:t>典型的な麻痺型症状</a:t>
            </a:r>
            <a:r>
              <a:rPr lang="en-US" altLang="ja-JP" sz="2000" dirty="0"/>
              <a:t>】</a:t>
            </a:r>
          </a:p>
          <a:p>
            <a:pPr eaLnBrk="1" fontAlgn="auto" hangingPunct="1">
              <a:spcAft>
                <a:spcPts val="0"/>
              </a:spcAft>
              <a:defRPr/>
            </a:pPr>
            <a:r>
              <a:rPr lang="ja-JP" altLang="en-US" sz="2000" dirty="0"/>
              <a:t>数日間のかぜ症状の後、ポリオウイルスの中枢神経感染により、典型的な症状である筋力が低下した急性の弛緩性麻痺（</a:t>
            </a:r>
            <a:r>
              <a:rPr lang="en-US" altLang="ja-JP" sz="2000" dirty="0"/>
              <a:t>AFP</a:t>
            </a:r>
            <a:r>
              <a:rPr lang="ja-JP" altLang="en-US" sz="2000" dirty="0"/>
              <a:t>：</a:t>
            </a:r>
            <a:r>
              <a:rPr lang="en-US" altLang="ja-JP" sz="2000" dirty="0"/>
              <a:t>Acute Flaccid Paralysis</a:t>
            </a:r>
            <a:r>
              <a:rPr lang="ja-JP" altLang="en-US" sz="2000" dirty="0"/>
              <a:t>）が出現する。</a:t>
            </a:r>
          </a:p>
          <a:p>
            <a:pPr eaLnBrk="1" fontAlgn="auto" hangingPunct="1">
              <a:spcAft>
                <a:spcPts val="0"/>
              </a:spcAft>
              <a:defRPr/>
            </a:pPr>
            <a:r>
              <a:rPr lang="ja-JP" altLang="en-US" sz="2000" dirty="0"/>
              <a:t>約</a:t>
            </a:r>
            <a:r>
              <a:rPr lang="en-US" altLang="ja-JP" sz="2000" dirty="0"/>
              <a:t>50</a:t>
            </a:r>
            <a:r>
              <a:rPr lang="ja-JP" altLang="en-US" sz="2000" dirty="0"/>
              <a:t>％で、運動障害などの永続的麻痺が生じる。</a:t>
            </a:r>
          </a:p>
          <a:p>
            <a:pPr eaLnBrk="1" fontAlgn="auto" hangingPunct="1">
              <a:spcAft>
                <a:spcPts val="0"/>
              </a:spcAft>
              <a:defRPr/>
            </a:pPr>
            <a:r>
              <a:rPr lang="ja-JP" altLang="en-US" sz="2000" dirty="0"/>
              <a:t>球麻痺</a:t>
            </a:r>
            <a:r>
              <a:rPr lang="ja-JP" altLang="en-US" sz="2000" baseline="30000" dirty="0"/>
              <a:t>＊</a:t>
            </a:r>
            <a:r>
              <a:rPr lang="ja-JP" altLang="en-US" sz="2000" dirty="0"/>
              <a:t>（嚥下障害、発語障害、呼吸障害）を生じる</a:t>
            </a:r>
            <a:br>
              <a:rPr lang="en-US" altLang="ja-JP" sz="2000" dirty="0"/>
            </a:br>
            <a:r>
              <a:rPr lang="ja-JP" altLang="en-US" sz="2000" dirty="0"/>
              <a:t>こともある。</a:t>
            </a:r>
          </a:p>
          <a:p>
            <a:pPr eaLnBrk="1" fontAlgn="auto" hangingPunct="1">
              <a:spcAft>
                <a:spcPts val="0"/>
              </a:spcAft>
              <a:defRPr/>
            </a:pPr>
            <a:r>
              <a:rPr lang="ja-JP" altLang="en-US" sz="2000" dirty="0"/>
              <a:t>患者全体での致死率は、小児で</a:t>
            </a:r>
            <a:r>
              <a:rPr lang="en-US" altLang="ja-JP" sz="2000" dirty="0"/>
              <a:t>2</a:t>
            </a:r>
            <a:r>
              <a:rPr lang="ja-JP" altLang="en-US" sz="2000" dirty="0"/>
              <a:t>～</a:t>
            </a:r>
            <a:r>
              <a:rPr lang="en-US" altLang="ja-JP" sz="2000" dirty="0"/>
              <a:t>5</a:t>
            </a:r>
            <a:r>
              <a:rPr lang="ja-JP" altLang="en-US" sz="2000" dirty="0"/>
              <a:t>％、成人では</a:t>
            </a:r>
            <a:br>
              <a:rPr lang="en-US" altLang="ja-JP" sz="2000" dirty="0"/>
            </a:br>
            <a:r>
              <a:rPr lang="en-US" altLang="ja-JP" sz="2000" dirty="0"/>
              <a:t>15</a:t>
            </a:r>
            <a:r>
              <a:rPr lang="ja-JP" altLang="en-US" sz="2000" dirty="0"/>
              <a:t>～</a:t>
            </a:r>
            <a:r>
              <a:rPr lang="en-US" altLang="ja-JP" sz="2000" dirty="0"/>
              <a:t>30</a:t>
            </a:r>
            <a:r>
              <a:rPr lang="ja-JP" altLang="en-US" sz="2000" dirty="0"/>
              <a:t>％、球麻痺合併例では</a:t>
            </a:r>
            <a:r>
              <a:rPr lang="en-US" altLang="ja-JP" sz="2000" dirty="0"/>
              <a:t>25</a:t>
            </a:r>
            <a:r>
              <a:rPr lang="ja-JP" altLang="en-US" sz="2000" dirty="0"/>
              <a:t>～</a:t>
            </a:r>
            <a:r>
              <a:rPr lang="en-US" altLang="ja-JP" sz="2000" dirty="0"/>
              <a:t>75</a:t>
            </a:r>
            <a:r>
              <a:rPr lang="ja-JP" altLang="en-US" sz="2000" dirty="0"/>
              <a:t>％。</a:t>
            </a:r>
          </a:p>
          <a:p>
            <a:pPr eaLnBrk="1" fontAlgn="auto" hangingPunct="1">
              <a:spcAft>
                <a:spcPts val="0"/>
              </a:spcAft>
              <a:defRPr/>
            </a:pPr>
            <a:r>
              <a:rPr lang="ja-JP" altLang="en-US" sz="2000" dirty="0"/>
              <a:t>成人期に初感染を受けると、乳幼児期に感染した場合に比べて重篤化しやすい。</a:t>
            </a:r>
            <a:endParaRPr lang="en-US" altLang="ja-JP" sz="2000" dirty="0"/>
          </a:p>
          <a:p>
            <a:pPr>
              <a:defRPr/>
            </a:pPr>
            <a:endParaRPr lang="ja-JP" altLang="en-US" sz="2000" dirty="0"/>
          </a:p>
        </p:txBody>
      </p:sp>
      <p:pic>
        <p:nvPicPr>
          <p:cNvPr id="64516" name="図 7" descr="3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55150" y="2222500"/>
            <a:ext cx="23320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テキスト ボックス 13"/>
          <p:cNvSpPr txBox="1">
            <a:spLocks noChangeArrowheads="1"/>
          </p:cNvSpPr>
          <p:nvPr/>
        </p:nvSpPr>
        <p:spPr bwMode="auto">
          <a:xfrm>
            <a:off x="9625013" y="1852613"/>
            <a:ext cx="22875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kumimoji="1" sz="2800">
                <a:solidFill>
                  <a:schemeClr val="tx1"/>
                </a:solidFill>
                <a:latin typeface="Calibri" pitchFamily="34" charset="0"/>
              </a:defRPr>
            </a:lvl1pPr>
            <a:lvl2pPr marL="742950" indent="-285750" defTabSz="457200">
              <a:defRPr kumimoji="1" sz="2400">
                <a:solidFill>
                  <a:schemeClr val="tx1"/>
                </a:solidFill>
                <a:latin typeface="Calibri" pitchFamily="34" charset="0"/>
              </a:defRPr>
            </a:lvl2pPr>
            <a:lvl3pPr defTabSz="457200">
              <a:defRPr kumimoji="1" sz="2000">
                <a:solidFill>
                  <a:schemeClr val="tx1"/>
                </a:solidFill>
                <a:latin typeface="Calibri" pitchFamily="34" charset="0"/>
              </a:defRPr>
            </a:lvl3pPr>
            <a:lvl4pPr defTabSz="457200">
              <a:defRPr kumimoji="1">
                <a:solidFill>
                  <a:schemeClr val="tx1"/>
                </a:solidFill>
                <a:latin typeface="Calibri" pitchFamily="34" charset="0"/>
              </a:defRPr>
            </a:lvl4pPr>
            <a:lvl5pPr defTabSz="457200">
              <a:defRPr kumimoji="1">
                <a:solidFill>
                  <a:schemeClr val="tx1"/>
                </a:solidFill>
                <a:latin typeface="Calibri" pitchFamily="34" charset="0"/>
              </a:defRPr>
            </a:lvl5pPr>
            <a:lvl6pPr defTabSz="457200" eaLnBrk="0" fontAlgn="base" hangingPunct="0">
              <a:spcAft>
                <a:spcPct val="0"/>
              </a:spcAft>
              <a:defRPr kumimoji="1">
                <a:solidFill>
                  <a:schemeClr val="tx1"/>
                </a:solidFill>
                <a:latin typeface="Calibri" pitchFamily="34" charset="0"/>
              </a:defRPr>
            </a:lvl6pPr>
            <a:lvl7pPr defTabSz="457200" eaLnBrk="0" fontAlgn="base" hangingPunct="0">
              <a:spcAft>
                <a:spcPct val="0"/>
              </a:spcAft>
              <a:defRPr kumimoji="1">
                <a:solidFill>
                  <a:schemeClr val="tx1"/>
                </a:solidFill>
                <a:latin typeface="Calibri" pitchFamily="34" charset="0"/>
              </a:defRPr>
            </a:lvl7pPr>
            <a:lvl8pPr defTabSz="457200" eaLnBrk="0" fontAlgn="base" hangingPunct="0">
              <a:spcAft>
                <a:spcPct val="0"/>
              </a:spcAft>
              <a:defRPr kumimoji="1">
                <a:solidFill>
                  <a:schemeClr val="tx1"/>
                </a:solidFill>
                <a:latin typeface="Calibri" pitchFamily="34" charset="0"/>
              </a:defRPr>
            </a:lvl8pPr>
            <a:lvl9pPr defTabSz="457200" eaLnBrk="0" fontAlgn="base" hangingPunct="0">
              <a:spcAft>
                <a:spcPct val="0"/>
              </a:spcAft>
              <a:defRPr kumimoji="1">
                <a:solidFill>
                  <a:schemeClr val="tx1"/>
                </a:solidFill>
                <a:latin typeface="Calibri" pitchFamily="34" charset="0"/>
              </a:defRPr>
            </a:lvl9pPr>
          </a:lstStyle>
          <a:p>
            <a:pPr eaLnBrk="1" hangingPunct="1"/>
            <a:r>
              <a:rPr lang="ja-JP" altLang="en-US" sz="1600" b="1">
                <a:latin typeface="Meiryo UI" pitchFamily="50" charset="-128"/>
                <a:ea typeface="Meiryo UI" pitchFamily="50" charset="-128"/>
              </a:rPr>
              <a:t>ポリオ感染後の下肢麻痺</a:t>
            </a:r>
          </a:p>
        </p:txBody>
      </p:sp>
      <p:sp>
        <p:nvSpPr>
          <p:cNvPr id="64518" name="テキスト ボックス 14"/>
          <p:cNvSpPr txBox="1">
            <a:spLocks noChangeArrowheads="1"/>
          </p:cNvSpPr>
          <p:nvPr/>
        </p:nvSpPr>
        <p:spPr bwMode="auto">
          <a:xfrm>
            <a:off x="2438400" y="4683125"/>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defTabSz="457200">
              <a:defRPr kumimoji="1" sz="2800">
                <a:solidFill>
                  <a:schemeClr val="tx1"/>
                </a:solidFill>
                <a:latin typeface="Calibri" pitchFamily="34" charset="0"/>
              </a:defRPr>
            </a:lvl1pPr>
            <a:lvl2pPr marL="742950" indent="-285750" defTabSz="457200">
              <a:defRPr kumimoji="1" sz="2400">
                <a:solidFill>
                  <a:schemeClr val="tx1"/>
                </a:solidFill>
                <a:latin typeface="Calibri" pitchFamily="34" charset="0"/>
              </a:defRPr>
            </a:lvl2pPr>
            <a:lvl3pPr defTabSz="457200">
              <a:defRPr kumimoji="1" sz="2000">
                <a:solidFill>
                  <a:schemeClr val="tx1"/>
                </a:solidFill>
                <a:latin typeface="Calibri" pitchFamily="34" charset="0"/>
              </a:defRPr>
            </a:lvl3pPr>
            <a:lvl4pPr defTabSz="457200">
              <a:defRPr kumimoji="1">
                <a:solidFill>
                  <a:schemeClr val="tx1"/>
                </a:solidFill>
                <a:latin typeface="Calibri" pitchFamily="34" charset="0"/>
              </a:defRPr>
            </a:lvl4pPr>
            <a:lvl5pPr defTabSz="457200">
              <a:defRPr kumimoji="1">
                <a:solidFill>
                  <a:schemeClr val="tx1"/>
                </a:solidFill>
                <a:latin typeface="Calibri" pitchFamily="34" charset="0"/>
              </a:defRPr>
            </a:lvl5pPr>
            <a:lvl6pPr defTabSz="457200" eaLnBrk="0" fontAlgn="base" hangingPunct="0">
              <a:spcAft>
                <a:spcPct val="0"/>
              </a:spcAft>
              <a:defRPr kumimoji="1">
                <a:solidFill>
                  <a:schemeClr val="tx1"/>
                </a:solidFill>
                <a:latin typeface="Calibri" pitchFamily="34" charset="0"/>
              </a:defRPr>
            </a:lvl6pPr>
            <a:lvl7pPr defTabSz="457200" eaLnBrk="0" fontAlgn="base" hangingPunct="0">
              <a:spcAft>
                <a:spcPct val="0"/>
              </a:spcAft>
              <a:defRPr kumimoji="1">
                <a:solidFill>
                  <a:schemeClr val="tx1"/>
                </a:solidFill>
                <a:latin typeface="Calibri" pitchFamily="34" charset="0"/>
              </a:defRPr>
            </a:lvl7pPr>
            <a:lvl8pPr defTabSz="457200" eaLnBrk="0" fontAlgn="base" hangingPunct="0">
              <a:spcAft>
                <a:spcPct val="0"/>
              </a:spcAft>
              <a:defRPr kumimoji="1">
                <a:solidFill>
                  <a:schemeClr val="tx1"/>
                </a:solidFill>
                <a:latin typeface="Calibri" pitchFamily="34" charset="0"/>
              </a:defRPr>
            </a:lvl8pPr>
            <a:lvl9pPr defTabSz="457200" eaLnBrk="0" fontAlgn="base" hangingPunct="0">
              <a:spcAft>
                <a:spcPct val="0"/>
              </a:spcAft>
              <a:defRPr kumimoji="1">
                <a:solidFill>
                  <a:schemeClr val="tx1"/>
                </a:solidFill>
                <a:latin typeface="Calibri" pitchFamily="34" charset="0"/>
              </a:defRPr>
            </a:lvl9pPr>
          </a:lstStyle>
          <a:p>
            <a:pPr algn="ctr" eaLnBrk="1" hangingPunct="1"/>
            <a:endParaRPr lang="en-US" altLang="ja-JP" sz="1000">
              <a:latin typeface="Meiryo UI" pitchFamily="50" charset="-128"/>
              <a:ea typeface="Meiryo UI" pitchFamily="50" charset="-128"/>
            </a:endParaRPr>
          </a:p>
          <a:p>
            <a:pPr algn="ctr" eaLnBrk="1" hangingPunct="1"/>
            <a:endParaRPr lang="ja-JP" altLang="en-US" sz="1000">
              <a:latin typeface="Meiryo UI" pitchFamily="50" charset="-128"/>
              <a:ea typeface="Meiryo UI" pitchFamily="50" charset="-128"/>
            </a:endParaRPr>
          </a:p>
        </p:txBody>
      </p:sp>
      <p:sp>
        <p:nvSpPr>
          <p:cNvPr id="18" name="テキスト ボックス 17"/>
          <p:cNvSpPr txBox="1"/>
          <p:nvPr/>
        </p:nvSpPr>
        <p:spPr>
          <a:xfrm>
            <a:off x="1992313" y="5822950"/>
            <a:ext cx="8207375" cy="1000125"/>
          </a:xfrm>
          <a:prstGeom prst="rect">
            <a:avLst/>
          </a:prstGeom>
          <a:solidFill>
            <a:srgbClr val="F2F2F2"/>
          </a:solidFill>
        </p:spPr>
        <p:txBody>
          <a:bodyPr>
            <a:spAutoFit/>
          </a:bodyPr>
          <a:lstStyle/>
          <a:p>
            <a:pPr marL="180975" indent="-180975" algn="just" eaLnBrk="1" fontAlgn="auto" hangingPunct="1">
              <a:spcBef>
                <a:spcPts val="0"/>
              </a:spcBef>
              <a:spcAft>
                <a:spcPts val="600"/>
              </a:spcAft>
              <a:defRPr/>
            </a:pPr>
            <a:r>
              <a:rPr lang="en-US" altLang="ja-JP" b="1" dirty="0">
                <a:latin typeface="Meiryo UI" pitchFamily="50" charset="-128"/>
                <a:ea typeface="Meiryo UI" pitchFamily="50" charset="-128"/>
                <a:cs typeface="Meiryo UI" pitchFamily="50" charset="-128"/>
              </a:rPr>
              <a:t>【</a:t>
            </a:r>
            <a:r>
              <a:rPr lang="ja-JP" altLang="en-US" b="1" dirty="0">
                <a:latin typeface="Meiryo UI" pitchFamily="50" charset="-128"/>
                <a:ea typeface="Meiryo UI" pitchFamily="50" charset="-128"/>
                <a:cs typeface="Meiryo UI" pitchFamily="50" charset="-128"/>
              </a:rPr>
              <a:t>ポストポリオ症候群　</a:t>
            </a:r>
            <a:r>
              <a:rPr lang="en-US" altLang="ja-JP" b="1" dirty="0">
                <a:latin typeface="Meiryo UI" pitchFamily="50" charset="-128"/>
                <a:ea typeface="Meiryo UI" pitchFamily="50" charset="-128"/>
                <a:cs typeface="Meiryo UI" pitchFamily="50" charset="-128"/>
              </a:rPr>
              <a:t>PPS</a:t>
            </a:r>
            <a:r>
              <a:rPr lang="ja-JP" altLang="en-US" b="1" dirty="0">
                <a:latin typeface="Meiryo UI" pitchFamily="50" charset="-128"/>
                <a:ea typeface="Meiryo UI" pitchFamily="50" charset="-128"/>
                <a:cs typeface="Meiryo UI" pitchFamily="50" charset="-128"/>
              </a:rPr>
              <a:t>：</a:t>
            </a:r>
            <a:r>
              <a:rPr lang="en-US" altLang="ja-JP" b="1" dirty="0">
                <a:latin typeface="Meiryo UI" pitchFamily="50" charset="-128"/>
                <a:ea typeface="Meiryo UI" pitchFamily="50" charset="-128"/>
                <a:cs typeface="Meiryo UI" pitchFamily="50" charset="-128"/>
              </a:rPr>
              <a:t>Post Polio Syndrome】</a:t>
            </a:r>
          </a:p>
          <a:p>
            <a:pPr algn="just" eaLnBrk="1" fontAlgn="auto" hangingPunct="1">
              <a:spcBef>
                <a:spcPts val="0"/>
              </a:spcBef>
              <a:spcAft>
                <a:spcPts val="0"/>
              </a:spcAft>
              <a:defRPr/>
            </a:pPr>
            <a:r>
              <a:rPr lang="ja-JP" altLang="en-US" dirty="0">
                <a:latin typeface="Meiryo UI" pitchFamily="50" charset="-128"/>
                <a:ea typeface="Meiryo UI" pitchFamily="50" charset="-128"/>
                <a:cs typeface="Meiryo UI" pitchFamily="50" charset="-128"/>
              </a:rPr>
              <a:t>ポリオ麻痺患者のうち約</a:t>
            </a:r>
            <a:r>
              <a:rPr lang="en-US" altLang="ja-JP" dirty="0">
                <a:latin typeface="Meiryo UI" pitchFamily="50" charset="-128"/>
                <a:ea typeface="Meiryo UI" pitchFamily="50" charset="-128"/>
                <a:cs typeface="Meiryo UI" pitchFamily="50" charset="-128"/>
              </a:rPr>
              <a:t>3</a:t>
            </a:r>
            <a:r>
              <a:rPr lang="ja-JP" altLang="en-US" dirty="0">
                <a:latin typeface="Meiryo UI" pitchFamily="50" charset="-128"/>
                <a:ea typeface="Meiryo UI" pitchFamily="50" charset="-128"/>
                <a:cs typeface="Meiryo UI" pitchFamily="50" charset="-128"/>
              </a:rPr>
              <a:t>分の</a:t>
            </a:r>
            <a:r>
              <a:rPr lang="en-US" altLang="ja-JP" dirty="0">
                <a:latin typeface="Meiryo UI" pitchFamily="50" charset="-128"/>
                <a:ea typeface="Meiryo UI" pitchFamily="50" charset="-128"/>
                <a:cs typeface="Meiryo UI" pitchFamily="50" charset="-128"/>
              </a:rPr>
              <a:t>1</a:t>
            </a:r>
            <a:r>
              <a:rPr lang="ja-JP" altLang="en-US" dirty="0">
                <a:latin typeface="Meiryo UI" pitchFamily="50" charset="-128"/>
                <a:ea typeface="Meiryo UI" pitchFamily="50" charset="-128"/>
                <a:cs typeface="Meiryo UI" pitchFamily="50" charset="-128"/>
              </a:rPr>
              <a:t>において、発症から数十年を経て筋力の低下、萎縮、</a:t>
            </a:r>
            <a:endParaRPr lang="en-US" altLang="ja-JP" dirty="0">
              <a:latin typeface="Meiryo UI" pitchFamily="50" charset="-128"/>
              <a:ea typeface="Meiryo UI" pitchFamily="50" charset="-128"/>
              <a:cs typeface="Meiryo UI" pitchFamily="50" charset="-128"/>
            </a:endParaRPr>
          </a:p>
          <a:p>
            <a:pPr algn="just" eaLnBrk="1" fontAlgn="auto" hangingPunct="1">
              <a:spcBef>
                <a:spcPts val="0"/>
              </a:spcBef>
              <a:spcAft>
                <a:spcPts val="0"/>
              </a:spcAft>
              <a:defRPr/>
            </a:pPr>
            <a:r>
              <a:rPr lang="ja-JP" altLang="en-US" dirty="0">
                <a:latin typeface="Meiryo UI" pitchFamily="50" charset="-128"/>
                <a:ea typeface="Meiryo UI" pitchFamily="50" charset="-128"/>
                <a:cs typeface="Meiryo UI" pitchFamily="50" charset="-128"/>
              </a:rPr>
              <a:t>手足のしびれ、筋肉痛などの症状が現れることがある。これをポストポリオ症候群という。</a:t>
            </a:r>
            <a:endParaRPr lang="en-US" altLang="ja-JP" sz="1200" dirty="0">
              <a:latin typeface="Meiryo UI" pitchFamily="50" charset="-128"/>
              <a:ea typeface="Meiryo UI" pitchFamily="50" charset="-128"/>
              <a:cs typeface="Meiryo UI" pitchFamily="50" charset="-128"/>
            </a:endParaRPr>
          </a:p>
        </p:txBody>
      </p:sp>
      <p:sp>
        <p:nvSpPr>
          <p:cNvPr id="64520" name="正方形/長方形 2"/>
          <p:cNvSpPr>
            <a:spLocks noChangeArrowheads="1"/>
          </p:cNvSpPr>
          <p:nvPr/>
        </p:nvSpPr>
        <p:spPr bwMode="auto">
          <a:xfrm>
            <a:off x="3538538" y="4806950"/>
            <a:ext cx="5114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kumimoji="1" lang="ja-JP" altLang="en-US" sz="1200">
                <a:latin typeface="Meiryo UI" pitchFamily="50" charset="-128"/>
                <a:ea typeface="Meiryo UI" pitchFamily="50" charset="-128"/>
              </a:rPr>
              <a:t>＊ 「球」は延髄の慣用語で、球麻痺とは延髄の運動性脳神経核の障害のこと。</a:t>
            </a:r>
          </a:p>
        </p:txBody>
      </p:sp>
    </p:spTree>
  </p:cSld>
  <p:clrMapOvr>
    <a:masterClrMapping/>
  </p:clrMapOvr>
  <p:transition advTm="60886"/>
  <p:extLst>
    <p:ext uri="{3A86A75C-4F4B-4683-9AE1-C65F6400EC91}">
      <p14:laserTraceLst xmlns:p14="http://schemas.microsoft.com/office/powerpoint/2010/main">
        <p14:tracePtLst>
          <p14:tracePt t="69" x="4318000" y="5537200"/>
          <p14:tracePt t="139" x="4330700" y="5499100"/>
          <p14:tracePt t="157" x="4330700" y="5492750"/>
          <p14:tracePt t="171" x="4330700" y="5486400"/>
          <p14:tracePt t="220" x="4330700" y="5480050"/>
          <p14:tracePt t="300" x="4337050" y="5480050"/>
          <p14:tracePt t="307" x="4356100" y="5480050"/>
          <p14:tracePt t="316" x="4375150" y="5473700"/>
          <p14:tracePt t="330" x="4400550" y="5473700"/>
          <p14:tracePt t="346" x="4502150" y="5448300"/>
          <p14:tracePt t="362" x="4559300" y="5422900"/>
          <p14:tracePt t="378" x="4629150" y="5410200"/>
          <p14:tracePt t="412" x="4641850" y="5410200"/>
          <p14:tracePt t="508" x="4641850" y="5403850"/>
          <p14:tracePt t="516" x="4629150" y="5410200"/>
          <p14:tracePt t="530" x="4622800" y="5416550"/>
          <p14:tracePt t="545" x="4559300" y="5441950"/>
          <p14:tracePt t="563" x="4375150" y="5441950"/>
          <p14:tracePt t="578" x="4292600" y="5435600"/>
          <p14:tracePt t="596" x="4114800" y="5346700"/>
          <p14:tracePt t="613" x="4019550" y="5302250"/>
          <p14:tracePt t="628" x="3956050" y="5257800"/>
          <p14:tracePt t="646" x="3911600" y="5219700"/>
          <p14:tracePt t="661" x="3879850" y="5168900"/>
          <p14:tracePt t="680" x="3841750" y="5124450"/>
          <p14:tracePt t="696" x="3816350" y="5054600"/>
          <p14:tracePt t="713" x="3797300" y="4997450"/>
          <p14:tracePt t="727" x="3778250" y="4946650"/>
          <p14:tracePt t="746" x="3771900" y="4908550"/>
          <p14:tracePt t="761" x="3771900" y="4870450"/>
          <p14:tracePt t="780" x="3771900" y="4806950"/>
          <p14:tracePt t="796" x="3778250" y="4762500"/>
          <p14:tracePt t="813" x="3797300" y="4711700"/>
          <p14:tracePt t="827" x="3822700" y="4679950"/>
          <p14:tracePt t="844" x="3854450" y="4629150"/>
          <p14:tracePt t="860" x="3879850" y="4597400"/>
          <p14:tracePt t="877" x="3911600" y="4578350"/>
          <p14:tracePt t="894" x="3937000" y="4572000"/>
          <p14:tracePt t="910" x="3968750" y="4565650"/>
          <p14:tracePt t="928" x="3994150" y="4565650"/>
          <p14:tracePt t="945" x="4025900" y="4572000"/>
          <p14:tracePt t="962" x="4044950" y="4572000"/>
          <p14:tracePt t="979" x="4064000" y="4572000"/>
          <p14:tracePt t="1148" x="4064000" y="4578350"/>
          <p14:tracePt t="1156" x="4038600" y="4597400"/>
          <p14:tracePt t="1163" x="4006850" y="4610100"/>
          <p14:tracePt t="1178" x="3956050" y="4584700"/>
          <p14:tracePt t="1195" x="3803650" y="4502150"/>
          <p14:tracePt t="1210" x="3651250" y="4476750"/>
          <p14:tracePt t="1226" x="3346450" y="4413250"/>
          <p14:tracePt t="1228" x="3194050" y="4375150"/>
          <p14:tracePt t="1245" x="2952750" y="4267200"/>
          <p14:tracePt t="1259" x="2787650" y="4140200"/>
          <p14:tracePt t="1278" x="2616200" y="3987800"/>
          <p14:tracePt t="1293" x="2457450" y="3822700"/>
          <p14:tracePt t="1311" x="2355850" y="3638550"/>
          <p14:tracePt t="1326" x="2305050" y="3486150"/>
          <p14:tracePt t="1343" x="2273300" y="3308350"/>
          <p14:tracePt t="1359" x="2273300" y="3162300"/>
          <p14:tracePt t="1378" x="2273300" y="3022600"/>
          <p14:tracePt t="1394" x="2298700" y="2901950"/>
          <p14:tracePt t="1411" x="2349500" y="2768600"/>
          <p14:tracePt t="1428" x="2374900" y="2705100"/>
          <p14:tracePt t="1445" x="2393950" y="2673350"/>
          <p14:tracePt t="1461" x="2400300" y="2660650"/>
          <p14:tracePt t="1860" x="2400300" y="2654300"/>
          <p14:tracePt t="1868" x="2387600" y="2654300"/>
          <p14:tracePt t="1877" x="2374900" y="2641600"/>
          <p14:tracePt t="1893" x="2355850" y="2628900"/>
          <p14:tracePt t="1910" x="2336800" y="2616200"/>
          <p14:tracePt t="1925" x="2286000" y="2584450"/>
          <p14:tracePt t="1943" x="2235200" y="2533650"/>
          <p14:tracePt t="1960" x="2184400" y="2482850"/>
          <p14:tracePt t="1976" x="2146300" y="2425700"/>
          <p14:tracePt t="1993" x="2127250" y="2381250"/>
          <p14:tracePt t="2009" x="2127250" y="2343150"/>
          <p14:tracePt t="2026" x="2127250" y="2336800"/>
          <p14:tracePt t="2043" x="2127250" y="2343150"/>
          <p14:tracePt t="2076" x="2120900" y="2343150"/>
          <p14:tracePt t="2252" x="2114550" y="2343150"/>
          <p14:tracePt t="2260" x="2006600" y="2349500"/>
          <p14:tracePt t="2268" x="1987550" y="2349500"/>
          <p14:tracePt t="2276" x="1981200" y="2362200"/>
          <p14:tracePt t="2300" x="1968500" y="2324100"/>
          <p14:tracePt t="2324" x="1968500" y="2311400"/>
          <p14:tracePt t="2364" x="1962150" y="2298700"/>
          <p14:tracePt t="2380" x="1962150" y="2279650"/>
          <p14:tracePt t="2388" x="1955800" y="2266950"/>
          <p14:tracePt t="2395" x="1955800" y="2260600"/>
          <p14:tracePt t="2408" x="1949450" y="2247900"/>
          <p14:tracePt t="2425" x="1949450" y="2235200"/>
          <p14:tracePt t="2442" x="1943100" y="2222500"/>
          <p14:tracePt t="2459" x="1943100" y="2216150"/>
          <p14:tracePt t="2476" x="1936750" y="2203450"/>
          <p14:tracePt t="2508" x="1936750" y="2197100"/>
          <p14:tracePt t="2525" x="1930400" y="2197100"/>
          <p14:tracePt t="2548" x="1930400" y="2190750"/>
          <p14:tracePt t="2588" x="1930400" y="2184400"/>
          <p14:tracePt t="3036" x="1924050" y="2184400"/>
          <p14:tracePt t="3044" x="1924050" y="2178050"/>
          <p14:tracePt t="3057" x="1917700" y="2178050"/>
          <p14:tracePt t="3072" x="1917700" y="2171700"/>
          <p14:tracePt t="3090" x="1911350" y="2152650"/>
          <p14:tracePt t="3107" x="1911350" y="2139950"/>
          <p14:tracePt t="3124" x="1911350" y="2120900"/>
          <p14:tracePt t="3140" x="1911350" y="2101850"/>
          <p14:tracePt t="3157" x="1911350" y="2095500"/>
          <p14:tracePt t="3174" x="1911350" y="2082800"/>
          <p14:tracePt t="3190" x="1917700" y="2076450"/>
          <p14:tracePt t="3207" x="1924050" y="2076450"/>
          <p14:tracePt t="3223" x="1930400" y="2070100"/>
          <p14:tracePt t="3240" x="1955800" y="2070100"/>
          <p14:tracePt t="3257" x="2006600" y="2057400"/>
          <p14:tracePt t="3307" x="2012950" y="2057400"/>
          <p14:tracePt t="3315" x="2025650" y="2063750"/>
          <p14:tracePt t="3323" x="2025650" y="2070100"/>
          <p14:tracePt t="3338" x="2025650" y="2082800"/>
          <p14:tracePt t="3387" x="2006600" y="2082800"/>
          <p14:tracePt t="3451" x="2006600" y="2089150"/>
          <p14:tracePt t="3467" x="2000250" y="2089150"/>
          <p14:tracePt t="3475" x="2000250" y="2082800"/>
          <p14:tracePt t="3483" x="1987550" y="2076450"/>
          <p14:tracePt t="3491" x="1981200" y="2063750"/>
          <p14:tracePt t="3506" x="1962150" y="2063750"/>
          <p14:tracePt t="3522" x="1949450" y="2051050"/>
          <p14:tracePt t="3537" x="1930400" y="2032000"/>
          <p14:tracePt t="3554" x="1924050" y="2019300"/>
          <p14:tracePt t="3571" x="1924050" y="1987550"/>
          <p14:tracePt t="3587" x="1924050" y="1962150"/>
          <p14:tracePt t="3604" x="1917700" y="1949450"/>
          <p14:tracePt t="3620" x="1917700" y="1943100"/>
          <p14:tracePt t="3637" x="1917700" y="1930400"/>
          <p14:tracePt t="3655" x="1917700" y="1924050"/>
          <p14:tracePt t="3670" x="1911350" y="1924050"/>
          <p14:tracePt t="3772" x="1905000" y="1924050"/>
          <p14:tracePt t="4204" x="1898650" y="1924050"/>
          <p14:tracePt t="4212" x="1892300" y="1924050"/>
          <p14:tracePt t="4228" x="1885950" y="1924050"/>
          <p14:tracePt t="4237" x="1879600" y="1924050"/>
          <p14:tracePt t="4254" x="1873250" y="1924050"/>
          <p14:tracePt t="4271" x="1873250" y="1917700"/>
          <p14:tracePt t="4287" x="1866900" y="1898650"/>
          <p14:tracePt t="4304" x="1866900" y="1892300"/>
          <p14:tracePt t="4321" x="1860550" y="1873250"/>
          <p14:tracePt t="4337" x="1860550" y="1854200"/>
          <p14:tracePt t="4354" x="1860550" y="1835150"/>
          <p14:tracePt t="4370" x="1885950" y="1803400"/>
          <p14:tracePt t="4387" x="1930400" y="1746250"/>
          <p14:tracePt t="4404" x="1930400" y="1727200"/>
          <p14:tracePt t="4540" x="1930400" y="1720850"/>
          <p14:tracePt t="4548" x="1943100" y="1720850"/>
          <p14:tracePt t="4563" x="1987550" y="1720850"/>
          <p14:tracePt t="4571" x="2019300" y="1727200"/>
          <p14:tracePt t="4585" x="2070100" y="1771650"/>
          <p14:tracePt t="4603" x="2070100" y="1778000"/>
          <p14:tracePt t="4716" x="2063750" y="1778000"/>
          <p14:tracePt t="4740" x="2057400" y="1778000"/>
          <p14:tracePt t="4748" x="2057400" y="1771650"/>
          <p14:tracePt t="4755" x="2051050" y="1771650"/>
          <p14:tracePt t="4769" x="2051050" y="1765300"/>
          <p14:tracePt t="4786" x="2051050" y="1758950"/>
          <p14:tracePt t="4803" x="2051050" y="1739900"/>
          <p14:tracePt t="4820" x="2044700" y="1733550"/>
          <p14:tracePt t="4836" x="2044700" y="1714500"/>
          <p14:tracePt t="4853" x="2038350" y="1708150"/>
          <p14:tracePt t="4869" x="2038350" y="1695450"/>
          <p14:tracePt t="4886" x="2032000" y="1689100"/>
          <p14:tracePt t="4903" x="2032000" y="1676400"/>
          <p14:tracePt t="4919" x="2032000" y="1670050"/>
          <p14:tracePt t="4936" x="2032000" y="1657350"/>
          <p14:tracePt t="4953" x="2032000" y="1651000"/>
          <p14:tracePt t="4969" x="2032000" y="1644650"/>
          <p14:tracePt t="4986" x="2032000" y="1631950"/>
          <p14:tracePt t="5028" x="2032000" y="1625600"/>
          <p14:tracePt t="5292" x="2025650" y="1625600"/>
          <p14:tracePt t="5308" x="2019300" y="1625600"/>
          <p14:tracePt t="5316" x="2012950" y="1625600"/>
          <p14:tracePt t="5332" x="2006600" y="1625600"/>
          <p14:tracePt t="5347" x="2000250" y="1625600"/>
          <p14:tracePt t="5356" x="1993900" y="1625600"/>
          <p14:tracePt t="5368" x="1987550" y="1625600"/>
          <p14:tracePt t="5385" x="1981200" y="1625600"/>
          <p14:tracePt t="5420" x="1974850" y="1625600"/>
          <p14:tracePt t="5436" x="1974850" y="1619250"/>
          <p14:tracePt t="5444" x="1968500" y="1612900"/>
          <p14:tracePt t="5460" x="1968500" y="1600200"/>
          <p14:tracePt t="5468" x="1968500" y="1587500"/>
          <p14:tracePt t="5484" x="1962150" y="1543050"/>
          <p14:tracePt t="5501" x="1962150" y="1479550"/>
          <p14:tracePt t="5518" x="1962150" y="1409700"/>
          <p14:tracePt t="5534" x="1962150" y="1320800"/>
          <p14:tracePt t="5551" x="1962150" y="1250950"/>
          <p14:tracePt t="5568" x="1962150" y="1193800"/>
          <p14:tracePt t="5582" x="1962150" y="1155700"/>
          <p14:tracePt t="5601" x="1962150" y="1136650"/>
          <p14:tracePt t="5617" x="1962150" y="1123950"/>
          <p14:tracePt t="5634" x="1962150" y="1117600"/>
          <p14:tracePt t="5651" x="1962150" y="1104900"/>
          <p14:tracePt t="6092" x="1949450" y="1104900"/>
          <p14:tracePt t="6099" x="1911350" y="1104900"/>
          <p14:tracePt t="6115" x="1873250" y="1111250"/>
          <p14:tracePt t="6124" x="1816100" y="1111250"/>
          <p14:tracePt t="6133" x="1758950" y="1111250"/>
          <p14:tracePt t="6150" x="1631950" y="1104900"/>
          <p14:tracePt t="6166" x="1574800" y="1098550"/>
          <p14:tracePt t="6183" x="1473200" y="1073150"/>
          <p14:tracePt t="6199" x="1409700" y="1047750"/>
          <p14:tracePt t="6216" x="1346200" y="1022350"/>
          <p14:tracePt t="6233" x="1314450" y="990600"/>
          <p14:tracePt t="6247" x="1295400" y="971550"/>
          <p14:tracePt t="6266" x="1276350" y="939800"/>
          <p14:tracePt t="6283" x="1263650" y="901700"/>
          <p14:tracePt t="6299" x="1263650" y="869950"/>
          <p14:tracePt t="6316" x="1257300" y="831850"/>
          <p14:tracePt t="6333" x="1257300" y="787400"/>
          <p14:tracePt t="6350" x="1257300" y="749300"/>
          <p14:tracePt t="6364" x="1263650" y="704850"/>
          <p14:tracePt t="6382" x="1276350" y="666750"/>
          <p14:tracePt t="6399" x="1295400" y="615950"/>
          <p14:tracePt t="6416" x="1327150" y="558800"/>
          <p14:tracePt t="6432" x="1358900" y="488950"/>
          <p14:tracePt t="6449" x="1390650" y="438150"/>
          <p14:tracePt t="6466" x="1422400" y="387350"/>
          <p14:tracePt t="6482" x="1473200" y="336550"/>
          <p14:tracePt t="6499" x="1536700" y="260350"/>
          <p14:tracePt t="6515" x="1581150" y="222250"/>
          <p14:tracePt t="6530" x="1600200" y="215900"/>
          <p14:tracePt t="6549" x="1657350" y="177800"/>
          <p14:tracePt t="6565" x="1695450" y="165100"/>
          <p14:tracePt t="6582" x="1739900" y="146050"/>
          <p14:tracePt t="6597" x="1784350" y="133350"/>
          <p14:tracePt t="6615" x="1854200" y="114300"/>
          <p14:tracePt t="6632" x="1936750" y="95250"/>
          <p14:tracePt t="6648" x="2070100" y="76200"/>
          <p14:tracePt t="6665" x="2241550" y="44450"/>
          <p14:tracePt t="6681" x="2432050" y="25400"/>
          <p14:tracePt t="6698" x="2616200" y="0"/>
          <p14:tracePt t="6715" x="2857500" y="0"/>
          <p14:tracePt t="6731" x="2997200" y="0"/>
          <p14:tracePt t="6748" x="3105150" y="0"/>
          <p14:tracePt t="6764" x="3206750" y="0"/>
          <p14:tracePt t="6781" x="3302000" y="0"/>
          <p14:tracePt t="6798" x="3397250" y="6350"/>
          <p14:tracePt t="6814" x="3517900" y="25400"/>
          <p14:tracePt t="6831" x="3638550" y="38100"/>
          <p14:tracePt t="6848" x="3765550" y="57150"/>
          <p14:tracePt t="6865" x="3886200" y="76200"/>
          <p14:tracePt t="6881" x="4000500" y="95250"/>
          <p14:tracePt t="6898" x="4102100" y="107950"/>
          <p14:tracePt t="6915" x="4222750" y="127000"/>
          <p14:tracePt t="6931" x="4279900" y="127000"/>
          <p14:tracePt t="6948" x="4318000" y="133350"/>
          <p14:tracePt t="6964" x="4343400" y="139700"/>
          <p14:tracePt t="6981" x="4375150" y="146050"/>
          <p14:tracePt t="6996" x="4394200" y="152400"/>
          <p14:tracePt t="7014" x="4406900" y="158750"/>
          <p14:tracePt t="7031" x="4432300" y="165100"/>
          <p14:tracePt t="7047" x="4438650" y="171450"/>
          <p14:tracePt t="7062" x="4464050" y="184150"/>
          <p14:tracePt t="7081" x="4476750" y="184150"/>
          <p14:tracePt t="7097" x="4502150" y="196850"/>
          <p14:tracePt t="7114" x="4533900" y="203200"/>
          <p14:tracePt t="7131" x="4565650" y="215900"/>
          <p14:tracePt t="7147" x="4622800" y="222250"/>
          <p14:tracePt t="7164" x="4660900" y="234950"/>
          <p14:tracePt t="7181" x="4679950" y="241300"/>
          <p14:tracePt t="7197" x="4711700" y="254000"/>
          <p14:tracePt t="7214" x="4743450" y="273050"/>
          <p14:tracePt t="7228" x="4775200" y="292100"/>
          <p14:tracePt t="7247" x="4806950" y="304800"/>
          <p14:tracePt t="7264" x="4838700" y="317500"/>
          <p14:tracePt t="7280" x="4870450" y="336550"/>
          <p14:tracePt t="7297" x="4889500" y="355600"/>
          <p14:tracePt t="7313" x="4908550" y="368300"/>
          <p14:tracePt t="7330" x="4927600" y="393700"/>
          <p14:tracePt t="7347" x="4946650" y="438150"/>
          <p14:tracePt t="7363" x="4959350" y="469900"/>
          <p14:tracePt t="7378" x="4972050" y="482600"/>
          <p14:tracePt t="7395" x="4997450" y="552450"/>
          <p14:tracePt t="7413" x="5010150" y="609600"/>
          <p14:tracePt t="7430" x="5016500" y="673100"/>
          <p14:tracePt t="7447" x="5022850" y="704850"/>
          <p14:tracePt t="7461" x="5029200" y="730250"/>
          <p14:tracePt t="7480" x="5029200" y="736600"/>
          <p14:tracePt t="7636" x="5029200" y="742950"/>
          <p14:tracePt t="7644" x="5022850" y="742950"/>
          <p14:tracePt t="7652" x="5016500" y="742950"/>
          <p14:tracePt t="7662" x="5010150" y="742950"/>
          <p14:tracePt t="7679" x="5003800" y="749300"/>
          <p14:tracePt t="7696" x="4991100" y="749300"/>
          <p14:tracePt t="7712" x="4978400" y="749300"/>
          <p14:tracePt t="7728" x="4972050" y="749300"/>
          <p14:tracePt t="7745" x="4959350" y="755650"/>
          <p14:tracePt t="7763" x="4946650" y="762000"/>
          <p14:tracePt t="7777" x="4940300" y="762000"/>
          <p14:tracePt t="7796" x="4933950" y="762000"/>
          <p14:tracePt t="7812" x="4927600" y="768350"/>
          <p14:tracePt t="7829" x="4914900" y="768350"/>
          <p14:tracePt t="7860" x="4908550" y="768350"/>
          <p14:tracePt t="7877" x="4908550" y="774700"/>
          <p14:tracePt t="7900" x="4902200" y="774700"/>
          <p14:tracePt t="7924" x="4895850" y="774700"/>
          <p14:tracePt t="7932" x="4889500" y="774700"/>
          <p14:tracePt t="7964" x="4883150" y="774700"/>
          <p14:tracePt t="7988" x="4876800" y="774700"/>
          <p14:tracePt t="8044" x="4870450" y="774700"/>
          <p14:tracePt t="8100" x="4864100" y="774700"/>
          <p14:tracePt t="8660" x="4857750" y="774700"/>
          <p14:tracePt t="8779" x="4851400" y="774700"/>
          <p14:tracePt t="8916" x="4851400" y="781050"/>
          <p14:tracePt t="8932" x="4845050" y="787400"/>
          <p14:tracePt t="8948" x="4838700" y="793750"/>
          <p14:tracePt t="8996" x="4838700" y="800100"/>
          <p14:tracePt t="9012" x="4838700" y="806450"/>
          <p14:tracePt t="9020" x="4832350" y="812800"/>
          <p14:tracePt t="9036" x="4832350" y="819150"/>
          <p14:tracePt t="9044" x="4832350" y="825500"/>
          <p14:tracePt t="9059" x="4832350" y="901700"/>
          <p14:tracePt t="9076" x="4794250" y="996950"/>
          <p14:tracePt t="9372" x="4781550" y="1003300"/>
          <p14:tracePt t="9379" x="4775200" y="1003300"/>
          <p14:tracePt t="9492" x="4775200" y="996950"/>
          <p14:tracePt t="9516" x="4775200" y="990600"/>
          <p14:tracePt t="9524" x="4768850" y="984250"/>
          <p14:tracePt t="9548" x="4768850" y="977900"/>
          <p14:tracePt t="9555" x="4768850" y="971550"/>
          <p14:tracePt t="9572" x="4768850" y="958850"/>
          <p14:tracePt t="9580" x="4768850" y="952500"/>
          <p14:tracePt t="9591" x="4768850" y="946150"/>
          <p14:tracePt t="9608" x="4768850" y="939800"/>
          <p14:tracePt t="9624" x="4768850" y="927100"/>
          <p14:tracePt t="9964" x="4775200" y="927100"/>
          <p14:tracePt t="9972" x="4794250" y="927100"/>
          <p14:tracePt t="9980" x="4806950" y="927100"/>
          <p14:tracePt t="10012" x="4813300" y="927100"/>
          <p14:tracePt t="10028" x="4813300" y="933450"/>
          <p14:tracePt t="10036" x="4819650" y="933450"/>
          <p14:tracePt t="10843" x="4806950" y="933450"/>
          <p14:tracePt t="10851" x="4800600" y="927100"/>
          <p14:tracePt t="10860" x="4794250" y="927100"/>
          <p14:tracePt t="10871" x="4781550" y="927100"/>
          <p14:tracePt t="10887" x="4768850" y="914400"/>
          <p14:tracePt t="10904" x="4756150" y="914400"/>
          <p14:tracePt t="10922" x="4737100" y="914400"/>
          <p14:tracePt t="10938" x="4660900" y="939800"/>
          <p14:tracePt t="10954" x="4584700" y="1003300"/>
          <p14:tracePt t="10969" x="4514850" y="1060450"/>
          <p14:tracePt t="11004" x="4502150" y="1060450"/>
          <p14:tracePt t="11156" x="4502150" y="1066800"/>
          <p14:tracePt t="11164" x="4502150" y="1079500"/>
          <p14:tracePt t="11244" x="4495800" y="1079500"/>
          <p14:tracePt t="11260" x="4483100" y="1079500"/>
          <p14:tracePt t="11268" x="4470400" y="1079500"/>
          <p14:tracePt t="11276" x="4464050" y="1079500"/>
          <p14:tracePt t="11287" x="4445000" y="1073150"/>
          <p14:tracePt t="11302" x="4413250" y="1073150"/>
          <p14:tracePt t="11321" x="4400550" y="1060450"/>
          <p14:tracePt t="11337" x="4400550" y="1054100"/>
          <p14:tracePt t="11354" x="4400550" y="1041400"/>
          <p14:tracePt t="11924" x="4394200" y="1041400"/>
          <p14:tracePt t="11931" x="4381500" y="1041400"/>
          <p14:tracePt t="11939" x="4368800" y="1047750"/>
          <p14:tracePt t="11951" x="4356100" y="1047750"/>
          <p14:tracePt t="11968" x="4349750" y="1054100"/>
          <p14:tracePt t="11985" x="4330700" y="1054100"/>
          <p14:tracePt t="12002" x="4311650" y="1054100"/>
          <p14:tracePt t="12017" x="4279900" y="1066800"/>
          <p14:tracePt t="12035" x="4248150" y="1066800"/>
          <p14:tracePt t="12052" x="4229100" y="1073150"/>
          <p14:tracePt t="12067" x="4216400" y="1073150"/>
          <p14:tracePt t="12085" x="4203700" y="1079500"/>
          <p14:tracePt t="12102" x="4197350" y="1079500"/>
          <p14:tracePt t="12119" x="4184650" y="1079500"/>
          <p14:tracePt t="12135" x="4171950" y="1079500"/>
          <p14:tracePt t="12168" x="4165600" y="1079500"/>
          <p14:tracePt t="12468" x="4146550" y="1085850"/>
          <p14:tracePt t="12484" x="4121150" y="1104900"/>
          <p14:tracePt t="12492" x="4083050" y="1130300"/>
          <p14:tracePt t="12499" x="4032250" y="1149350"/>
          <p14:tracePt t="12516" x="3930650" y="1193800"/>
          <p14:tracePt t="12534" x="3803650" y="1231900"/>
          <p14:tracePt t="12551" x="3644900" y="1270000"/>
          <p14:tracePt t="12567" x="3454400" y="1301750"/>
          <p14:tracePt t="12584" x="3244850" y="1333500"/>
          <p14:tracePt t="12600" x="3054350" y="1358900"/>
          <p14:tracePt t="12617" x="2870200" y="1358900"/>
          <p14:tracePt t="12632" x="2673350" y="1358900"/>
          <p14:tracePt t="12650" x="2508250" y="1358900"/>
          <p14:tracePt t="12667" x="2368550" y="1358900"/>
          <p14:tracePt t="12684" x="2279650" y="1333500"/>
          <p14:tracePt t="12700" x="2235200" y="1301750"/>
          <p14:tracePt t="12717" x="2228850" y="1282700"/>
          <p14:tracePt t="12732" x="2228850" y="1244600"/>
          <p14:tracePt t="12751" x="2260600" y="1187450"/>
          <p14:tracePt t="12767" x="2330450" y="1143000"/>
          <p14:tracePt t="12784" x="2406650" y="1092200"/>
          <p14:tracePt t="12800" x="2501900" y="1047750"/>
          <p14:tracePt t="12817" x="2616200" y="1009650"/>
          <p14:tracePt t="12833" x="2724150" y="977900"/>
          <p14:tracePt t="12850" x="2813050" y="958850"/>
          <p14:tracePt t="12867" x="2889250" y="952500"/>
          <p14:tracePt t="12884" x="2921000" y="952500"/>
          <p14:tracePt t="12900" x="2927350" y="952500"/>
          <p14:tracePt t="12933" x="2927350" y="965200"/>
          <p14:tracePt t="12950" x="2927350" y="984250"/>
          <p14:tracePt t="12966" x="2882900" y="1003300"/>
          <p14:tracePt t="12983" x="2806700" y="1035050"/>
          <p14:tracePt t="13000" x="2711450" y="1073150"/>
          <p14:tracePt t="13016" x="2565400" y="1111250"/>
          <p14:tracePt t="13033" x="2381250" y="1149350"/>
          <p14:tracePt t="13048" x="2120900" y="1181100"/>
          <p14:tracePt t="13066" x="1854200" y="1200150"/>
          <p14:tracePt t="13083" x="1416050" y="1193800"/>
          <p14:tracePt t="13100" x="1111250" y="1168400"/>
          <p14:tracePt t="13116" x="876300" y="1123950"/>
          <p14:tracePt t="13133" x="742950" y="1060450"/>
          <p14:tracePt t="13149" x="666750" y="996950"/>
          <p14:tracePt t="13166" x="635000" y="933450"/>
          <p14:tracePt t="13181" x="628650" y="863600"/>
          <p14:tracePt t="13199" x="641350" y="781050"/>
          <p14:tracePt t="13216" x="711200" y="685800"/>
          <p14:tracePt t="13232" x="806450" y="590550"/>
          <p14:tracePt t="13247" x="990600" y="450850"/>
          <p14:tracePt t="13266" x="1257300" y="292100"/>
          <p14:tracePt t="13282" x="1638300" y="114300"/>
          <p14:tracePt t="13299" x="2247900" y="0"/>
          <p14:tracePt t="13316" x="2438400" y="0"/>
          <p14:tracePt t="13332" x="2844800" y="0"/>
          <p14:tracePt t="13349" x="3270250" y="0"/>
          <p14:tracePt t="13365" x="3632200" y="0"/>
          <p14:tracePt t="13382" x="3956050" y="0"/>
          <p14:tracePt t="13399" x="4235450" y="25400"/>
          <p14:tracePt t="13415" x="4521200" y="88900"/>
          <p14:tracePt t="13432" x="4730750" y="190500"/>
          <p14:tracePt t="13449" x="4876800" y="273050"/>
          <p14:tracePt t="13465" x="4978400" y="355600"/>
          <p14:tracePt t="13482" x="5067300" y="438150"/>
          <p14:tracePt t="13496" x="5118100" y="508000"/>
          <p14:tracePt t="13515" x="5156200" y="590550"/>
          <p14:tracePt t="13532" x="5168900" y="635000"/>
          <p14:tracePt t="13546" x="5168900" y="654050"/>
          <p14:tracePt t="13565" x="5175250" y="717550"/>
          <p14:tracePt t="13582" x="5175250" y="749300"/>
          <p14:tracePt t="13599" x="5175250" y="768350"/>
          <p14:tracePt t="13615" x="5175250" y="774700"/>
          <p14:tracePt t="13631" x="5175250" y="781050"/>
          <p14:tracePt t="13663" x="5175250" y="787400"/>
          <p14:tracePt t="13681" x="5168900" y="787400"/>
          <p14:tracePt t="13698" x="5156200" y="793750"/>
          <p14:tracePt t="13715" x="5137150" y="800100"/>
          <p14:tracePt t="13748" x="5111750" y="812800"/>
          <p14:tracePt t="13765" x="5092700" y="819150"/>
          <p14:tracePt t="13781" x="5067300" y="825500"/>
          <p14:tracePt t="13798" x="5054600" y="831850"/>
          <p14:tracePt t="13814" x="5035550" y="831850"/>
          <p14:tracePt t="13831" x="5022850" y="838200"/>
          <p14:tracePt t="14372" x="5016500" y="844550"/>
          <p14:tracePt t="14396" x="5016500" y="850900"/>
          <p14:tracePt t="14412" x="5010150" y="857250"/>
          <p14:tracePt t="14436" x="5010150" y="863600"/>
          <p14:tracePt t="14492" x="5010150" y="869950"/>
          <p14:tracePt t="14516" x="5010150" y="876300"/>
          <p14:tracePt t="14524" x="5003800" y="876300"/>
          <p14:tracePt t="14780" x="5003800" y="882650"/>
          <p14:tracePt t="14788" x="4991100" y="882650"/>
          <p14:tracePt t="14795" x="4984750" y="889000"/>
          <p14:tracePt t="14810" x="4978400" y="895350"/>
          <p14:tracePt t="14827" x="4965700" y="895350"/>
          <p14:tracePt t="14845" x="4959350" y="895350"/>
          <p14:tracePt t="14948" x="4953000" y="895350"/>
          <p14:tracePt t="14956" x="4946650" y="895350"/>
          <p14:tracePt t="14980" x="4946650" y="901700"/>
          <p14:tracePt t="14988" x="4940300" y="901700"/>
          <p14:tracePt t="15004" x="4940300" y="908050"/>
          <p14:tracePt t="15012" x="4933950" y="914400"/>
          <p14:tracePt t="15044" x="4927600" y="914400"/>
          <p14:tracePt t="15052" x="4927600" y="920750"/>
          <p14:tracePt t="15061" x="4921250" y="920750"/>
          <p14:tracePt t="15251" x="4914900" y="927100"/>
          <p14:tracePt t="15268" x="4908550" y="927100"/>
          <p14:tracePt t="15532" x="4902200" y="927100"/>
          <p14:tracePt t="15540" x="4895850" y="927100"/>
          <p14:tracePt t="15556" x="4889500" y="927100"/>
          <p14:tracePt t="15564" x="4883150" y="927100"/>
          <p14:tracePt t="15579" x="4876800" y="927100"/>
          <p14:tracePt t="15593" x="4870450" y="927100"/>
          <p14:tracePt t="15608" x="4864100" y="927100"/>
          <p14:tracePt t="15627" x="4851400" y="927100"/>
          <p14:tracePt t="15641" x="4845050" y="927100"/>
          <p14:tracePt t="15660" x="4832350" y="927100"/>
          <p14:tracePt t="15677" x="4826000" y="927100"/>
          <p14:tracePt t="15693" x="4819650" y="927100"/>
          <p14:tracePt t="15710" x="4813300" y="927100"/>
          <p14:tracePt t="15820" x="4806950" y="927100"/>
          <p14:tracePt t="15836" x="4800600" y="927100"/>
          <p14:tracePt t="15852" x="4787900" y="927100"/>
          <p14:tracePt t="15860" x="4781550" y="927100"/>
          <p14:tracePt t="15876" x="4768850" y="933450"/>
          <p14:tracePt t="15893" x="4762500" y="933450"/>
          <p14:tracePt t="15909" x="4749800" y="939800"/>
          <p14:tracePt t="15926" x="4737100" y="939800"/>
          <p14:tracePt t="15943" x="4711700" y="939800"/>
          <p14:tracePt t="15959" x="4692650" y="939800"/>
          <p14:tracePt t="15976" x="4667250" y="939800"/>
          <p14:tracePt t="15991" x="4622800" y="939800"/>
          <p14:tracePt t="16009" x="4552950" y="946150"/>
          <p14:tracePt t="16026" x="4476750" y="946150"/>
          <p14:tracePt t="16043" x="4311650" y="946150"/>
          <p14:tracePt t="16059" x="4171950" y="946150"/>
          <p14:tracePt t="16076" x="4038600" y="946150"/>
          <p14:tracePt t="16092" x="3905250" y="946150"/>
          <p14:tracePt t="16109" x="3784600" y="946150"/>
          <p14:tracePt t="16124" x="3702050" y="952500"/>
          <p14:tracePt t="16142" x="3644900" y="952500"/>
          <p14:tracePt t="16158" x="3625850" y="958850"/>
          <p14:tracePt t="16596" x="3619500" y="958850"/>
          <p14:tracePt t="16612" x="3613150" y="958850"/>
          <p14:tracePt t="16620" x="3606800" y="958850"/>
          <p14:tracePt t="16644" x="3600450" y="958850"/>
          <p14:tracePt t="16652" x="3587750" y="958850"/>
          <p14:tracePt t="16660" x="3581400" y="958850"/>
          <p14:tracePt t="16676" x="3568700" y="958850"/>
          <p14:tracePt t="16690" x="3562350" y="958850"/>
          <p14:tracePt t="16707" x="3549650" y="965200"/>
          <p14:tracePt t="16724" x="3543300" y="965200"/>
          <p14:tracePt t="16741" x="3536950" y="965200"/>
          <p14:tracePt t="16764" x="3530600" y="965200"/>
          <p14:tracePt t="16780" x="3524250" y="965200"/>
          <p14:tracePt t="16790" x="3524250" y="971550"/>
          <p14:tracePt t="16807" x="3511550" y="971550"/>
          <p14:tracePt t="16824" x="3498850" y="971550"/>
          <p14:tracePt t="16840" x="3486150" y="971550"/>
          <p14:tracePt t="16857" x="3473450" y="971550"/>
          <p14:tracePt t="16873" x="3460750" y="971550"/>
          <p14:tracePt t="16890" x="3448050" y="971550"/>
          <p14:tracePt t="16907" x="3422650" y="977900"/>
          <p14:tracePt t="16924" x="3416300" y="984250"/>
          <p14:tracePt t="16940" x="3397250" y="984250"/>
          <p14:tracePt t="16957" x="3384550" y="984250"/>
          <p14:tracePt t="16973" x="3352800" y="984250"/>
          <p14:tracePt t="16990" x="3321050" y="984250"/>
          <p14:tracePt t="17007" x="3270250" y="990600"/>
          <p14:tracePt t="17021" x="3187700" y="996950"/>
          <p14:tracePt t="17040" x="3079750" y="1016000"/>
          <p14:tracePt t="17056" x="2952750" y="1022350"/>
          <p14:tracePt t="17073" x="2825750" y="1028700"/>
          <p14:tracePt t="17090" x="2711450" y="1028700"/>
          <p14:tracePt t="17107" x="2590800" y="1035050"/>
          <p14:tracePt t="17123" x="2540000" y="1035050"/>
          <p14:tracePt t="17138" x="2527300" y="1035050"/>
          <p14:tracePt t="17156" x="2489200" y="1035050"/>
          <p14:tracePt t="17196" x="2482850" y="1035050"/>
          <p14:tracePt t="17204" x="2482850" y="1028700"/>
          <p14:tracePt t="17500" x="2495550" y="1022350"/>
          <p14:tracePt t="17516" x="2489200" y="1022350"/>
          <p14:tracePt t="17523" x="2489200" y="1016000"/>
          <p14:tracePt t="17564" x="2489200" y="1003300"/>
          <p14:tracePt t="17628" x="2482850" y="984250"/>
          <p14:tracePt t="17636" x="2482850" y="977900"/>
          <p14:tracePt t="17644" x="2482850" y="971550"/>
          <p14:tracePt t="17653" x="2482850" y="958850"/>
          <p14:tracePt t="17672" x="2482850" y="946150"/>
          <p14:tracePt t="17688" x="2482850" y="920750"/>
          <p14:tracePt t="17720" x="2482850" y="908050"/>
          <p14:tracePt t="17738" x="2482850" y="901700"/>
          <p14:tracePt t="17740" x="2482850" y="895350"/>
          <p14:tracePt t="17780" x="2482850" y="889000"/>
          <p14:tracePt t="17828" x="2476500" y="889000"/>
          <p14:tracePt t="17836" x="2476500" y="882650"/>
          <p14:tracePt t="17916" x="2470150" y="882650"/>
          <p14:tracePt t="18044" x="2457450" y="882650"/>
          <p14:tracePt t="18052" x="2451100" y="882650"/>
          <p14:tracePt t="18060" x="2438400" y="882650"/>
          <p14:tracePt t="18070" x="2425700" y="889000"/>
          <p14:tracePt t="18087" x="2387600" y="901700"/>
          <p14:tracePt t="18104" x="2343150" y="920750"/>
          <p14:tracePt t="18121" x="2266950" y="939800"/>
          <p14:tracePt t="18137" x="2178050" y="971550"/>
          <p14:tracePt t="18154" x="2082800" y="996950"/>
          <p14:tracePt t="18171" x="1917700" y="1028700"/>
          <p14:tracePt t="18187" x="1803400" y="1047750"/>
          <p14:tracePt t="18202" x="1752600" y="1060450"/>
          <p14:tracePt t="18221" x="1612900" y="1073150"/>
          <p14:tracePt t="18237" x="1524000" y="1085850"/>
          <p14:tracePt t="18254" x="1447800" y="1092200"/>
          <p14:tracePt t="18270" x="1371600" y="1092200"/>
          <p14:tracePt t="18285" x="1301750" y="1092200"/>
          <p14:tracePt t="18304" x="1244600" y="1092200"/>
          <p14:tracePt t="18320" x="1187450" y="1092200"/>
          <p14:tracePt t="18337" x="1117600" y="1092200"/>
          <p14:tracePt t="18353" x="1028700" y="1092200"/>
          <p14:tracePt t="18370" x="952500" y="1092200"/>
          <p14:tracePt t="18387" x="838200" y="1079500"/>
          <p14:tracePt t="18403" x="755650" y="1060450"/>
          <p14:tracePt t="18420" x="692150" y="1047750"/>
          <p14:tracePt t="18437" x="635000" y="1028700"/>
          <p14:tracePt t="18453" x="596900" y="1003300"/>
          <p14:tracePt t="18470" x="552450" y="971550"/>
          <p14:tracePt t="18484" x="527050" y="939800"/>
          <p14:tracePt t="18503" x="508000" y="895350"/>
          <p14:tracePt t="18520" x="495300" y="838200"/>
          <p14:tracePt t="18536" x="488950" y="787400"/>
          <p14:tracePt t="18551" x="488950" y="717550"/>
          <p14:tracePt t="18570" x="488950" y="641350"/>
          <p14:tracePt t="18586" x="520700" y="539750"/>
          <p14:tracePt t="18601" x="558800" y="450850"/>
          <p14:tracePt t="18618" x="603250" y="368300"/>
          <p14:tracePt t="18636" x="666750" y="273050"/>
          <p14:tracePt t="18748" x="1231900" y="0"/>
          <p14:tracePt t="18755" x="1289050" y="0"/>
          <p14:tracePt t="18769" x="1339850" y="0"/>
          <p14:tracePt t="18784" x="1435100" y="0"/>
          <p14:tracePt t="18803" x="1612900" y="0"/>
          <p14:tracePt t="18819" x="1758950" y="0"/>
          <p14:tracePt t="18836" x="1911350" y="0"/>
          <p14:tracePt t="18852" x="2063750" y="0"/>
          <p14:tracePt t="18869" x="2247900" y="0"/>
          <p14:tracePt t="18885" x="2432050" y="0"/>
          <p14:tracePt t="18902" x="2628900" y="0"/>
          <p14:tracePt t="18919" x="2838450" y="0"/>
          <p14:tracePt t="18935" x="3092450" y="19050"/>
          <p14:tracePt t="18952" x="3276600" y="19050"/>
          <p14:tracePt t="18968" x="3454400" y="19050"/>
          <p14:tracePt t="18985" x="3606800" y="19050"/>
          <p14:tracePt t="19001" x="3752850" y="19050"/>
          <p14:tracePt t="19018" x="3892550" y="19050"/>
          <p14:tracePt t="19035" x="4044950" y="19050"/>
          <p14:tracePt t="19052" x="4127500" y="19050"/>
          <p14:tracePt t="19068" x="4203700" y="19050"/>
          <p14:tracePt t="19085" x="4273550" y="19050"/>
          <p14:tracePt t="19102" x="4337050" y="19050"/>
          <p14:tracePt t="19118" x="4381500" y="19050"/>
          <p14:tracePt t="19135" x="4419600" y="19050"/>
          <p14:tracePt t="19151" x="4445000" y="19050"/>
          <p14:tracePt t="19168" x="4470400" y="19050"/>
          <p14:tracePt t="19185" x="4495800" y="19050"/>
          <p14:tracePt t="19201" x="4508500" y="19050"/>
          <p14:tracePt t="19218" x="4521200" y="19050"/>
          <p14:tracePt t="19234" x="4533900" y="19050"/>
          <p14:tracePt t="19251" x="4546600" y="19050"/>
          <p14:tracePt t="19268" x="4552950" y="19050"/>
          <p14:tracePt t="19284" x="4559300" y="25400"/>
          <p14:tracePt t="19299" x="4565650" y="25400"/>
          <p14:tracePt t="19316" x="4565650" y="31750"/>
          <p14:tracePt t="19334" x="4572000" y="31750"/>
          <p14:tracePt t="19428" x="4578350" y="31750"/>
          <p14:tracePt t="19436" x="4578350" y="38100"/>
          <p14:tracePt t="19451" x="4584700" y="44450"/>
          <p14:tracePt t="19467" x="4597400" y="44450"/>
          <p14:tracePt t="19484" x="4610100" y="50800"/>
          <p14:tracePt t="19500" x="4616450" y="57150"/>
          <p14:tracePt t="19517" x="4629150" y="57150"/>
          <p14:tracePt t="19534" x="4641850" y="63500"/>
          <p14:tracePt t="19550" x="4660900" y="76200"/>
          <p14:tracePt t="19567" x="4679950" y="76200"/>
          <p14:tracePt t="19584" x="4692650" y="88900"/>
          <p14:tracePt t="19600" x="4705350" y="101600"/>
          <p14:tracePt t="19617" x="4718050" y="107950"/>
          <p14:tracePt t="19633" x="4730750" y="114300"/>
          <p14:tracePt t="19650" x="4737100" y="127000"/>
          <p14:tracePt t="19667" x="4756150" y="146050"/>
          <p14:tracePt t="19683" x="4756150" y="158750"/>
          <p14:tracePt t="19700" x="4768850" y="177800"/>
          <p14:tracePt t="19717" x="4787900" y="203200"/>
          <p14:tracePt t="19734" x="4806950" y="234950"/>
          <p14:tracePt t="19750" x="4819650" y="254000"/>
          <p14:tracePt t="19767" x="4826000" y="266700"/>
          <p14:tracePt t="19783" x="4832350" y="285750"/>
          <p14:tracePt t="19800" x="4845050" y="317500"/>
          <p14:tracePt t="19817" x="4851400" y="330200"/>
          <p14:tracePt t="19833" x="4857750" y="336550"/>
          <p14:tracePt t="19850" x="4864100" y="355600"/>
          <p14:tracePt t="19867" x="4870450" y="381000"/>
          <p14:tracePt t="19881" x="4876800" y="387350"/>
          <p14:tracePt t="19898" x="4876800" y="393700"/>
          <p14:tracePt t="19917" x="4876800" y="425450"/>
          <p14:tracePt t="19933" x="4876800" y="438150"/>
          <p14:tracePt t="19949" x="4876800" y="457200"/>
          <p14:tracePt t="19966" x="4876800" y="463550"/>
          <p14:tracePt t="19983" x="4876800" y="476250"/>
          <p14:tracePt t="19999" x="4876800" y="482600"/>
          <p14:tracePt t="20016" x="4876800" y="488950"/>
          <p14:tracePt t="20033" x="4870450" y="495300"/>
          <p14:tracePt t="20049" x="4845050" y="495300"/>
          <p14:tracePt t="20066" x="4819650" y="508000"/>
          <p14:tracePt t="20083" x="4756150" y="520700"/>
          <p14:tracePt t="20097" x="4730750" y="527050"/>
          <p14:tracePt t="20116" x="4629150" y="546100"/>
          <p14:tracePt t="20132" x="4565650" y="558800"/>
          <p14:tracePt t="20149" x="4514850" y="558800"/>
          <p14:tracePt t="20166" x="4470400" y="565150"/>
          <p14:tracePt t="20182" x="4445000" y="565150"/>
          <p14:tracePt t="20199" x="4432300" y="571500"/>
          <p14:tracePt t="20232" x="4425950" y="571500"/>
          <p14:tracePt t="20908" x="4425950" y="577850"/>
          <p14:tracePt t="20916" x="4425950" y="584200"/>
          <p14:tracePt t="21188" x="4425950" y="590550"/>
          <p14:tracePt t="21252" x="4425950" y="596900"/>
          <p14:tracePt t="22700" x="4425950" y="603250"/>
          <p14:tracePt t="22708" x="4425950" y="609600"/>
          <p14:tracePt t="22732" x="4419600" y="615950"/>
          <p14:tracePt t="22756" x="4413250" y="622300"/>
          <p14:tracePt t="22820" x="4406900" y="622300"/>
          <p14:tracePt t="23076" x="4406900" y="628650"/>
          <p14:tracePt t="23084" x="4406900" y="641350"/>
          <p14:tracePt t="23092" x="4406900" y="654050"/>
          <p14:tracePt t="23108" x="4406900" y="679450"/>
          <p14:tracePt t="23125" x="4406900" y="717550"/>
          <p14:tracePt t="23142" x="4387850" y="768350"/>
          <p14:tracePt t="23158" x="4279900" y="889000"/>
          <p14:tracePt t="23175" x="4159250" y="1022350"/>
          <p14:tracePt t="23192" x="4070350" y="1085850"/>
          <p14:tracePt t="23340" x="4076700" y="1085850"/>
          <p14:tracePt t="23364" x="4083050" y="1085850"/>
          <p14:tracePt t="23372" x="4083050" y="1066800"/>
          <p14:tracePt t="23379" x="4083050" y="1060450"/>
          <p14:tracePt t="23403" x="4089400" y="1060450"/>
          <p14:tracePt t="23412" x="4089400" y="1073150"/>
          <p14:tracePt t="23422" x="4108450" y="1092200"/>
          <p14:tracePt t="23439" x="4121150" y="1130300"/>
          <p14:tracePt t="23457" x="4133850" y="1181100"/>
          <p14:tracePt t="23474" x="4133850" y="1193800"/>
          <p14:tracePt t="23508" x="4127500" y="1193800"/>
          <p14:tracePt t="23524" x="4121150" y="1193800"/>
          <p14:tracePt t="23548" x="4114800" y="1193800"/>
          <p14:tracePt t="23571" x="4108450" y="1193800"/>
          <p14:tracePt t="23580" x="4102100" y="1200150"/>
          <p14:tracePt t="23589" x="4095750" y="1200150"/>
          <p14:tracePt t="23607" x="4089400" y="1212850"/>
          <p14:tracePt t="23652" x="4083050" y="1212850"/>
          <p14:tracePt t="23708" x="4102100" y="1212850"/>
          <p14:tracePt t="23716" x="4114800" y="1200150"/>
          <p14:tracePt t="23900" x="4121150" y="1200150"/>
          <p14:tracePt t="24028" x="4127500" y="1193800"/>
          <p14:tracePt t="24036" x="4133850" y="1193800"/>
          <p14:tracePt t="24052" x="4146550" y="1187450"/>
          <p14:tracePt t="24060" x="4159250" y="1187450"/>
          <p14:tracePt t="24073" x="4171950" y="1187450"/>
          <p14:tracePt t="24089" x="4203700" y="1181100"/>
          <p14:tracePt t="24106" x="4235450" y="1174750"/>
          <p14:tracePt t="24123" x="4267200" y="1168400"/>
          <p14:tracePt t="24140" x="4279900" y="1162050"/>
          <p14:tracePt t="24276" x="4267200" y="1162050"/>
          <p14:tracePt t="24284" x="4260850" y="1162050"/>
          <p14:tracePt t="24292" x="4241800" y="1162050"/>
          <p14:tracePt t="24305" x="4216400" y="1168400"/>
          <p14:tracePt t="24322" x="4165600" y="1181100"/>
          <p14:tracePt t="24339" x="4057650" y="1200150"/>
          <p14:tracePt t="24356" x="3949700" y="1200150"/>
          <p14:tracePt t="24372" x="3848100" y="1200150"/>
          <p14:tracePt t="24389" x="3752850" y="1200150"/>
          <p14:tracePt t="24405" x="3644900" y="1200150"/>
          <p14:tracePt t="24422" x="3543300" y="1212850"/>
          <p14:tracePt t="24439" x="3454400" y="1219200"/>
          <p14:tracePt t="24453" x="3384550" y="1238250"/>
          <p14:tracePt t="24472" x="3340100" y="1263650"/>
          <p14:tracePt t="24620" x="3365500" y="1263650"/>
          <p14:tracePt t="24716" x="3371850" y="1263650"/>
          <p14:tracePt t="24740" x="3378200" y="1257300"/>
          <p14:tracePt t="24748" x="3384550" y="1257300"/>
          <p14:tracePt t="24755" x="3390900" y="1244600"/>
          <p14:tracePt t="24956" x="3384550" y="1244600"/>
          <p14:tracePt t="24980" x="3378200" y="1244600"/>
          <p14:tracePt t="24988" x="3371850" y="1244600"/>
          <p14:tracePt t="24996" x="3359150" y="1244600"/>
          <p14:tracePt t="25012" x="3352800" y="1244600"/>
          <p14:tracePt t="25036" x="3352800" y="1238250"/>
          <p14:tracePt t="25044" x="3352800" y="1225550"/>
          <p14:tracePt t="25068" x="3352800" y="1219200"/>
          <p14:tracePt t="25084" x="3352800" y="1212850"/>
          <p14:tracePt t="25204" x="3352800" y="1206500"/>
          <p14:tracePt t="25212" x="3359150" y="1206500"/>
          <p14:tracePt t="25292" x="3359150" y="1212850"/>
          <p14:tracePt t="25300" x="3359150" y="1225550"/>
          <p14:tracePt t="25307" x="3359150" y="1244600"/>
          <p14:tracePt t="25320" x="3359150" y="1250950"/>
          <p14:tracePt t="25337" x="3359150" y="1263650"/>
          <p14:tracePt t="25516" x="3346450" y="1250950"/>
          <p14:tracePt t="25523" x="3340100" y="1250950"/>
          <p14:tracePt t="25534" x="3340100" y="1257300"/>
          <p14:tracePt t="25644" x="3346450" y="1257300"/>
          <p14:tracePt t="25708" x="3352800" y="1257300"/>
          <p14:tracePt t="25724" x="3352800" y="1244600"/>
          <p14:tracePt t="25732" x="3359150" y="1238250"/>
          <p14:tracePt t="25740" x="3359150" y="1225550"/>
          <p14:tracePt t="25750" x="3365500" y="1219200"/>
          <p14:tracePt t="25767" x="3371850" y="1206500"/>
          <p14:tracePt t="25785" x="3371850" y="1193800"/>
          <p14:tracePt t="25819" x="3378200" y="1187450"/>
          <p14:tracePt t="26036" x="3384550" y="1187450"/>
          <p14:tracePt t="26043" x="3390900" y="1187450"/>
          <p14:tracePt t="26052" x="3397250" y="1187450"/>
          <p14:tracePt t="26068" x="3409950" y="1187450"/>
          <p14:tracePt t="26085" x="3416300" y="1187450"/>
          <p14:tracePt t="26101" x="3435350" y="1187450"/>
          <p14:tracePt t="26117" x="3460750" y="1187450"/>
          <p14:tracePt t="26134" x="3479800" y="1181100"/>
          <p14:tracePt t="26151" x="3498850" y="1174750"/>
          <p14:tracePt t="26167" x="3517900" y="1168400"/>
          <p14:tracePt t="26184" x="3530600" y="1168400"/>
          <p14:tracePt t="26201" x="3536950" y="1168400"/>
          <p14:tracePt t="26284" x="3530600" y="1168400"/>
          <p14:tracePt t="26292" x="3517900" y="1168400"/>
          <p14:tracePt t="26308" x="3505200" y="1168400"/>
          <p14:tracePt t="26317" x="3486150" y="1168400"/>
          <p14:tracePt t="26332" x="3448050" y="1174750"/>
          <p14:tracePt t="26351" x="3384550" y="1181100"/>
          <p14:tracePt t="26365" x="3302000" y="1181100"/>
          <p14:tracePt t="26384" x="3206750" y="1174750"/>
          <p14:tracePt t="26400" x="3111500" y="1155700"/>
          <p14:tracePt t="26415" x="3035300" y="1130300"/>
          <p14:tracePt t="26432" x="2978150" y="1111250"/>
          <p14:tracePt t="26451" x="2946400" y="1085850"/>
          <p14:tracePt t="26465" x="2940050" y="1079500"/>
          <p14:tracePt t="26484" x="2940050" y="1054100"/>
          <p14:tracePt t="26500" x="2933700" y="1028700"/>
          <p14:tracePt t="26517" x="2933700" y="1016000"/>
          <p14:tracePt t="26534" x="2933700" y="1003300"/>
          <p14:tracePt t="26550" x="2940050" y="990600"/>
          <p14:tracePt t="26567" x="2946400" y="977900"/>
          <p14:tracePt t="26582" x="2946400" y="971550"/>
          <p14:tracePt t="26600" x="2952750" y="965200"/>
          <p14:tracePt t="26631" x="2952750" y="958850"/>
          <p14:tracePt t="26700" x="2959100" y="958850"/>
          <p14:tracePt t="26748" x="2959100" y="971550"/>
          <p14:tracePt t="26764" x="2959100" y="977900"/>
          <p14:tracePt t="26772" x="2959100" y="984250"/>
          <p14:tracePt t="26788" x="2959100" y="990600"/>
          <p14:tracePt t="26812" x="2959100" y="996950"/>
          <p14:tracePt t="26876" x="2959100" y="1003300"/>
          <p14:tracePt t="27148" x="2959100" y="1009650"/>
          <p14:tracePt t="27156" x="2959100" y="1016000"/>
          <p14:tracePt t="27172" x="2959100" y="1022350"/>
          <p14:tracePt t="27182" x="2946400" y="1028700"/>
          <p14:tracePt t="27199" x="2927350" y="1041400"/>
          <p14:tracePt t="27215" x="2889250" y="1073150"/>
          <p14:tracePt t="27230" x="2813050" y="1111250"/>
          <p14:tracePt t="27248" x="2762250" y="1130300"/>
          <p14:tracePt t="27263" x="2609850" y="1181100"/>
          <p14:tracePt t="27282" x="2413000" y="1219200"/>
          <p14:tracePt t="27299" x="1879600" y="1257300"/>
          <p14:tracePt t="27315" x="1435100" y="1257300"/>
          <p14:tracePt t="27332" x="1054100" y="1225550"/>
          <p14:tracePt t="27349" x="749300" y="1149350"/>
          <p14:tracePt t="27363" x="609600" y="1085850"/>
          <p14:tracePt t="27382" x="520700" y="996950"/>
          <p14:tracePt t="27398" x="495300" y="908050"/>
          <p14:tracePt t="27415" x="488950" y="812800"/>
          <p14:tracePt t="27430" x="514350" y="723900"/>
          <p14:tracePt t="27448" x="558800" y="628650"/>
          <p14:tracePt t="27465" x="641350" y="520700"/>
          <p14:tracePt t="27479" x="749300" y="419100"/>
          <p14:tracePt t="27498" x="946150" y="298450"/>
          <p14:tracePt t="27513" x="1244600" y="158750"/>
          <p14:tracePt t="27531" x="1784350" y="0"/>
          <p14:tracePt t="27548" x="2209800" y="0"/>
          <p14:tracePt t="27565" x="2590800" y="0"/>
          <p14:tracePt t="27581" x="2978150" y="0"/>
          <p14:tracePt t="27598" x="3257550" y="6350"/>
          <p14:tracePt t="27614" x="3505200" y="76200"/>
          <p14:tracePt t="27631" x="3670300" y="171450"/>
          <p14:tracePt t="27646" x="3784600" y="304800"/>
          <p14:tracePt t="27665" x="3854450" y="425450"/>
          <p14:tracePt t="27679" x="3892550" y="558800"/>
          <p14:tracePt t="27698" x="3905250" y="660400"/>
          <p14:tracePt t="27712" x="3905250" y="736600"/>
          <p14:tracePt t="27731" x="3860800" y="857250"/>
          <p14:tracePt t="27748" x="3797300" y="933450"/>
          <p14:tracePt t="27762" x="3771900" y="971550"/>
          <p14:tracePt t="27779" x="3708400" y="1047750"/>
          <p14:tracePt t="27797" x="3683000" y="1085850"/>
          <p14:tracePt t="27812" x="3676650" y="1104900"/>
          <p14:tracePt t="27830" x="3676650" y="1117600"/>
          <p14:tracePt t="27847" x="3676650" y="1136650"/>
          <p14:tracePt t="27862" x="3689350" y="1149350"/>
          <p14:tracePt t="27880" x="3708400" y="1181100"/>
          <p14:tracePt t="27897" x="3746500" y="1225550"/>
          <p14:tracePt t="27912" x="3778250" y="1301750"/>
          <p14:tracePt t="27930" x="3803650" y="1409700"/>
          <p14:tracePt t="27947" x="3810000" y="1562100"/>
          <p14:tracePt t="27962" x="3810000" y="1612900"/>
          <p14:tracePt t="27980" x="3752850" y="1733550"/>
          <p14:tracePt t="27997" x="3676650" y="1803400"/>
          <p14:tracePt t="28013" x="3581400" y="1866900"/>
          <p14:tracePt t="28030" x="3467100" y="1911350"/>
          <p14:tracePt t="28047" x="3352800" y="1955800"/>
          <p14:tracePt t="28063" x="3232150" y="1968500"/>
          <p14:tracePt t="28080" x="3162300" y="1974850"/>
          <p14:tracePt t="28097" x="3130550" y="1974850"/>
          <p14:tracePt t="28113" x="3117850" y="1968500"/>
          <p14:tracePt t="28130" x="3117850" y="1943100"/>
          <p14:tracePt t="28147" x="3117850" y="1879600"/>
          <p14:tracePt t="28161" x="3130550" y="1854200"/>
          <p14:tracePt t="28180" x="3168650" y="1797050"/>
          <p14:tracePt t="28196" x="3194050" y="1771650"/>
          <p14:tracePt t="28213" x="3213100" y="1752600"/>
          <p14:tracePt t="28230" x="3244850" y="1739900"/>
          <p14:tracePt t="28246" x="3270250" y="1733550"/>
          <p14:tracePt t="28261" x="3289300" y="1733550"/>
          <p14:tracePt t="28279" x="3302000" y="1727200"/>
          <p14:tracePt t="28313" x="3308350" y="1727200"/>
          <p14:tracePt t="28588" x="3270250" y="1739900"/>
          <p14:tracePt t="28596" x="3219450" y="1752600"/>
          <p14:tracePt t="28603" x="3149600" y="1765300"/>
          <p14:tracePt t="28620" x="3073400" y="1771650"/>
          <p14:tracePt t="28627" x="2990850" y="1771650"/>
          <p14:tracePt t="28645" x="2794000" y="1771650"/>
          <p14:tracePt t="28662" x="2597150" y="1708150"/>
          <p14:tracePt t="28678" x="2400300" y="1606550"/>
          <p14:tracePt t="28695" x="2292350" y="1511300"/>
          <p14:tracePt t="28712" x="2235200" y="1403350"/>
          <p14:tracePt t="28728" x="2228850" y="1320800"/>
          <p14:tracePt t="28743" x="2254250" y="1231900"/>
          <p14:tracePt t="28762" x="2324100" y="1149350"/>
          <p14:tracePt t="28778" x="2444750" y="1060450"/>
          <p14:tracePt t="28793" x="2635250" y="990600"/>
          <p14:tracePt t="28810" x="2908300" y="933450"/>
          <p14:tracePt t="28828" x="3359150" y="927100"/>
          <p14:tracePt t="28845" x="3644900" y="977900"/>
          <p14:tracePt t="28862" x="3835400" y="1054100"/>
          <p14:tracePt t="28878" x="3886200" y="1092200"/>
          <p14:tracePt t="28895" x="3962400" y="1181100"/>
          <p14:tracePt t="28911" x="3981450" y="1295400"/>
          <p14:tracePt t="28928" x="3975100" y="1403350"/>
          <p14:tracePt t="28945" x="3917950" y="1530350"/>
          <p14:tracePt t="28961" x="3841750" y="1638300"/>
          <p14:tracePt t="28976" x="3740150" y="1752600"/>
          <p14:tracePt t="28992" x="3644900" y="1847850"/>
          <p14:tracePt t="29011" x="3505200" y="1962150"/>
          <p14:tracePt t="29028" x="3435350" y="2019300"/>
          <p14:tracePt t="29044" x="3390900" y="2057400"/>
          <p14:tracePt t="29061" x="3371850" y="2089150"/>
          <p14:tracePt t="29077" x="3359150" y="2108200"/>
          <p14:tracePt t="29094" x="3359150" y="2114550"/>
          <p14:tracePt t="29228" x="3365500" y="2114550"/>
          <p14:tracePt t="29236" x="3384550" y="2114550"/>
          <p14:tracePt t="29244" x="3409950" y="2095500"/>
          <p14:tracePt t="29260" x="3435350" y="2076450"/>
          <p14:tracePt t="29277" x="3486150" y="2057400"/>
          <p14:tracePt t="29293" x="3492500" y="2057400"/>
          <p14:tracePt t="29476" x="3492500" y="2063750"/>
          <p14:tracePt t="29491" x="3492500" y="2070100"/>
          <p14:tracePt t="29499" x="3492500" y="2082800"/>
          <p14:tracePt t="29509" x="3492500" y="2101850"/>
          <p14:tracePt t="29526" x="3454400" y="2178050"/>
          <p14:tracePt t="29543" x="3397250" y="2286000"/>
          <p14:tracePt t="29558" x="3346450" y="2393950"/>
          <p14:tracePt t="29576" x="3282950" y="2495550"/>
          <p14:tracePt t="29593" x="3232150" y="2578100"/>
          <p14:tracePt t="29609" x="3187700" y="2628900"/>
          <p14:tracePt t="29626" x="3175000" y="2635250"/>
          <p14:tracePt t="29643" x="3136900" y="2609850"/>
          <p14:tracePt t="29658" x="3130550" y="2609850"/>
          <p14:tracePt t="29836" x="3130550" y="2603500"/>
          <p14:tracePt t="29844" x="3124200" y="2603500"/>
          <p14:tracePt t="29884" x="3124200" y="2622550"/>
          <p14:tracePt t="29892" x="3117850" y="2628900"/>
          <p14:tracePt t="29899" x="3117850" y="2635250"/>
          <p14:tracePt t="29909" x="3117850" y="2641600"/>
          <p14:tracePt t="29925" x="3124200" y="2654300"/>
          <p14:tracePt t="29959" x="3124200" y="2660650"/>
          <p14:tracePt t="29980" x="3124200" y="2667000"/>
          <p14:tracePt t="29996" x="3130550" y="2673350"/>
          <p14:tracePt t="30060" x="3136900" y="2679700"/>
          <p14:tracePt t="30108" x="3136900" y="2686050"/>
          <p14:tracePt t="30332" x="3143250" y="2686050"/>
          <p14:tracePt t="30340" x="3149600" y="2686050"/>
          <p14:tracePt t="30436" x="3149600" y="2692400"/>
          <p14:tracePt t="30451" x="3149600" y="2705100"/>
          <p14:tracePt t="30460" x="3136900" y="2717800"/>
          <p14:tracePt t="30474" x="3130550" y="2724150"/>
          <p14:tracePt t="30491" x="3105150" y="2743200"/>
          <p14:tracePt t="30507" x="3079750" y="2774950"/>
          <p14:tracePt t="30524" x="3041650" y="2819400"/>
          <p14:tracePt t="30541" x="3003550" y="2857500"/>
          <p14:tracePt t="30557" x="2971800" y="2914650"/>
          <p14:tracePt t="30574" x="2940050" y="2984500"/>
          <p14:tracePt t="30589" x="2921000" y="3073400"/>
          <p14:tracePt t="30607" x="2901950" y="3162300"/>
          <p14:tracePt t="30624" x="2876550" y="3263900"/>
          <p14:tracePt t="30640" x="2876550" y="3359150"/>
          <p14:tracePt t="30657" x="2870200" y="3448050"/>
          <p14:tracePt t="30673" x="2870200" y="3517900"/>
          <p14:tracePt t="30691" x="2863850" y="3613150"/>
          <p14:tracePt t="30707" x="2857500" y="3644900"/>
          <p14:tracePt t="30724" x="2857500" y="3663950"/>
          <p14:tracePt t="30796" x="2857500" y="3657600"/>
          <p14:tracePt t="30803" x="2857500" y="3644900"/>
          <p14:tracePt t="30811" x="2863850" y="3638550"/>
          <p14:tracePt t="30821" x="2863850" y="3625850"/>
          <p14:tracePt t="30840" x="2870200" y="3606800"/>
          <p14:tracePt t="30855" x="2870200" y="3581400"/>
          <p14:tracePt t="30873" x="2870200" y="3568700"/>
          <p14:tracePt t="30890" x="2876550" y="3543300"/>
          <p14:tracePt t="30906" x="2882900" y="3536950"/>
          <p14:tracePt t="30921" x="2882900" y="3524250"/>
          <p14:tracePt t="30939" x="2882900" y="3517900"/>
          <p14:tracePt t="30964" x="2889250" y="3517900"/>
          <p14:tracePt t="30987" x="2889250" y="3511550"/>
          <p14:tracePt t="30996" x="2895600" y="3511550"/>
          <p14:tracePt t="31060" x="2901950" y="3511550"/>
          <p14:tracePt t="31220" x="2908300" y="3511550"/>
          <p14:tracePt t="31244" x="2908300" y="3505200"/>
          <p14:tracePt t="31276" x="2908300" y="3498850"/>
          <p14:tracePt t="31299" x="2908300" y="3492500"/>
          <p14:tracePt t="31308" x="2914650" y="3492500"/>
          <p14:tracePt t="31321" x="2914650" y="3486150"/>
          <p14:tracePt t="31338" x="2914650" y="3479800"/>
          <p14:tracePt t="31355" x="2914650" y="3473450"/>
          <p14:tracePt t="31435" x="2921000" y="3479800"/>
          <p14:tracePt t="31444" x="2927350" y="3486150"/>
          <p14:tracePt t="31455" x="2927350" y="3492500"/>
          <p14:tracePt t="32948" x="2927350" y="3498850"/>
          <p14:tracePt t="32972" x="2921000" y="3498850"/>
          <p14:tracePt t="32979" x="2921000" y="3505200"/>
          <p14:tracePt t="32988" x="2914650" y="3505200"/>
          <p14:tracePt t="33001" x="2914650" y="3517900"/>
          <p14:tracePt t="33018" x="2908300" y="3517900"/>
          <p14:tracePt t="33034" x="2908300" y="3536950"/>
          <p14:tracePt t="33051" x="2889250" y="3562350"/>
          <p14:tracePt t="33068" x="2889250" y="3600450"/>
          <p14:tracePt t="33085" x="2882900" y="3651250"/>
          <p14:tracePt t="33101" x="2876550" y="3759200"/>
          <p14:tracePt t="33118" x="2863850" y="3898900"/>
          <p14:tracePt t="33134" x="2863850" y="4064000"/>
          <p14:tracePt t="33151" x="2863850" y="4165600"/>
          <p14:tracePt t="33167" x="2882900" y="4400550"/>
          <p14:tracePt t="33184" x="2908300" y="4673600"/>
          <p14:tracePt t="33199" x="2921000" y="4940300"/>
          <p14:tracePt t="33217" x="2921000" y="5168900"/>
          <p14:tracePt t="33234" x="2921000" y="5334000"/>
          <p14:tracePt t="33236" x="2927350" y="5403850"/>
          <p14:tracePt t="33251" x="2940050" y="5454650"/>
          <p14:tracePt t="33268" x="2971800" y="5454650"/>
          <p14:tracePt t="33284" x="3003550" y="5429250"/>
          <p14:tracePt t="33301" x="3009900" y="5422900"/>
          <p14:tracePt t="33334" x="3035300" y="5384800"/>
          <p14:tracePt t="33476" x="3060700" y="5384800"/>
          <p14:tracePt t="33484" x="3060700" y="5397500"/>
          <p14:tracePt t="33508" x="3060700" y="5391150"/>
          <p14:tracePt t="33524" x="3048000" y="5397500"/>
          <p14:tracePt t="33531" x="3054350" y="5397500"/>
          <p14:tracePt t="33556" x="3054350" y="5429250"/>
          <p14:tracePt t="33572" x="3054350" y="5441950"/>
          <p14:tracePt t="33579" x="3067050" y="5441950"/>
          <p14:tracePt t="33596" x="3073400" y="5441950"/>
          <p14:tracePt t="33652" x="3073400" y="5435600"/>
          <p14:tracePt t="34172" x="3060700" y="5435600"/>
          <p14:tracePt t="34179" x="3035300" y="5435600"/>
          <p14:tracePt t="34188" x="3003550" y="5435600"/>
          <p14:tracePt t="34198" x="2959100" y="5435600"/>
          <p14:tracePt t="34215" x="2889250" y="5429250"/>
          <p14:tracePt t="34232" x="2806700" y="5353050"/>
          <p14:tracePt t="34246" x="2730500" y="5251450"/>
          <p14:tracePt t="34263" x="2673350" y="5137150"/>
          <p14:tracePt t="34282" x="2660650" y="5003800"/>
          <p14:tracePt t="34298" x="2667000" y="4876800"/>
          <p14:tracePt t="34315" x="2755900" y="4711700"/>
          <p14:tracePt t="34332" x="2813050" y="4648200"/>
          <p14:tracePt t="34348" x="2851150" y="4622800"/>
          <p14:tracePt t="34363" x="2870200" y="4610100"/>
          <p14:tracePt t="34381" x="2876550" y="4603750"/>
          <p14:tracePt t="34396" x="2876550" y="4616450"/>
          <p14:tracePt t="34516" x="2870200" y="4610100"/>
          <p14:tracePt t="34523" x="2863850" y="4610100"/>
          <p14:tracePt t="34539" x="2857500" y="4610100"/>
          <p14:tracePt t="34548" x="2844800" y="4635500"/>
          <p14:tracePt t="34564" x="2819400" y="4660900"/>
          <p14:tracePt t="34581" x="2787650" y="4667250"/>
          <p14:tracePt t="34597" x="2755900" y="4667250"/>
          <p14:tracePt t="34614" x="2755900" y="4660900"/>
          <p14:tracePt t="34631" x="2755900" y="4654550"/>
          <p14:tracePt t="34647" x="2755900" y="4641850"/>
          <p14:tracePt t="34664" x="2762250" y="4635500"/>
          <p14:tracePt t="34680" x="2768600" y="4622800"/>
          <p14:tracePt t="34697" x="2774950" y="4622800"/>
          <p14:tracePt t="34714" x="2774950" y="4610100"/>
          <p14:tracePt t="34731" x="2787650" y="4591050"/>
          <p14:tracePt t="34747" x="2800350" y="4578350"/>
          <p14:tracePt t="34764" x="2819400" y="4546600"/>
          <p14:tracePt t="34780" x="2838450" y="4521200"/>
          <p14:tracePt t="34797" x="2857500" y="4502150"/>
          <p14:tracePt t="34813" x="2876550" y="4476750"/>
          <p14:tracePt t="34830" x="2889250" y="4464050"/>
          <p14:tracePt t="34845" x="2895600" y="4457700"/>
          <p14:tracePt t="34864" x="2895600" y="4451350"/>
          <p14:tracePt t="34880" x="2901950" y="4451350"/>
          <p14:tracePt t="35012" x="2908300" y="4451350"/>
          <p14:tracePt t="35020" x="2914650" y="4451350"/>
          <p14:tracePt t="35035" x="2914650" y="4445000"/>
          <p14:tracePt t="35092" x="2921000" y="4445000"/>
          <p14:tracePt t="35732" x="2914650" y="4445000"/>
          <p14:tracePt t="35756" x="2908300" y="4445000"/>
          <p14:tracePt t="35796" x="2901950" y="4445000"/>
          <p14:tracePt t="35836" x="2895600" y="4445000"/>
          <p14:tracePt t="35924" x="2889250" y="4445000"/>
          <p14:tracePt t="36836" x="2882900" y="4445000"/>
          <p14:tracePt t="36868" x="2876550" y="4445000"/>
          <p14:tracePt t="36884" x="2870200" y="4445000"/>
          <p14:tracePt t="36908" x="2863850" y="4451350"/>
          <p14:tracePt t="36916" x="2857500" y="4451350"/>
          <p14:tracePt t="36940" x="2851150" y="4451350"/>
          <p14:tracePt t="36972" x="2844800" y="4451350"/>
          <p14:tracePt t="37083" x="2838450" y="4451350"/>
          <p14:tracePt t="37716" x="2838450" y="4445000"/>
          <p14:tracePt t="37724" x="2838450" y="4425950"/>
          <p14:tracePt t="37740" x="2844800" y="4406900"/>
          <p14:tracePt t="37747" x="2851150" y="4387850"/>
          <p14:tracePt t="37755" x="2857500" y="4375150"/>
          <p14:tracePt t="37771" x="2876550" y="4324350"/>
          <p14:tracePt t="37790" x="2908300" y="4286250"/>
          <p14:tracePt t="37806" x="2965450" y="4248150"/>
          <p14:tracePt t="37821" x="3048000" y="4210050"/>
          <p14:tracePt t="37840" x="3162300" y="4178300"/>
          <p14:tracePt t="37856" x="3302000" y="4152900"/>
          <p14:tracePt t="37873" x="3429000" y="4152900"/>
          <p14:tracePt t="37890" x="3549650" y="4152900"/>
          <p14:tracePt t="37906" x="3625850" y="4152900"/>
          <p14:tracePt t="37923" x="3683000" y="4165600"/>
          <p14:tracePt t="37939" x="3689350" y="4178300"/>
          <p14:tracePt t="37956" x="3689350" y="4184650"/>
          <p14:tracePt t="37973" x="3689350" y="4216400"/>
          <p14:tracePt t="37989" x="3683000" y="4229100"/>
          <p14:tracePt t="38006" x="3657600" y="4260850"/>
          <p14:tracePt t="38021" x="3606800" y="4305300"/>
          <p14:tracePt t="38039" x="3536950" y="4356100"/>
          <p14:tracePt t="38056" x="3460750" y="4406900"/>
          <p14:tracePt t="38072" x="3371850" y="4457700"/>
          <p14:tracePt t="38087" x="3276600" y="4502150"/>
          <p14:tracePt t="38106" x="3187700" y="4533900"/>
          <p14:tracePt t="38122" x="3105150" y="4559300"/>
          <p14:tracePt t="38139" x="3048000" y="4572000"/>
          <p14:tracePt t="38156" x="3028950" y="4572000"/>
          <p14:tracePt t="38172" x="3022600" y="4572000"/>
          <p14:tracePt t="38189" x="3016250" y="4565650"/>
          <p14:tracePt t="38205" x="3016250" y="4546600"/>
          <p14:tracePt t="38222" x="3016250" y="4527550"/>
          <p14:tracePt t="38238" x="3016250" y="4514850"/>
          <p14:tracePt t="38255" x="3022600" y="4495800"/>
          <p14:tracePt t="38272" x="3028950" y="4476750"/>
          <p14:tracePt t="38288" x="3048000" y="4464050"/>
          <p14:tracePt t="38305" x="3060700" y="4457700"/>
          <p14:tracePt t="38320" x="3067050" y="4457700"/>
          <p14:tracePt t="38339" x="3092450" y="4457700"/>
          <p14:tracePt t="38355" x="3105150" y="4457700"/>
          <p14:tracePt t="38372" x="3136900" y="4457700"/>
          <p14:tracePt t="38388" x="3175000" y="4470400"/>
          <p14:tracePt t="38405" x="3200400" y="4476750"/>
          <p14:tracePt t="38421" x="3225800" y="4489450"/>
          <p14:tracePt t="38436" x="3251200" y="4502150"/>
          <p14:tracePt t="38455" x="3270250" y="4514850"/>
          <p14:tracePt t="38471" x="3282950" y="4527550"/>
          <p14:tracePt t="38488" x="3289300" y="4546600"/>
          <p14:tracePt t="38504" x="3295650" y="4572000"/>
          <p14:tracePt t="38519" x="3295650" y="4597400"/>
          <p14:tracePt t="38536" x="3295650" y="4635500"/>
          <p14:tracePt t="38555" x="3270250" y="4705350"/>
          <p14:tracePt t="38569" x="3251200" y="4730750"/>
          <p14:tracePt t="38588" x="3194050" y="4787900"/>
          <p14:tracePt t="38604" x="3143250" y="4819650"/>
          <p14:tracePt t="38621" x="3079750" y="4857750"/>
          <p14:tracePt t="38638" x="3009900" y="4883150"/>
          <p14:tracePt t="38654" x="2933700" y="4902200"/>
          <p14:tracePt t="38671" x="2857500" y="4902200"/>
          <p14:tracePt t="38688" x="2774950" y="4876800"/>
          <p14:tracePt t="38704" x="2679700" y="4819650"/>
          <p14:tracePt t="38721" x="2578100" y="4730750"/>
          <p14:tracePt t="38737" x="2470150" y="4610100"/>
          <p14:tracePt t="38739" x="2432050" y="4540250"/>
          <p14:tracePt t="38752" x="2393950" y="4464050"/>
          <p14:tracePt t="38771" x="2324100" y="4260850"/>
          <p14:tracePt t="38787" x="2317750" y="4121150"/>
          <p14:tracePt t="38804" x="2317750" y="4057650"/>
          <p14:tracePt t="38819" x="2349500" y="3898900"/>
          <p14:tracePt t="38837" x="2425700" y="3727450"/>
          <p14:tracePt t="38854" x="2552700" y="3536950"/>
          <p14:tracePt t="38869" x="2724150" y="3346450"/>
          <p14:tracePt t="38887" x="2965450" y="3136900"/>
          <p14:tracePt t="38903" x="3276600" y="2927350"/>
          <p14:tracePt t="38920" x="3575050" y="2781300"/>
          <p14:tracePt t="38937" x="3841750" y="2686050"/>
          <p14:tracePt t="38953" x="4076700" y="2635250"/>
          <p14:tracePt t="38970" x="4267200" y="2635250"/>
          <p14:tracePt t="38987" x="4527550" y="2705100"/>
          <p14:tracePt t="39003" x="4679950" y="2794000"/>
          <p14:tracePt t="39020" x="4813300" y="2889250"/>
          <p14:tracePt t="39037" x="4927600" y="3009900"/>
          <p14:tracePt t="39053" x="5029200" y="3136900"/>
          <p14:tracePt t="39070" x="5105400" y="3282950"/>
          <p14:tracePt t="39087" x="5156200" y="3429000"/>
          <p14:tracePt t="39103" x="5200650" y="3556000"/>
          <p14:tracePt t="39120" x="5232400" y="3702050"/>
          <p14:tracePt t="39136" x="5238750" y="3848100"/>
          <p14:tracePt t="39153" x="5238750" y="3968750"/>
          <p14:tracePt t="39170" x="5194300" y="4095750"/>
          <p14:tracePt t="39186" x="5130800" y="4222750"/>
          <p14:tracePt t="39203" x="4978400" y="4432300"/>
          <p14:tracePt t="39220" x="4864100" y="4540250"/>
          <p14:tracePt t="39234" x="4806950" y="4591050"/>
          <p14:tracePt t="39235" x="4749800" y="4641850"/>
          <p14:tracePt t="39253" x="4660900" y="4699000"/>
          <p14:tracePt t="39269" x="4572000" y="4749800"/>
          <p14:tracePt t="39286" x="4521200" y="4781550"/>
          <p14:tracePt t="39303" x="4483100" y="4806950"/>
          <p14:tracePt t="39320" x="4457700" y="4826000"/>
          <p14:tracePt t="39336" x="4438650" y="4838700"/>
          <p14:tracePt t="39352" x="4425950" y="4845050"/>
          <p14:tracePt t="39369" x="4419600" y="4851400"/>
          <p14:tracePt t="39403" x="4406900" y="4851400"/>
          <p14:tracePt t="39419" x="4406900" y="4845050"/>
          <p14:tracePt t="39436" x="4394200" y="4832350"/>
          <p14:tracePt t="39452" x="4394200" y="4813300"/>
          <p14:tracePt t="39469" x="4387850" y="4800600"/>
          <p14:tracePt t="39524" x="4394200" y="4800600"/>
          <p14:tracePt t="39644" x="4400550" y="4794250"/>
          <p14:tracePt t="39652" x="4406900" y="4794250"/>
          <p14:tracePt t="39708" x="4406900" y="4800600"/>
          <p14:tracePt t="39715" x="4400550" y="4800600"/>
          <p14:tracePt t="39723" x="4400550" y="4806950"/>
          <p14:tracePt t="39735" x="4387850" y="4832350"/>
          <p14:tracePt t="39752" x="4387850" y="4845050"/>
          <p14:tracePt t="39768" x="4368800" y="4851400"/>
          <p14:tracePt t="39785" x="4362450" y="4857750"/>
          <p14:tracePt t="39802" x="4349750" y="4876800"/>
          <p14:tracePt t="39818" x="4337050" y="4883150"/>
          <p14:tracePt t="39835" x="4337050" y="4889500"/>
          <p14:tracePt t="39852" x="4330700" y="4889500"/>
          <p14:tracePt t="39868" x="4330700" y="4902200"/>
          <p14:tracePt t="39885" x="4324350" y="4902200"/>
          <p14:tracePt t="39996" x="4324350" y="4908550"/>
          <p14:tracePt t="40475" x="4330700" y="4908550"/>
          <p14:tracePt t="40516" x="4337050" y="4908550"/>
          <p14:tracePt t="40532" x="4343400" y="4908550"/>
          <p14:tracePt t="40539" x="4343400" y="4902200"/>
          <p14:tracePt t="40564" x="4343400" y="4895850"/>
          <p14:tracePt t="40580" x="4349750" y="4895850"/>
          <p14:tracePt t="40612" x="4356100" y="4895850"/>
          <p14:tracePt t="40652" x="4356100" y="4889500"/>
          <p14:tracePt t="40659" x="4362450" y="4889500"/>
          <p14:tracePt t="40716" x="4368800" y="4889500"/>
          <p14:tracePt t="40860" x="4375150" y="4889500"/>
          <p14:tracePt t="41700" x="4375150" y="4883150"/>
          <p14:tracePt t="41708" x="4419600" y="4883150"/>
          <p14:tracePt t="41715" x="4438650" y="4883150"/>
          <p14:tracePt t="41730" x="4495800" y="4864100"/>
          <p14:tracePt t="41764" x="4508500" y="4864100"/>
          <p14:tracePt t="41915" x="4489450" y="4864100"/>
          <p14:tracePt t="41932" x="4476750" y="4864100"/>
          <p14:tracePt t="41940" x="4451350" y="4864100"/>
          <p14:tracePt t="41947" x="4425950" y="4864100"/>
          <p14:tracePt t="41963" x="4413250" y="4851400"/>
          <p14:tracePt t="41978" x="4406900" y="4851400"/>
          <p14:tracePt t="41996" x="4406900" y="4838700"/>
          <p14:tracePt t="42029" x="4406900" y="4819650"/>
          <p14:tracePt t="42046" x="4413250" y="4806950"/>
          <p14:tracePt t="42063" x="4413250" y="4787900"/>
          <p14:tracePt t="42079" x="4413250" y="4781550"/>
          <p14:tracePt t="42096" x="4413250" y="4762500"/>
          <p14:tracePt t="42113" x="4413250" y="4737100"/>
          <p14:tracePt t="42129" x="4406900" y="4686300"/>
          <p14:tracePt t="42144" x="4387850" y="4622800"/>
          <p14:tracePt t="42163" x="4324350" y="4457700"/>
          <p14:tracePt t="42179" x="4267200" y="4318000"/>
          <p14:tracePt t="42194" x="4229100" y="4254500"/>
          <p14:tracePt t="42212" x="4121150" y="4070350"/>
          <p14:tracePt t="42229" x="4051300" y="3962400"/>
          <p14:tracePt t="42246" x="4006850" y="3886200"/>
          <p14:tracePt t="42260" x="3975100" y="3841750"/>
          <p14:tracePt t="42279" x="3943350" y="3797300"/>
          <p14:tracePt t="42295" x="3937000" y="3771900"/>
          <p14:tracePt t="42312" x="3924300" y="3746500"/>
          <p14:tracePt t="42345" x="3924300" y="3740150"/>
          <p14:tracePt t="42380" x="3930650" y="3740150"/>
          <p14:tracePt t="42395" x="3937000" y="3740150"/>
          <p14:tracePt t="42403" x="3949700" y="3740150"/>
          <p14:tracePt t="42411" x="3962400" y="3740150"/>
          <p14:tracePt t="42428" x="3987800" y="3740150"/>
          <p14:tracePt t="42444" x="3994150" y="3740150"/>
          <p14:tracePt t="42461" x="4019550" y="3740150"/>
          <p14:tracePt t="42478" x="4038600" y="3740150"/>
          <p14:tracePt t="42732" x="4032250" y="3733800"/>
          <p14:tracePt t="42748" x="4019550" y="3733800"/>
          <p14:tracePt t="42755" x="4013200" y="3727450"/>
          <p14:tracePt t="42764" x="4006850" y="3727450"/>
          <p14:tracePt t="42778" x="4000500" y="3721100"/>
          <p14:tracePt t="42792" x="3994150" y="3721100"/>
          <p14:tracePt t="42948" x="3994150" y="3714750"/>
          <p14:tracePt t="42956" x="3994150" y="3708400"/>
          <p14:tracePt t="42963" x="4000500" y="3708400"/>
          <p14:tracePt t="42977" x="4013200" y="3708400"/>
          <p14:tracePt t="42992" x="4032250" y="3702050"/>
          <p14:tracePt t="43010" x="4057650" y="3695700"/>
          <p14:tracePt t="43027" x="4171950" y="3683000"/>
          <p14:tracePt t="43044" x="4273550" y="3676650"/>
          <p14:tracePt t="43059" x="4381500" y="3657600"/>
          <p14:tracePt t="43077" x="4476750" y="3651250"/>
          <p14:tracePt t="43094" x="4552950" y="3638550"/>
          <p14:tracePt t="43110" x="4597400" y="3632200"/>
          <p14:tracePt t="43127" x="4635500" y="3625850"/>
          <p14:tracePt t="43143" x="4667250" y="3625850"/>
          <p14:tracePt t="43160" x="4699000" y="3625850"/>
          <p14:tracePt t="43176" x="4724400" y="3625850"/>
          <p14:tracePt t="43193" x="4749800" y="3625850"/>
          <p14:tracePt t="43210" x="4768850" y="3625850"/>
          <p14:tracePt t="43227" x="4775200" y="3625850"/>
          <p14:tracePt t="43252" x="4775200" y="3632200"/>
          <p14:tracePt t="43260" x="4781550" y="3632200"/>
          <p14:tracePt t="43412" x="4781550" y="3638550"/>
          <p14:tracePt t="43451" x="4781550" y="3644900"/>
          <p14:tracePt t="43660" x="4794250" y="3644900"/>
          <p14:tracePt t="43667" x="4800600" y="3644900"/>
          <p14:tracePt t="43684" x="4813300" y="3638550"/>
          <p14:tracePt t="43692" x="4832350" y="3632200"/>
          <p14:tracePt t="43709" x="4857750" y="3619500"/>
          <p14:tracePt t="43725" x="4927600" y="3594100"/>
          <p14:tracePt t="43742" x="5022850" y="3575050"/>
          <p14:tracePt t="43759" x="5124450" y="3556000"/>
          <p14:tracePt t="43773" x="5232400" y="3549650"/>
          <p14:tracePt t="43792" x="5327650" y="3549650"/>
          <p14:tracePt t="43809" x="5410200" y="3549650"/>
          <p14:tracePt t="43825" x="5467350" y="3549650"/>
          <p14:tracePt t="43842" x="5492750" y="3549650"/>
          <p14:tracePt t="43856" x="5499100" y="3549650"/>
          <p14:tracePt t="43875" x="5505450" y="3549650"/>
          <p14:tracePt t="44404" x="5505450" y="3556000"/>
          <p14:tracePt t="44452" x="5505450" y="3562350"/>
          <p14:tracePt t="44492" x="5511800" y="3568700"/>
          <p14:tracePt t="44507" x="5518150" y="3568700"/>
          <p14:tracePt t="44515" x="5518150" y="3575050"/>
          <p14:tracePt t="44523" x="5524500" y="3581400"/>
          <p14:tracePt t="44540" x="5543550" y="3587750"/>
          <p14:tracePt t="44557" x="5556250" y="3594100"/>
          <p14:tracePt t="44573" x="5588000" y="3606800"/>
          <p14:tracePt t="44590" x="5626100" y="3619500"/>
          <p14:tracePt t="44607" x="5664200" y="3625850"/>
          <p14:tracePt t="44623" x="5702300" y="3638550"/>
          <p14:tracePt t="44640" x="5734050" y="3644900"/>
          <p14:tracePt t="44656" x="5759450" y="3644900"/>
          <p14:tracePt t="44671" x="5778500" y="3644900"/>
          <p14:tracePt t="44690" x="5784850" y="3644900"/>
          <p14:tracePt t="44748" x="5784850" y="3651250"/>
          <p14:tracePt t="44796" x="5784850" y="3657600"/>
          <p14:tracePt t="44860" x="5784850" y="3663950"/>
          <p14:tracePt t="44868" x="5791200" y="3663950"/>
          <p14:tracePt t="44884" x="5797550" y="3663950"/>
          <p14:tracePt t="44892" x="5797550" y="3670300"/>
          <p14:tracePt t="44908" x="5797550" y="3683000"/>
          <p14:tracePt t="44932" x="5784850" y="3683000"/>
          <p14:tracePt t="44939" x="5778500" y="3689350"/>
          <p14:tracePt t="45276" x="5778500" y="3683000"/>
          <p14:tracePt t="45291" x="5778500" y="3670300"/>
          <p14:tracePt t="45299" x="5778500" y="3657600"/>
          <p14:tracePt t="45347" x="5784850" y="3657600"/>
          <p14:tracePt t="45355" x="5791200" y="3657600"/>
          <p14:tracePt t="45364" x="5797550" y="3657600"/>
          <p14:tracePt t="45371" x="5803900" y="3657600"/>
          <p14:tracePt t="45388" x="5810250" y="3657600"/>
          <p14:tracePt t="46868" x="5810250" y="3663950"/>
          <p14:tracePt t="46875" x="5810250" y="3670300"/>
          <p14:tracePt t="46891" x="5816600" y="3676650"/>
          <p14:tracePt t="46899" x="5816600" y="3683000"/>
          <p14:tracePt t="46918" x="5822950" y="3689350"/>
          <p14:tracePt t="46934" x="5829300" y="3689350"/>
          <p14:tracePt t="46988" x="5829300" y="3695700"/>
          <p14:tracePt t="47052" x="5835650" y="3695700"/>
          <p14:tracePt t="47179" x="5835650" y="3702050"/>
          <p14:tracePt t="47204" x="5842000" y="3702050"/>
          <p14:tracePt t="47227" x="5848350" y="3708400"/>
          <p14:tracePt t="47236" x="5854700" y="3708400"/>
          <p14:tracePt t="47250" x="5867400" y="3714750"/>
          <p14:tracePt t="47265" x="5873750" y="3714750"/>
          <p14:tracePt t="47284" x="5899150" y="3721100"/>
          <p14:tracePt t="47300" x="5930900" y="3727450"/>
          <p14:tracePt t="47316" x="5949950" y="3727450"/>
          <p14:tracePt t="47333" x="5981700" y="3727450"/>
          <p14:tracePt t="47350" x="6007100" y="3727450"/>
          <p14:tracePt t="47366" x="6032500" y="3727450"/>
          <p14:tracePt t="47383" x="6057900" y="3727450"/>
          <p14:tracePt t="47400" x="6083300" y="3733800"/>
          <p14:tracePt t="47416" x="6102350" y="3740150"/>
          <p14:tracePt t="47433" x="6108700" y="3740150"/>
          <p14:tracePt t="47450" x="6127750" y="3746500"/>
          <p14:tracePt t="47466" x="6134100" y="3746500"/>
          <p14:tracePt t="47483" x="6146800" y="3752850"/>
          <p14:tracePt t="47532" x="6146800" y="3759200"/>
          <p14:tracePt t="47547" x="6153150" y="3759200"/>
          <p14:tracePt t="47555" x="6153150" y="3765550"/>
          <p14:tracePt t="47571" x="6153150" y="3771900"/>
          <p14:tracePt t="47588" x="6146800" y="3778250"/>
          <p14:tracePt t="47603" x="6146800" y="3784600"/>
          <p14:tracePt t="47616" x="6134100" y="3790950"/>
          <p14:tracePt t="47632" x="6121400" y="3810000"/>
          <p14:tracePt t="47649" x="6089650" y="3829050"/>
          <p14:tracePt t="47666" x="6032500" y="3854450"/>
          <p14:tracePt t="47682" x="5969000" y="3886200"/>
          <p14:tracePt t="47699" x="5816600" y="3937000"/>
          <p14:tracePt t="47716" x="5708650" y="3968750"/>
          <p14:tracePt t="47732" x="5581650" y="3994150"/>
          <p14:tracePt t="47747" x="5461000" y="4000500"/>
          <p14:tracePt t="47766" x="5340350" y="3968750"/>
          <p14:tracePt t="47782" x="5213350" y="3911600"/>
          <p14:tracePt t="47799" x="5092700" y="3816350"/>
          <p14:tracePt t="47814" x="4991100" y="3721100"/>
          <p14:tracePt t="47832" x="4908550" y="3619500"/>
          <p14:tracePt t="47849" x="4826000" y="3511550"/>
          <p14:tracePt t="47865" x="4781550" y="3409950"/>
          <p14:tracePt t="47882" x="4756150" y="3314700"/>
          <p14:tracePt t="47899" x="4756150" y="3149600"/>
          <p14:tracePt t="47915" x="4800600" y="3009900"/>
          <p14:tracePt t="47932" x="4832350" y="2959100"/>
          <p14:tracePt t="47948" x="4908550" y="2832100"/>
          <p14:tracePt t="47965" x="5003800" y="2711450"/>
          <p14:tracePt t="47982" x="5118100" y="2622550"/>
          <p14:tracePt t="47998" x="5251450" y="2559050"/>
          <p14:tracePt t="48015" x="5378450" y="2527300"/>
          <p14:tracePt t="48031" x="5524500" y="2514600"/>
          <p14:tracePt t="48046" x="5689600" y="2514600"/>
          <p14:tracePt t="48065" x="5848350" y="2533650"/>
          <p14:tracePt t="48081" x="5994400" y="2578100"/>
          <p14:tracePt t="48098" x="6134100" y="2628900"/>
          <p14:tracePt t="48115" x="6311900" y="2743200"/>
          <p14:tracePt t="48132" x="6407150" y="2825750"/>
          <p14:tracePt t="48148" x="6489700" y="2901950"/>
          <p14:tracePt t="48165" x="6553200" y="2978150"/>
          <p14:tracePt t="48181" x="6604000" y="3073400"/>
          <p14:tracePt t="48196" x="6635750" y="3162300"/>
          <p14:tracePt t="48214" x="6654800" y="3244850"/>
          <p14:tracePt t="48231" x="6661150" y="3321050"/>
          <p14:tracePt t="48248" x="6661150" y="3384550"/>
          <p14:tracePt t="48264" x="6635750" y="3441700"/>
          <p14:tracePt t="48281" x="6597650" y="3511550"/>
          <p14:tracePt t="48298" x="6546850" y="3568700"/>
          <p14:tracePt t="48314" x="6483350" y="3625850"/>
          <p14:tracePt t="48331" x="6375400" y="3695700"/>
          <p14:tracePt t="48346" x="6337300" y="3721100"/>
          <p14:tracePt t="48364" x="6261100" y="3759200"/>
          <p14:tracePt t="48381" x="6216650" y="3771900"/>
          <p14:tracePt t="48397" x="6197600" y="3771900"/>
          <p14:tracePt t="48414" x="6191250" y="3771900"/>
          <p14:tracePt t="48431" x="6184900" y="3771900"/>
          <p14:tracePt t="48780" x="6165850" y="3771900"/>
          <p14:tracePt t="48796" x="6153150" y="3778250"/>
          <p14:tracePt t="48803" x="6127750" y="3778250"/>
          <p14:tracePt t="48813" x="6096000" y="3784600"/>
          <p14:tracePt t="48830" x="6013450" y="3790950"/>
          <p14:tracePt t="48846" x="5899150" y="3790950"/>
          <p14:tracePt t="48863" x="5759450" y="3733800"/>
          <p14:tracePt t="48878" x="5613400" y="3651250"/>
          <p14:tracePt t="48896" x="5435600" y="3505200"/>
          <p14:tracePt t="48913" x="5359400" y="3435350"/>
          <p14:tracePt t="48928" x="5226050" y="3276600"/>
          <p14:tracePt t="48946" x="5149850" y="3130550"/>
          <p14:tracePt t="48961" x="5118100" y="2978150"/>
          <p14:tracePt t="48979" x="5143500" y="2768600"/>
          <p14:tracePt t="48996" x="5219700" y="2654300"/>
          <p14:tracePt t="49013" x="5340350" y="2552700"/>
          <p14:tracePt t="49029" x="5518150" y="2489200"/>
          <p14:tracePt t="49046" x="5734050" y="2438400"/>
          <p14:tracePt t="49063" x="6000750" y="2432050"/>
          <p14:tracePt t="49077" x="6242050" y="2432050"/>
          <p14:tracePt t="49096" x="6445250" y="2463800"/>
          <p14:tracePt t="49112" x="6591300" y="2514600"/>
          <p14:tracePt t="49129" x="6699250" y="2597150"/>
          <p14:tracePt t="49146" x="6775450" y="2698750"/>
          <p14:tracePt t="49162" x="6807200" y="2825750"/>
          <p14:tracePt t="49179" x="6845300" y="3067050"/>
          <p14:tracePt t="49196" x="6845300" y="3225800"/>
          <p14:tracePt t="49212" x="6845300" y="3365500"/>
          <p14:tracePt t="49229" x="6819900" y="3505200"/>
          <p14:tracePt t="49243" x="6781800" y="3613150"/>
          <p14:tracePt t="49260" x="6756400" y="3683000"/>
          <p14:tracePt t="49279" x="6737350" y="3727450"/>
          <p14:tracePt t="49295" x="6724650" y="3733800"/>
          <p14:tracePt t="49700" x="6724650" y="3721100"/>
          <p14:tracePt t="49716" x="6724650" y="3714750"/>
          <p14:tracePt t="49724" x="6724650" y="3702050"/>
          <p14:tracePt t="49731" x="6724650" y="3695700"/>
          <p14:tracePt t="49742" x="6724650" y="3676650"/>
          <p14:tracePt t="49759" x="6724650" y="3670300"/>
          <p14:tracePt t="49777" x="6680200" y="3644900"/>
          <p14:tracePt t="49809" x="6661150" y="3638550"/>
          <p14:tracePt t="49955" x="6680200" y="3625850"/>
          <p14:tracePt t="49963" x="6680200" y="3613150"/>
          <p14:tracePt t="49977" x="6680200" y="3606800"/>
          <p14:tracePt t="50011" x="6673850" y="3594100"/>
          <p14:tracePt t="50036" x="6731000" y="3606800"/>
          <p14:tracePt t="50043" x="6858000" y="3657600"/>
          <p14:tracePt t="50051" x="6997700" y="3714750"/>
          <p14:tracePt t="50060" x="7092950" y="3752850"/>
          <p14:tracePt t="50075" x="7194550" y="3790950"/>
          <p14:tracePt t="50093" x="7232650" y="3822700"/>
          <p14:tracePt t="50110" x="7232650" y="3848100"/>
          <p14:tracePt t="50127" x="7232650" y="3860800"/>
          <p14:tracePt t="50172" x="7239000" y="3860800"/>
          <p14:tracePt t="50252" x="7239000" y="3867150"/>
          <p14:tracePt t="50267" x="7239000" y="3879850"/>
          <p14:tracePt t="50316" x="7239000" y="3886200"/>
          <p14:tracePt t="50492" x="7251700" y="3886200"/>
          <p14:tracePt t="50499" x="7264400" y="3879850"/>
          <p14:tracePt t="50509" x="7277100" y="3879850"/>
          <p14:tracePt t="50526" x="7289800" y="3873500"/>
          <p14:tracePt t="50542" x="7308850" y="3860800"/>
          <p14:tracePt t="50559" x="7321550" y="3854450"/>
          <p14:tracePt t="50575" x="7334250" y="3854450"/>
          <p14:tracePt t="50592" x="7353300" y="3848100"/>
          <p14:tracePt t="50609" x="7385050" y="3835400"/>
          <p14:tracePt t="50625" x="7442200" y="3822700"/>
          <p14:tracePt t="50659" x="7454900" y="3816350"/>
          <p14:tracePt t="50716" x="7448550" y="3829050"/>
          <p14:tracePt t="50723" x="7423150" y="3860800"/>
          <p14:tracePt t="50731" x="7385050" y="3898900"/>
          <p14:tracePt t="50741" x="7327900" y="3943350"/>
          <p14:tracePt t="50758" x="7143750" y="4095750"/>
          <p14:tracePt t="50775" x="6991350" y="4197350"/>
          <p14:tracePt t="50791" x="6565900" y="4464050"/>
          <p14:tracePt t="50808" x="6076950" y="4737100"/>
          <p14:tracePt t="50825" x="5575300" y="4978400"/>
          <p14:tracePt t="50840" x="5092700" y="5213350"/>
          <p14:tracePt t="50859" x="4464050" y="5480050"/>
          <p14:tracePt t="50873" x="4305300" y="5543550"/>
          <p14:tracePt t="50892" x="4032250" y="5645150"/>
          <p14:tracePt t="50908" x="3917950" y="5664200"/>
          <p14:tracePt t="50925" x="3873500" y="5670550"/>
          <p14:tracePt t="50939" x="3854450" y="5670550"/>
          <p14:tracePt t="50957" x="3848100" y="5670550"/>
          <p14:tracePt t="50974" x="3841750" y="5664200"/>
          <p14:tracePt t="50990" x="3835400" y="5664200"/>
          <p14:tracePt t="51024" x="3829050" y="5664200"/>
          <p14:tracePt t="51180" x="3829050" y="5657850"/>
          <p14:tracePt t="51203" x="3841750" y="5645150"/>
          <p14:tracePt t="51211" x="3848100" y="5638800"/>
          <p14:tracePt t="51222" x="3854450" y="5626100"/>
          <p14:tracePt t="51240" x="3873500" y="5607050"/>
          <p14:tracePt t="51257" x="3892550" y="5594350"/>
          <p14:tracePt t="51274" x="3898900" y="5588000"/>
          <p14:tracePt t="51291" x="3898900" y="5581650"/>
          <p14:tracePt t="51340" x="3905250" y="5581650"/>
          <p14:tracePt t="51460" x="3911600" y="5581650"/>
          <p14:tracePt t="51476" x="3917950" y="5581650"/>
          <p14:tracePt t="51483" x="3924300" y="5581650"/>
          <p14:tracePt t="51507" x="3937000" y="5581650"/>
          <p14:tracePt t="51516" x="3943350" y="5575300"/>
          <p14:tracePt t="51523" x="3956050" y="5568950"/>
          <p14:tracePt t="51540" x="3987800" y="5568950"/>
          <p14:tracePt t="51556" x="4013200" y="5562600"/>
          <p14:tracePt t="51573" x="4032250" y="5556250"/>
          <p14:tracePt t="51590" x="4051300" y="5556250"/>
          <p14:tracePt t="51604" x="4070350" y="5543550"/>
          <p14:tracePt t="51623" x="4089400" y="5537200"/>
          <p14:tracePt t="51639" x="4114800" y="5530850"/>
          <p14:tracePt t="51654" x="4133850" y="5524500"/>
          <p14:tracePt t="51673" x="4146550" y="5518150"/>
          <p14:tracePt t="51690" x="4152900" y="5518150"/>
          <p14:tracePt t="51706" x="4159250" y="5518150"/>
          <p14:tracePt t="51764" x="4165600" y="5511800"/>
          <p14:tracePt t="51932" x="4127500" y="5511800"/>
          <p14:tracePt t="51939" x="4057650" y="5511800"/>
          <p14:tracePt t="51947" x="3949700" y="5511800"/>
          <p14:tracePt t="51963" x="3759200" y="5511800"/>
          <p14:tracePt t="51972" x="3556000" y="5511800"/>
          <p14:tracePt t="51989" x="3003550" y="5511800"/>
          <p14:tracePt t="52005" x="2527300" y="5473700"/>
          <p14:tracePt t="52022" x="2146300" y="5416550"/>
          <p14:tracePt t="52039" x="1962150" y="5372100"/>
          <p14:tracePt t="52056" x="1892300" y="5346700"/>
          <p14:tracePt t="52088" x="1885950" y="5346700"/>
          <p14:tracePt t="52148" x="1885950" y="5334000"/>
          <p14:tracePt t="52155" x="1892300" y="5334000"/>
          <p14:tracePt t="52172" x="1892300" y="5327650"/>
          <p14:tracePt t="52179" x="1898650" y="5327650"/>
          <p14:tracePt t="52188" x="1898650" y="5321300"/>
          <p14:tracePt t="52205" x="1911350" y="5308600"/>
          <p14:tracePt t="52221" x="1924050" y="5302250"/>
          <p14:tracePt t="52238" x="1930400" y="5289550"/>
          <p14:tracePt t="52255" x="1936750" y="5283200"/>
          <p14:tracePt t="52428" x="1943100" y="5283200"/>
          <p14:tracePt t="52435" x="1949450" y="5276850"/>
          <p14:tracePt t="52443" x="1949450" y="5270500"/>
          <p14:tracePt t="52454" x="1962150" y="5264150"/>
          <p14:tracePt t="52471" x="1981200" y="5251450"/>
          <p14:tracePt t="52486" x="2019300" y="5232400"/>
          <p14:tracePt t="52504" x="2057400" y="5213350"/>
          <p14:tracePt t="52521" x="2108200" y="5187950"/>
          <p14:tracePt t="52535" x="2159000" y="5175250"/>
          <p14:tracePt t="52554" x="2190750" y="5162550"/>
          <p14:tracePt t="52571" x="2222500" y="5156200"/>
          <p14:tracePt t="52587" x="2228850" y="5156200"/>
          <p14:tracePt t="52604" x="2235200" y="5156200"/>
          <p14:tracePt t="52637" x="2235200" y="5149850"/>
          <p14:tracePt t="52654" x="2241550" y="5149850"/>
          <p14:tracePt t="54412" x="2247900" y="5149850"/>
          <p14:tracePt t="54435" x="2216150" y="5149850"/>
          <p14:tracePt t="54444" x="2178050" y="5149850"/>
          <p14:tracePt t="54451" x="2127250" y="5143500"/>
          <p14:tracePt t="54466" x="2076450" y="5137150"/>
          <p14:tracePt t="54481" x="1974850" y="5124450"/>
          <p14:tracePt t="54497" x="1866900" y="5099050"/>
          <p14:tracePt t="54516" x="1746250" y="5035550"/>
          <p14:tracePt t="54532" x="1695450" y="4991100"/>
          <p14:tracePt t="54547" x="1663700" y="4946650"/>
          <p14:tracePt t="54566" x="1644650" y="4870450"/>
          <p14:tracePt t="54582" x="1631950" y="4800600"/>
          <p14:tracePt t="54599" x="1631950" y="4724400"/>
          <p14:tracePt t="54616" x="1638300" y="4629150"/>
          <p14:tracePt t="54632" x="1682750" y="4527550"/>
          <p14:tracePt t="54649" x="1765300" y="4445000"/>
          <p14:tracePt t="54665" x="1873250" y="4330700"/>
          <p14:tracePt t="54682" x="2006600" y="4229100"/>
          <p14:tracePt t="54699" x="2241550" y="4114800"/>
          <p14:tracePt t="54715" x="2419350" y="4064000"/>
          <p14:tracePt t="54732" x="2565400" y="4038600"/>
          <p14:tracePt t="54749" x="2717800" y="4013200"/>
          <p14:tracePt t="54763" x="2870200" y="4013200"/>
          <p14:tracePt t="54782" x="3041650" y="4013200"/>
          <p14:tracePt t="54799" x="3276600" y="4038600"/>
          <p14:tracePt t="54815" x="3517900" y="4064000"/>
          <p14:tracePt t="54830" x="3727450" y="4070350"/>
          <p14:tracePt t="54848" x="3911600" y="4070350"/>
          <p14:tracePt t="54863" x="4083050" y="4070350"/>
          <p14:tracePt t="54882" x="4216400" y="4070350"/>
          <p14:tracePt t="54899" x="4356100" y="4064000"/>
          <p14:tracePt t="54913" x="4387850" y="4064000"/>
          <p14:tracePt t="54932" x="4483100" y="4064000"/>
          <p14:tracePt t="54948" x="4540250" y="4064000"/>
          <p14:tracePt t="54963" x="4578350" y="4076700"/>
          <p14:tracePt t="54981" x="4616450" y="4095750"/>
          <p14:tracePt t="54997" x="4641850" y="4114800"/>
          <p14:tracePt t="55015" x="4667250" y="4146550"/>
          <p14:tracePt t="55031" x="4686300" y="4178300"/>
          <p14:tracePt t="55048" x="4711700" y="4222750"/>
          <p14:tracePt t="55064" x="4749800" y="4273550"/>
          <p14:tracePt t="55081" x="4775200" y="4330700"/>
          <p14:tracePt t="55098" x="4819650" y="4406900"/>
          <p14:tracePt t="55113" x="4864100" y="4489450"/>
          <p14:tracePt t="55131" x="4927600" y="4622800"/>
          <p14:tracePt t="55148" x="4953000" y="4705350"/>
          <p14:tracePt t="55164" x="4959350" y="4781550"/>
          <p14:tracePt t="55181" x="4946650" y="4870450"/>
          <p14:tracePt t="55198" x="4889500" y="4953000"/>
          <p14:tracePt t="55212" x="4781550" y="5041900"/>
          <p14:tracePt t="55231" x="4629150" y="5130800"/>
          <p14:tracePt t="55248" x="4425950" y="5213350"/>
          <p14:tracePt t="55264" x="4133850" y="5283200"/>
          <p14:tracePt t="55281" x="3797300" y="5346700"/>
          <p14:tracePt t="55297" x="3429000" y="5365750"/>
          <p14:tracePt t="55314" x="3079750" y="5372100"/>
          <p14:tracePt t="55331" x="2527300" y="5340350"/>
          <p14:tracePt t="55347" x="2197100" y="5283200"/>
          <p14:tracePt t="55364" x="1911350" y="5187950"/>
          <p14:tracePt t="55381" x="1676400" y="5092700"/>
          <p14:tracePt t="55395" x="1517650" y="4997450"/>
          <p14:tracePt t="55414" x="1409700" y="4908550"/>
          <p14:tracePt t="55430" x="1333500" y="4813300"/>
          <p14:tracePt t="55447" x="1301750" y="4730750"/>
          <p14:tracePt t="55462" x="1289050" y="4654550"/>
          <p14:tracePt t="55480" x="1301750" y="4572000"/>
          <p14:tracePt t="55495" x="1352550" y="4464050"/>
          <p14:tracePt t="55514" x="1454150" y="4343400"/>
          <p14:tracePt t="55530" x="1625600" y="4229100"/>
          <p14:tracePt t="55547" x="2101850" y="4064000"/>
          <p14:tracePt t="55563" x="2520950" y="3975100"/>
          <p14:tracePt t="55580" x="2965450" y="3943350"/>
          <p14:tracePt t="55597" x="3416300" y="3930650"/>
          <p14:tracePt t="55614" x="3835400" y="3924300"/>
          <p14:tracePt t="55630" x="4241800" y="3956050"/>
          <p14:tracePt t="55647" x="4552950" y="4044950"/>
          <p14:tracePt t="55663" x="4813300" y="4165600"/>
          <p14:tracePt t="55680" x="5010150" y="4298950"/>
          <p14:tracePt t="55697" x="5156200" y="4419600"/>
          <p14:tracePt t="55713" x="5226050" y="4514850"/>
          <p14:tracePt t="55730" x="5283200" y="4610100"/>
          <p14:tracePt t="55731" x="5289550" y="4660900"/>
          <p14:tracePt t="55744" x="5295900" y="4705350"/>
          <p14:tracePt t="55763" x="5295900" y="4857750"/>
          <p14:tracePt t="55780" x="5245100" y="4972050"/>
          <p14:tracePt t="55796" x="5181600" y="5080000"/>
          <p14:tracePt t="55813" x="5124450" y="5156200"/>
          <p14:tracePt t="55827" x="5060950" y="5226050"/>
          <p14:tracePt t="55844" x="5003800" y="5276850"/>
          <p14:tracePt t="55863" x="4953000" y="5302250"/>
          <p14:tracePt t="55879" x="4921250" y="5308600"/>
          <p14:tracePt t="55896" x="4902200" y="5314950"/>
          <p14:tracePt t="55911" x="4876800" y="5308600"/>
          <p14:tracePt t="55929" x="4864100" y="5289550"/>
          <p14:tracePt t="55946" x="4845050" y="5251450"/>
          <p14:tracePt t="55963" x="4826000" y="5175250"/>
          <p14:tracePt t="55977" x="4826000" y="5137150"/>
          <p14:tracePt t="55996" x="4832350" y="5124450"/>
          <p14:tracePt t="56172" x="4826000" y="5118100"/>
          <p14:tracePt t="56179" x="4819650" y="5099050"/>
          <p14:tracePt t="56187" x="4819650" y="5080000"/>
          <p14:tracePt t="56195" x="4845050" y="5041900"/>
          <p14:tracePt t="56211" x="4883150" y="5016500"/>
          <p14:tracePt t="56227" x="4959350" y="4972050"/>
          <p14:tracePt t="56245" x="5003800" y="4953000"/>
          <p14:tracePt t="56262" x="5048250" y="4946650"/>
          <p14:tracePt t="56276" x="5130800" y="4946650"/>
          <p14:tracePt t="56295" x="5264150" y="4953000"/>
          <p14:tracePt t="56312" x="5429250" y="4953000"/>
          <p14:tracePt t="56328" x="5651500" y="4953000"/>
          <p14:tracePt t="56345" x="5892800" y="4953000"/>
          <p14:tracePt t="56361" x="6146800" y="4933950"/>
          <p14:tracePt t="56379" x="6407150" y="4908550"/>
          <p14:tracePt t="56395" x="6496050" y="4895850"/>
          <p14:tracePt t="56412" x="6521450" y="4889500"/>
          <p14:tracePt t="56445" x="6527800" y="4889500"/>
          <p14:tracePt t="56491" x="6527800" y="4902200"/>
          <p14:tracePt t="56500" x="6515100" y="4908550"/>
          <p14:tracePt t="56511" x="6508750" y="4921250"/>
          <p14:tracePt t="56528" x="6496050" y="4933950"/>
          <p14:tracePt t="56544" x="6457950" y="4959350"/>
          <p14:tracePt t="56561" x="6407150" y="4991100"/>
          <p14:tracePt t="56577" x="6356350" y="5022850"/>
          <p14:tracePt t="56592" x="6311900" y="5035550"/>
          <p14:tracePt t="56611" x="6273800" y="5067300"/>
          <p14:tracePt t="56627" x="6254750" y="5086350"/>
          <p14:tracePt t="56643" x="6242050" y="5092700"/>
          <p14:tracePt t="56677" x="6235700" y="5092700"/>
          <p14:tracePt t="56764" x="6235700" y="5099050"/>
          <p14:tracePt t="56787" x="6229350" y="5099050"/>
          <p14:tracePt t="56883" x="6223000" y="5099050"/>
          <p14:tracePt t="56892" x="6203950" y="5099050"/>
          <p14:tracePt t="56899" x="6178550" y="5092700"/>
          <p14:tracePt t="56908" x="6134100" y="5080000"/>
          <p14:tracePt t="56927" x="6032500" y="5060950"/>
          <p14:tracePt t="56943" x="5899150" y="5029200"/>
          <p14:tracePt t="56960" x="5822950" y="5003800"/>
          <p14:tracePt t="56977" x="5670550" y="4972050"/>
          <p14:tracePt t="56991" x="5530850" y="4927600"/>
          <p14:tracePt t="57008" x="5410200" y="4889500"/>
          <p14:tracePt t="57027" x="5295900" y="4838700"/>
          <p14:tracePt t="57043" x="5264150" y="4813300"/>
          <p14:tracePt t="57058" x="5257800" y="4806950"/>
          <p14:tracePt t="57075" x="5251450" y="4800600"/>
          <p14:tracePt t="57227" x="5264150" y="4800600"/>
          <p14:tracePt t="57235" x="5295900" y="4794250"/>
          <p14:tracePt t="57243" x="5334000" y="4787900"/>
          <p14:tracePt t="57259" x="5441950" y="4775200"/>
          <p14:tracePt t="57274" x="5518150" y="4768850"/>
          <p14:tracePt t="57293" x="5715000" y="4756150"/>
          <p14:tracePt t="57307" x="5975350" y="4749800"/>
          <p14:tracePt t="57326" x="6318250" y="4749800"/>
          <p14:tracePt t="57342" x="6737350" y="4749800"/>
          <p14:tracePt t="57359" x="7181850" y="4749800"/>
          <p14:tracePt t="57376" x="7632700" y="4749800"/>
          <p14:tracePt t="57390" x="8096250" y="4749800"/>
          <p14:tracePt t="57409" x="8566150" y="4737100"/>
          <p14:tracePt t="57425" x="8985250" y="4724400"/>
          <p14:tracePt t="57442" x="9347200" y="4724400"/>
          <p14:tracePt t="57459" x="9683750" y="4711700"/>
          <p14:tracePt t="57475" x="9823450" y="4686300"/>
          <p14:tracePt t="57492" x="9893300" y="4679950"/>
          <p14:tracePt t="57509" x="9918700" y="4673600"/>
          <p14:tracePt t="57588" x="9912350" y="4673600"/>
          <p14:tracePt t="57603" x="9906000" y="4673600"/>
          <p14:tracePt t="57611" x="9906000" y="4679950"/>
          <p14:tracePt t="57625" x="9893300" y="4679950"/>
          <p14:tracePt t="57641" x="9880600" y="4686300"/>
          <p14:tracePt t="57658" x="9861550" y="4692650"/>
          <p14:tracePt t="57675" x="9855200" y="4692650"/>
          <p14:tracePt t="57692" x="9855200" y="4699000"/>
          <p14:tracePt t="57708" x="9842500" y="4699000"/>
          <p14:tracePt t="57747" x="9836150" y="4699000"/>
          <p14:tracePt t="57779" x="9829800" y="4699000"/>
          <p14:tracePt t="57803" x="9823450" y="4699000"/>
          <p14:tracePt t="58540" x="9823450" y="4705350"/>
          <p14:tracePt t="58547" x="9810750" y="4724400"/>
          <p14:tracePt t="58557" x="9766300" y="4775200"/>
          <p14:tracePt t="58572" x="9721850" y="4813300"/>
          <p14:tracePt t="58587" x="9569450" y="4940300"/>
          <p14:tracePt t="58606" x="9353550" y="5092700"/>
          <p14:tracePt t="58622" x="9124950" y="5270500"/>
          <p14:tracePt t="58639" x="8877300" y="5435600"/>
          <p14:tracePt t="58656" x="8680450" y="5581650"/>
          <p14:tracePt t="58672" x="8509000" y="5702300"/>
          <p14:tracePt t="58687" x="8356600" y="5803900"/>
          <p14:tracePt t="58706" x="8255000" y="5880100"/>
          <p14:tracePt t="58720" x="8235950" y="5899150"/>
          <p14:tracePt t="58739" x="8223250" y="5905500"/>
          <p14:tracePt t="58756" x="8223250" y="5918200"/>
          <p14:tracePt t="58773" x="8223250" y="5905500"/>
          <p14:tracePt t="58789" x="8267700" y="5880100"/>
          <p14:tracePt t="58806" x="8331200" y="5842000"/>
          <p14:tracePt t="58822" x="8432800" y="5797550"/>
          <p14:tracePt t="58837" x="8553450" y="5753100"/>
          <p14:tracePt t="58856" x="8699500" y="5715000"/>
          <p14:tracePt t="58870" x="8864600" y="5683250"/>
          <p14:tracePt t="58887" x="9004300" y="5645150"/>
          <p14:tracePt t="58905" x="9124950" y="5619750"/>
          <p14:tracePt t="58922" x="9194800" y="5594350"/>
          <p14:tracePt t="58939" x="9232900" y="5581650"/>
          <p14:tracePt t="58955" x="9245600" y="5568950"/>
          <p14:tracePt t="59204" x="9245600" y="5562600"/>
          <p14:tracePt t="59260" x="9245600" y="5556250"/>
          <p14:tracePt t="60651" x="9245600" y="5549900"/>
          <p14:tracePt t="60668" x="9251950" y="5543550"/>
          <p14:tracePt t="60691" x="9251950" y="5537200"/>
          <p14:tracePt t="60716" x="9251950" y="5530850"/>
          <p14:tracePt t="60764" x="9251950" y="5524500"/>
          <p14:tracePt t="60771" x="9251950" y="5518150"/>
          <p14:tracePt t="60875" x="9251950" y="55118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271588" y="0"/>
            <a:ext cx="10515600" cy="981075"/>
          </a:xfrm>
        </p:spPr>
        <p:txBody>
          <a:bodyPr/>
          <a:lstStyle/>
          <a:p>
            <a:pPr eaLnBrk="1" hangingPunct="1"/>
            <a:r>
              <a:rPr lang="ja-JP" altLang="en-US" dirty="0"/>
              <a:t>ポリオワクチンと、ポリオ撲滅活動</a:t>
            </a:r>
          </a:p>
        </p:txBody>
      </p:sp>
      <p:sp>
        <p:nvSpPr>
          <p:cNvPr id="83971" name="Rectangle 3"/>
          <p:cNvSpPr>
            <a:spLocks noGrp="1" noChangeArrowheads="1"/>
          </p:cNvSpPr>
          <p:nvPr>
            <p:ph idx="1"/>
          </p:nvPr>
        </p:nvSpPr>
        <p:spPr>
          <a:xfrm>
            <a:off x="1271588" y="1290638"/>
            <a:ext cx="10515600" cy="5567362"/>
          </a:xfrm>
        </p:spPr>
        <p:txBody>
          <a:bodyPr>
            <a:normAutofit fontScale="85000" lnSpcReduction="10000"/>
          </a:bodyPr>
          <a:lstStyle/>
          <a:p>
            <a:pPr eaLnBrk="1" hangingPunct="1">
              <a:defRPr/>
            </a:pPr>
            <a:r>
              <a:rPr lang="ja-JP" altLang="en-US" sz="3300" dirty="0"/>
              <a:t>ポリオワクチン</a:t>
            </a:r>
          </a:p>
          <a:p>
            <a:pPr lvl="1" eaLnBrk="1" hangingPunct="1">
              <a:defRPr/>
            </a:pPr>
            <a:r>
              <a:rPr lang="ja-JP" altLang="en-US" sz="2400" dirty="0"/>
              <a:t>経口生ワクチン</a:t>
            </a:r>
          </a:p>
          <a:p>
            <a:pPr lvl="2" eaLnBrk="1" hangingPunct="1">
              <a:defRPr/>
            </a:pPr>
            <a:r>
              <a:rPr lang="ja-JP" altLang="en-US" dirty="0"/>
              <a:t>腸管免疫、血清免疫。長期の免疫。　廉価。</a:t>
            </a:r>
          </a:p>
          <a:p>
            <a:pPr lvl="2" eaLnBrk="1" hangingPunct="1">
              <a:defRPr/>
            </a:pPr>
            <a:r>
              <a:rPr lang="ja-JP" altLang="en-US" dirty="0"/>
              <a:t>数百万人に一人、変異したｃ</a:t>
            </a:r>
            <a:r>
              <a:rPr lang="en-US" altLang="ja-JP" dirty="0"/>
              <a:t>VDP</a:t>
            </a:r>
            <a:r>
              <a:rPr lang="ja-JP" altLang="en-US" dirty="0"/>
              <a:t>により</a:t>
            </a:r>
            <a:r>
              <a:rPr lang="en-US" altLang="ja-JP" dirty="0"/>
              <a:t>VAPP</a:t>
            </a:r>
            <a:r>
              <a:rPr lang="ja-JP" altLang="en-US" dirty="0"/>
              <a:t>が起きる。</a:t>
            </a:r>
          </a:p>
          <a:p>
            <a:pPr lvl="2" eaLnBrk="1" hangingPunct="1">
              <a:defRPr/>
            </a:pPr>
            <a:r>
              <a:rPr lang="ja-JP" altLang="en-US" dirty="0"/>
              <a:t>２型の撲滅により、</a:t>
            </a:r>
            <a:r>
              <a:rPr lang="en-US" altLang="ja-JP" dirty="0" err="1"/>
              <a:t>tOPV→bOPV</a:t>
            </a:r>
            <a:r>
              <a:rPr lang="ja-JP" altLang="en-US" dirty="0"/>
              <a:t>に変更</a:t>
            </a:r>
          </a:p>
          <a:p>
            <a:pPr lvl="1" eaLnBrk="1" hangingPunct="1">
              <a:defRPr/>
            </a:pPr>
            <a:r>
              <a:rPr lang="ja-JP" altLang="en-US" sz="2400" dirty="0"/>
              <a:t>不活化ワクチン</a:t>
            </a:r>
          </a:p>
          <a:p>
            <a:pPr lvl="2" eaLnBrk="1" hangingPunct="1">
              <a:defRPr/>
            </a:pPr>
            <a:r>
              <a:rPr lang="ja-JP" altLang="en-US" dirty="0"/>
              <a:t>血清免疫。５～１０年程度で減弱？　高価。</a:t>
            </a:r>
          </a:p>
          <a:p>
            <a:pPr lvl="2" eaLnBrk="1" hangingPunct="1">
              <a:defRPr/>
            </a:pPr>
            <a:r>
              <a:rPr lang="en-US" altLang="ja-JP" dirty="0"/>
              <a:t>VAPP</a:t>
            </a:r>
            <a:r>
              <a:rPr lang="ja-JP" altLang="en-US" dirty="0"/>
              <a:t>の恐れはない。</a:t>
            </a:r>
          </a:p>
          <a:p>
            <a:pPr eaLnBrk="1" hangingPunct="1">
              <a:defRPr/>
            </a:pPr>
            <a:endParaRPr lang="en-US" altLang="ja-JP" sz="2400" dirty="0"/>
          </a:p>
          <a:p>
            <a:pPr eaLnBrk="1" hangingPunct="1">
              <a:defRPr/>
            </a:pPr>
            <a:r>
              <a:rPr lang="en-US" altLang="ja-JP" sz="3000" dirty="0"/>
              <a:t>WHOが撲滅を目指す２番目の疾患 </a:t>
            </a:r>
          </a:p>
          <a:p>
            <a:pPr eaLnBrk="1" hangingPunct="1">
              <a:defRPr/>
            </a:pPr>
            <a:r>
              <a:rPr lang="en-US" altLang="ja-JP" sz="3000" dirty="0" err="1"/>
              <a:t>現在パキスタン、アフガニスタン</a:t>
            </a:r>
            <a:r>
              <a:rPr lang="ja-JP" altLang="en-US" sz="3000" dirty="0"/>
              <a:t>、ナイジェリアが常在国</a:t>
            </a:r>
          </a:p>
          <a:p>
            <a:pPr eaLnBrk="1" hangingPunct="1">
              <a:defRPr/>
            </a:pPr>
            <a:r>
              <a:rPr lang="ja-JP" altLang="en-US" sz="3000" dirty="0"/>
              <a:t>常在国と、感染拡大予防策：</a:t>
            </a:r>
          </a:p>
          <a:p>
            <a:pPr lvl="1" eaLnBrk="1" hangingPunct="1">
              <a:defRPr/>
            </a:pPr>
            <a:r>
              <a:rPr lang="en-US" altLang="ja-JP" sz="2600" dirty="0" err="1"/>
              <a:t>パキスタンからの出国者から他国へのポリオ拡大が起きた</a:t>
            </a:r>
            <a:endParaRPr lang="ja-JP" altLang="en-US" sz="2600" dirty="0"/>
          </a:p>
          <a:p>
            <a:pPr lvl="1" eaLnBrk="1" hangingPunct="1">
              <a:defRPr/>
            </a:pPr>
            <a:r>
              <a:rPr lang="en-US" altLang="ja-JP" sz="2600" dirty="0"/>
              <a:t>2014年5月以降，4週間以上滞在した後パキスタンから出国する際は，予防接種記録の提示（出国1年前～4週間前までに接種が必要）が要求される。</a:t>
            </a:r>
          </a:p>
          <a:p>
            <a:pPr lvl="1" eaLnBrk="1" hangingPunct="1">
              <a:defRPr/>
            </a:pPr>
            <a:r>
              <a:rPr lang="ja-JP" altLang="en-US" sz="2600" dirty="0"/>
              <a:t>（実施されていないらしい）</a:t>
            </a:r>
          </a:p>
          <a:p>
            <a:pPr eaLnBrk="1" hangingPunct="1">
              <a:defRPr/>
            </a:pPr>
            <a:endParaRPr lang="en-US" altLang="ja-JP" sz="2400" dirty="0"/>
          </a:p>
          <a:p>
            <a:pPr eaLnBrk="1" hangingPunct="1">
              <a:defRPr/>
            </a:pPr>
            <a:endParaRPr lang="en-US" altLang="ja-JP" sz="2400" dirty="0"/>
          </a:p>
        </p:txBody>
      </p:sp>
    </p:spTree>
  </p:cSld>
  <p:clrMapOvr>
    <a:masterClrMapping/>
  </p:clrMapOvr>
  <p:transition spd="slow" advTm="202295"/>
  <p:extLst>
    <p:ext uri="{3A86A75C-4F4B-4683-9AE1-C65F6400EC91}">
      <p14:laserTraceLst xmlns:p14="http://schemas.microsoft.com/office/powerpoint/2010/main">
        <p14:tracePtLst>
          <p14:tracePt t="396" x="9232900" y="5511800"/>
          <p14:tracePt t="413" x="9226550" y="5511800"/>
          <p14:tracePt t="420" x="9213850" y="5518150"/>
          <p14:tracePt t="429" x="9201150" y="5524500"/>
          <p14:tracePt t="446" x="9169400" y="5537200"/>
          <p14:tracePt t="462" x="9105900" y="5562600"/>
          <p14:tracePt t="479" x="8966200" y="5607050"/>
          <p14:tracePt t="496" x="8578850" y="5695950"/>
          <p14:tracePt t="512" x="7778750" y="5854700"/>
          <p14:tracePt t="529" x="6572250" y="5949950"/>
          <p14:tracePt t="546" x="5162550" y="5969000"/>
          <p14:tracePt t="562" x="3790950" y="5930900"/>
          <p14:tracePt t="577" x="2622550" y="5746750"/>
          <p14:tracePt t="596" x="1695450" y="5416550"/>
          <p14:tracePt t="610" x="1606550" y="5353050"/>
          <p14:tracePt t="629" x="1581150" y="5175250"/>
          <p14:tracePt t="645" x="1695450" y="5054600"/>
          <p14:tracePt t="662" x="1835150" y="4953000"/>
          <p14:tracePt t="679" x="1955800" y="4902200"/>
          <p14:tracePt t="695" x="2051050" y="4889500"/>
          <p14:tracePt t="712" x="2089150" y="4889500"/>
          <p14:tracePt t="745" x="2089150" y="4883150"/>
          <p14:tracePt t="893" x="2076450" y="4883150"/>
          <p14:tracePt t="901" x="2063750" y="4889500"/>
          <p14:tracePt t="909" x="2044700" y="4889500"/>
          <p14:tracePt t="928" x="2025650" y="4889500"/>
          <p14:tracePt t="945" x="1949450" y="4819650"/>
          <p14:tracePt t="961" x="1924050" y="4775200"/>
          <p14:tracePt t="978" x="1854200" y="4679950"/>
          <p14:tracePt t="995" x="1803400" y="4597400"/>
          <p14:tracePt t="1011" x="1771650" y="4514850"/>
          <p14:tracePt t="1028" x="1733550" y="4394200"/>
          <p14:tracePt t="1042" x="1720850" y="4362450"/>
          <p14:tracePt t="1061" x="1701800" y="4241800"/>
          <p14:tracePt t="1078" x="1695450" y="4127500"/>
          <p14:tracePt t="1092" x="1720850" y="3994150"/>
          <p14:tracePt t="1109" x="1803400" y="3848100"/>
          <p14:tracePt t="1128" x="1936750" y="3714750"/>
          <p14:tracePt t="1144" x="2159000" y="3581400"/>
          <p14:tracePt t="1161" x="2381250" y="3524250"/>
          <p14:tracePt t="1177" x="2527300" y="3511550"/>
          <p14:tracePt t="1194" x="2546350" y="3511550"/>
          <p14:tracePt t="1228" x="2559050" y="3517900"/>
          <p14:tracePt t="1316" x="2552700" y="3517900"/>
          <p14:tracePt t="1333" x="2540000" y="3517900"/>
          <p14:tracePt t="1340" x="2527300" y="3524250"/>
          <p14:tracePt t="1348" x="2495550" y="3536950"/>
          <p14:tracePt t="1358" x="2438400" y="3536950"/>
          <p14:tracePt t="1377" x="2362200" y="3498850"/>
          <p14:tracePt t="1394" x="2286000" y="3416300"/>
          <p14:tracePt t="1410" x="2197100" y="3321050"/>
          <p14:tracePt t="1427" x="2133600" y="3238500"/>
          <p14:tracePt t="1444" x="2095500" y="3098800"/>
          <p14:tracePt t="1460" x="2089150" y="3003550"/>
          <p14:tracePt t="1477" x="2082800" y="2933700"/>
          <p14:tracePt t="1493" x="2076450" y="2876550"/>
          <p14:tracePt t="1510" x="2076450" y="2832100"/>
          <p14:tracePt t="1527" x="2076450" y="2813050"/>
          <p14:tracePt t="1543" x="2070100" y="2800350"/>
          <p14:tracePt t="1560" x="2070100" y="2794000"/>
          <p14:tracePt t="2101" x="2044700" y="2794000"/>
          <p14:tracePt t="2108" x="1974850" y="2794000"/>
          <p14:tracePt t="2116" x="1905000" y="2787650"/>
          <p14:tracePt t="2125" x="1809750" y="2774950"/>
          <p14:tracePt t="2140" x="1695450" y="2749550"/>
          <p14:tracePt t="2158" x="1416050" y="2667000"/>
          <p14:tracePt t="2175" x="1149350" y="2571750"/>
          <p14:tracePt t="2192" x="965200" y="2470150"/>
          <p14:tracePt t="2208" x="863600" y="2374900"/>
          <p14:tracePt t="2225" x="800100" y="2273300"/>
          <p14:tracePt t="2241" x="787400" y="2159000"/>
          <p14:tracePt t="2256" x="787400" y="2044700"/>
          <p14:tracePt t="2275" x="857250" y="1917700"/>
          <p14:tracePt t="2291" x="990600" y="1778000"/>
          <p14:tracePt t="2306" x="1085850" y="1701800"/>
          <p14:tracePt t="2325" x="1530350" y="1473200"/>
          <p14:tracePt t="2341" x="1841500" y="1384300"/>
          <p14:tracePt t="2358" x="2133600" y="1346200"/>
          <p14:tracePt t="2375" x="2311400" y="1358900"/>
          <p14:tracePt t="2391" x="2438400" y="1409700"/>
          <p14:tracePt t="2408" x="2482850" y="1492250"/>
          <p14:tracePt t="2422" x="2489200" y="1612900"/>
          <p14:tracePt t="2441" x="2444750" y="1739900"/>
          <p14:tracePt t="2456" x="2387600" y="1847850"/>
          <p14:tracePt t="2472" x="2317750" y="1911350"/>
          <p14:tracePt t="2491" x="2222500" y="1955800"/>
          <p14:tracePt t="2508" x="2101850" y="1968500"/>
          <p14:tracePt t="2524" x="2051050" y="1968500"/>
          <p14:tracePt t="2540" x="2000250" y="1943100"/>
          <p14:tracePt t="2557" x="1968500" y="1911350"/>
          <p14:tracePt t="2574" x="1962150" y="1885950"/>
          <p14:tracePt t="2591" x="1962150" y="1860550"/>
          <p14:tracePt t="2607" x="1962150" y="1828800"/>
          <p14:tracePt t="2624" x="1981200" y="1790700"/>
          <p14:tracePt t="2640" x="2025650" y="1758950"/>
          <p14:tracePt t="2657" x="2101850" y="1727200"/>
          <p14:tracePt t="2674" x="2152650" y="1714500"/>
          <p14:tracePt t="2690" x="2273300" y="1695450"/>
          <p14:tracePt t="2707" x="2419350" y="1682750"/>
          <p14:tracePt t="2724" x="2654300" y="1682750"/>
          <p14:tracePt t="2740" x="2806700" y="1682750"/>
          <p14:tracePt t="2757" x="2921000" y="1708150"/>
          <p14:tracePt t="2774" x="3003550" y="1733550"/>
          <p14:tracePt t="2788" x="3041650" y="1752600"/>
          <p14:tracePt t="2805" x="3054350" y="1765300"/>
          <p14:tracePt t="2823" x="3067050" y="1784350"/>
          <p14:tracePt t="2840" x="3073400" y="1803400"/>
          <p14:tracePt t="2857" x="3073400" y="1816100"/>
          <p14:tracePt t="2873" x="3073400" y="1841500"/>
          <p14:tracePt t="2890" x="3067050" y="1860550"/>
          <p14:tracePt t="2905" x="3060700" y="1879600"/>
          <p14:tracePt t="2923" x="3048000" y="1892300"/>
          <p14:tracePt t="2940" x="2997200" y="1930400"/>
          <p14:tracePt t="2957" x="2895600" y="1962150"/>
          <p14:tracePt t="2973" x="2749550" y="1993900"/>
          <p14:tracePt t="2990" x="2501900" y="2012950"/>
          <p14:tracePt t="3006" x="2171700" y="2012950"/>
          <p14:tracePt t="3023" x="1778000" y="1968500"/>
          <p14:tracePt t="3040" x="1479550" y="1879600"/>
          <p14:tracePt t="3056" x="1301750" y="1809750"/>
          <p14:tracePt t="3073" x="1212850" y="1720850"/>
          <p14:tracePt t="3090" x="1193800" y="1644650"/>
          <p14:tracePt t="3104" x="1193800" y="1549400"/>
          <p14:tracePt t="3123" x="1225550" y="1441450"/>
          <p14:tracePt t="3140" x="1358900" y="1244600"/>
          <p14:tracePt t="3156" x="1524000" y="1085850"/>
          <p14:tracePt t="3173" x="1752600" y="933450"/>
          <p14:tracePt t="3189" x="2082800" y="762000"/>
          <p14:tracePt t="3206" x="2425700" y="628650"/>
          <p14:tracePt t="3223" x="2749550" y="533400"/>
          <p14:tracePt t="3239" x="3035300" y="482600"/>
          <p14:tracePt t="3256" x="3308350" y="450850"/>
          <p14:tracePt t="3272" x="3549650" y="450850"/>
          <p14:tracePt t="3289" x="3727450" y="476250"/>
          <p14:tracePt t="3304" x="3905250" y="533400"/>
          <p14:tracePt t="3322" x="4032250" y="628650"/>
          <p14:tracePt t="3337" x="4108450" y="730250"/>
          <p14:tracePt t="3356" x="4159250" y="895350"/>
          <p14:tracePt t="3372" x="4159250" y="977900"/>
          <p14:tracePt t="3389" x="4114800" y="1047750"/>
          <p14:tracePt t="3406" x="4057650" y="1098550"/>
          <p14:tracePt t="3422" x="3975100" y="1123950"/>
          <p14:tracePt t="3437" x="3886200" y="1136650"/>
          <p14:tracePt t="3455" x="3797300" y="1136650"/>
          <p14:tracePt t="3472" x="3708400" y="1123950"/>
          <p14:tracePt t="3487" x="3651250" y="1104900"/>
          <p14:tracePt t="3505" x="3619500" y="1092200"/>
          <p14:tracePt t="3520" x="3613150" y="1085850"/>
          <p14:tracePt t="3539" x="3613150" y="1079500"/>
          <p14:tracePt t="3555" x="3613150" y="1073150"/>
          <p14:tracePt t="3572" x="3613150" y="1066800"/>
          <p14:tracePt t="3597" x="3619500" y="1060450"/>
          <p14:tracePt t="3605" x="3625850" y="1060450"/>
          <p14:tracePt t="3622" x="3638550" y="1060450"/>
          <p14:tracePt t="3638" x="3651250" y="1060450"/>
          <p14:tracePt t="3655" x="3663950" y="1060450"/>
          <p14:tracePt t="3671" x="3676650" y="1060450"/>
          <p14:tracePt t="3688" x="3683000" y="1060450"/>
          <p14:tracePt t="3724" x="3689350" y="1066800"/>
          <p14:tracePt t="3741" x="3689350" y="1073150"/>
          <p14:tracePt t="3756" x="3695700" y="1073150"/>
          <p14:tracePt t="3771" x="3695700" y="1079500"/>
          <p14:tracePt t="3788" x="3695700" y="1092200"/>
          <p14:tracePt t="3804" x="3702050" y="1104900"/>
          <p14:tracePt t="3821" x="3702050" y="1136650"/>
          <p14:tracePt t="3838" x="3702050" y="1193800"/>
          <p14:tracePt t="3854" x="3670300" y="1289050"/>
          <p14:tracePt t="3869" x="3600450" y="1390650"/>
          <p14:tracePt t="3888" x="3511550" y="1498600"/>
          <p14:tracePt t="3904" x="3352800" y="1612900"/>
          <p14:tracePt t="3921" x="3187700" y="1701800"/>
          <p14:tracePt t="3937" x="3016250" y="1752600"/>
          <p14:tracePt t="3954" x="2870200" y="1790700"/>
          <p14:tracePt t="3969" x="2730500" y="1803400"/>
          <p14:tracePt t="3988" x="2571750" y="1803400"/>
          <p14:tracePt t="4004" x="2508250" y="1803400"/>
          <p14:tracePt t="4019" x="2489200" y="1803400"/>
          <p14:tracePt t="4037" x="2457450" y="1797050"/>
          <p14:tracePt t="4054" x="2457450" y="1784350"/>
          <p14:tracePt t="4087" x="2457450" y="1778000"/>
          <p14:tracePt t="4104" x="2457450" y="1771650"/>
          <p14:tracePt t="4120" x="2457450" y="1765300"/>
          <p14:tracePt t="4137" x="2470150" y="1758950"/>
          <p14:tracePt t="4170" x="2476500" y="1752600"/>
          <p14:tracePt t="4205" x="2482850" y="1752600"/>
          <p14:tracePt t="4245" x="2489200" y="1752600"/>
          <p14:tracePt t="4252" x="2495550" y="1765300"/>
          <p14:tracePt t="4276" x="2495550" y="1771650"/>
          <p14:tracePt t="4285" x="2501900" y="1784350"/>
          <p14:tracePt t="4292" x="2501900" y="1790700"/>
          <p14:tracePt t="4303" x="2501900" y="1797050"/>
          <p14:tracePt t="4320" x="2501900" y="1803400"/>
          <p14:tracePt t="4336" x="2501900" y="1822450"/>
          <p14:tracePt t="4353" x="2501900" y="1841500"/>
          <p14:tracePt t="4370" x="2501900" y="1860550"/>
          <p14:tracePt t="4386" x="2489200" y="1873250"/>
          <p14:tracePt t="4403" x="2489200" y="1879600"/>
          <p14:tracePt t="4420" x="2476500" y="1905000"/>
          <p14:tracePt t="4436" x="2470150" y="1911350"/>
          <p14:tracePt t="4453" x="2457450" y="1924050"/>
          <p14:tracePt t="4469" x="2444750" y="1936750"/>
          <p14:tracePt t="4486" x="2438400" y="1943100"/>
          <p14:tracePt t="4503" x="2425700" y="1955800"/>
          <p14:tracePt t="4519" x="2413000" y="1962150"/>
          <p14:tracePt t="4536" x="2400300" y="1962150"/>
          <p14:tracePt t="4551" x="2393950" y="1968500"/>
          <p14:tracePt t="4569" x="2387600" y="1968500"/>
          <p14:tracePt t="4621" x="2387600" y="1974850"/>
          <p14:tracePt t="4781" x="2381250" y="1974850"/>
          <p14:tracePt t="5453" x="2393950" y="1974850"/>
          <p14:tracePt t="5460" x="2413000" y="1974850"/>
          <p14:tracePt t="5468" x="2432050" y="1974850"/>
          <p14:tracePt t="5484" x="2470150" y="1974850"/>
          <p14:tracePt t="5500" x="2508250" y="1974850"/>
          <p14:tracePt t="5517" x="2520950" y="1974850"/>
          <p14:tracePt t="5533" x="2533650" y="1974850"/>
          <p14:tracePt t="5550" x="2546350" y="1974850"/>
          <p14:tracePt t="5844" x="2552700" y="1974850"/>
          <p14:tracePt t="6796" x="2565400" y="1974850"/>
          <p14:tracePt t="6804" x="2571750" y="1974850"/>
          <p14:tracePt t="6814" x="2578100" y="1974850"/>
          <p14:tracePt t="6830" x="2584450" y="1974850"/>
          <p14:tracePt t="6847" x="2597150" y="1974850"/>
          <p14:tracePt t="6864" x="2603500" y="1974850"/>
          <p14:tracePt t="6924" x="2603500" y="1981200"/>
          <p14:tracePt t="6940" x="2603500" y="1987550"/>
          <p14:tracePt t="6948" x="2603500" y="1993900"/>
          <p14:tracePt t="6964" x="2590800" y="2012950"/>
          <p14:tracePt t="6978" x="2584450" y="2012950"/>
          <p14:tracePt t="6995" x="2571750" y="2025650"/>
          <p14:tracePt t="7013" x="2501900" y="2057400"/>
          <p14:tracePt t="7030" x="2444750" y="2076450"/>
          <p14:tracePt t="7047" x="2355850" y="2089150"/>
          <p14:tracePt t="7063" x="2260600" y="2089150"/>
          <p14:tracePt t="7080" x="2159000" y="2089150"/>
          <p14:tracePt t="7094" x="2063750" y="2089150"/>
          <p14:tracePt t="7113" x="1968500" y="2070100"/>
          <p14:tracePt t="7130" x="1885950" y="2044700"/>
          <p14:tracePt t="7146" x="1835150" y="2012950"/>
          <p14:tracePt t="7163" x="1790700" y="1981200"/>
          <p14:tracePt t="7180" x="1765300" y="1955800"/>
          <p14:tracePt t="7197" x="1746250" y="1930400"/>
          <p14:tracePt t="7213" x="1727200" y="1892300"/>
          <p14:tracePt t="7229" x="1727200" y="1866900"/>
          <p14:tracePt t="7246" x="1727200" y="1828800"/>
          <p14:tracePt t="7263" x="1752600" y="1771650"/>
          <p14:tracePt t="7279" x="1809750" y="1708150"/>
          <p14:tracePt t="7294" x="1885950" y="1651000"/>
          <p14:tracePt t="7312" x="1993900" y="1593850"/>
          <p14:tracePt t="7327" x="2120900" y="1549400"/>
          <p14:tracePt t="7346" x="2279650" y="1511300"/>
          <p14:tracePt t="7362" x="2457450" y="1485900"/>
          <p14:tracePt t="7377" x="2628900" y="1460500"/>
          <p14:tracePt t="7396" x="2914650" y="1454150"/>
          <p14:tracePt t="7412" x="3092450" y="1454150"/>
          <p14:tracePt t="7429" x="3270250" y="1454150"/>
          <p14:tracePt t="7446" x="3429000" y="1460500"/>
          <p14:tracePt t="7460" x="3568700" y="1492250"/>
          <p14:tracePt t="7479" x="3670300" y="1517650"/>
          <p14:tracePt t="7493" x="3759200" y="1549400"/>
          <p14:tracePt t="7510" x="3816350" y="1574800"/>
          <p14:tracePt t="7529" x="3867150" y="1612900"/>
          <p14:tracePt t="7545" x="3892550" y="1638300"/>
          <p14:tracePt t="7560" x="3917950" y="1676400"/>
          <p14:tracePt t="7579" x="3937000" y="1727200"/>
          <p14:tracePt t="7593" x="3943350" y="1778000"/>
          <p14:tracePt t="7612" x="3943350" y="1847850"/>
          <p14:tracePt t="7629" x="3917950" y="1905000"/>
          <p14:tracePt t="7645" x="3873500" y="1955800"/>
          <p14:tracePt t="7662" x="3835400" y="1981200"/>
          <p14:tracePt t="7678" x="3759200" y="2006600"/>
          <p14:tracePt t="7693" x="3651250" y="2019300"/>
          <p14:tracePt t="7712" x="3536950" y="2019300"/>
          <p14:tracePt t="7728" x="3429000" y="2012950"/>
          <p14:tracePt t="7745" x="3359150" y="2006600"/>
          <p14:tracePt t="7762" x="3333750" y="2000250"/>
          <p14:tracePt t="7796" x="3327400" y="1993900"/>
          <p14:tracePt t="7860" x="3340100" y="1993900"/>
          <p14:tracePt t="7868" x="3359150" y="1993900"/>
          <p14:tracePt t="7878" x="3371850" y="1993900"/>
          <p14:tracePt t="7894" x="3409950" y="1993900"/>
          <p14:tracePt t="7911" x="3435350" y="1993900"/>
          <p14:tracePt t="7928" x="3473450" y="2012950"/>
          <p14:tracePt t="7944" x="3505200" y="2025650"/>
          <p14:tracePt t="7959" x="3524250" y="2038350"/>
          <p14:tracePt t="7976" x="3543300" y="2070100"/>
          <p14:tracePt t="7994" x="3549650" y="2101850"/>
          <p14:tracePt t="8011" x="3556000" y="2178050"/>
          <p14:tracePt t="8026" x="3530600" y="2336800"/>
          <p14:tracePt t="8044" x="3206750" y="2844800"/>
          <p14:tracePt t="8061" x="2844800" y="3270250"/>
          <p14:tracePt t="8077" x="2489200" y="3619500"/>
          <p14:tracePt t="8094" x="2260600" y="3841750"/>
          <p14:tracePt t="8111" x="2152650" y="3943350"/>
          <p14:tracePt t="8127" x="2095500" y="3968750"/>
          <p14:tracePt t="8142" x="2076450" y="3968750"/>
          <p14:tracePt t="8161" x="2057400" y="3956050"/>
          <p14:tracePt t="8177" x="2032000" y="3917950"/>
          <p14:tracePt t="8194" x="2006600" y="3886200"/>
          <p14:tracePt t="8208" x="1993900" y="3867150"/>
          <p14:tracePt t="8225" x="1981200" y="3848100"/>
          <p14:tracePt t="8244" x="1981200" y="3835400"/>
          <p14:tracePt t="8261" x="1993900" y="3816350"/>
          <p14:tracePt t="8277" x="2038350" y="3784600"/>
          <p14:tracePt t="8293" x="2120900" y="3740150"/>
          <p14:tracePt t="8310" x="2266950" y="3670300"/>
          <p14:tracePt t="8327" x="2432050" y="3600450"/>
          <p14:tracePt t="8344" x="2597150" y="3536950"/>
          <p14:tracePt t="8358" x="2749550" y="3498850"/>
          <p14:tracePt t="8377" x="2870200" y="3467100"/>
          <p14:tracePt t="8393" x="2933700" y="3454400"/>
          <p14:tracePt t="8410" x="2965450" y="3454400"/>
          <p14:tracePt t="8427" x="2978150" y="3454400"/>
          <p14:tracePt t="8441" x="2984500" y="3460750"/>
          <p14:tracePt t="8460" x="2990850" y="3473450"/>
          <p14:tracePt t="8477" x="2997200" y="3486150"/>
          <p14:tracePt t="8493" x="2997200" y="3505200"/>
          <p14:tracePt t="8510" x="2978150" y="3536950"/>
          <p14:tracePt t="8526" x="2921000" y="3568700"/>
          <p14:tracePt t="8543" x="2813050" y="3600450"/>
          <p14:tracePt t="8558" x="2686050" y="3619500"/>
          <p14:tracePt t="8574" x="2520950" y="3619500"/>
          <p14:tracePt t="8593" x="2324100" y="3587750"/>
          <p14:tracePt t="8609" x="2133600" y="3524250"/>
          <p14:tracePt t="8626" x="1962150" y="3448050"/>
          <p14:tracePt t="8641" x="1809750" y="3359150"/>
          <p14:tracePt t="8660" x="1651000" y="3232150"/>
          <p14:tracePt t="8676" x="1593850" y="3136900"/>
          <p14:tracePt t="8693" x="1587500" y="3054350"/>
          <p14:tracePt t="8709" x="1593850" y="2971800"/>
          <p14:tracePt t="8726" x="1631950" y="2889250"/>
          <p14:tracePt t="8742" x="1714500" y="2800350"/>
          <p14:tracePt t="8757" x="1835150" y="2717800"/>
          <p14:tracePt t="8776" x="1993900" y="2647950"/>
          <p14:tracePt t="8790" x="2222500" y="2584450"/>
          <p14:tracePt t="8809" x="2501900" y="2546350"/>
          <p14:tracePt t="8826" x="2819400" y="2527300"/>
          <p14:tracePt t="8842" x="3079750" y="2527300"/>
          <p14:tracePt t="8844" x="3238500" y="2527300"/>
          <p14:tracePt t="8859" x="3384550" y="2540000"/>
          <p14:tracePt t="8876" x="3752850" y="2616200"/>
          <p14:tracePt t="8892" x="3943350" y="2679700"/>
          <p14:tracePt t="8909" x="4064000" y="2730500"/>
          <p14:tracePt t="8925" x="4171950" y="2800350"/>
          <p14:tracePt t="8942" x="4235450" y="2863850"/>
          <p14:tracePt t="8959" x="4267200" y="2921000"/>
          <p14:tracePt t="8973" x="4273550" y="2959100"/>
          <p14:tracePt t="8990" x="4273550" y="3003550"/>
          <p14:tracePt t="9009" x="4267200" y="3041650"/>
          <p14:tracePt t="9025" x="4222750" y="3098800"/>
          <p14:tracePt t="9042" x="4152900" y="3162300"/>
          <p14:tracePt t="9058" x="4044950" y="3232150"/>
          <p14:tracePt t="9073" x="3924300" y="3289300"/>
          <p14:tracePt t="9090" x="3759200" y="3346450"/>
          <p14:tracePt t="9108" x="3505200" y="3397250"/>
          <p14:tracePt t="9125" x="3327400" y="3409950"/>
          <p14:tracePt t="9141" x="3187700" y="3409950"/>
          <p14:tracePt t="9158" x="3086100" y="3403600"/>
          <p14:tracePt t="9175" x="3041650" y="3397250"/>
          <p14:tracePt t="9191" x="3028950" y="3390900"/>
          <p14:tracePt t="9581" x="3028950" y="3384550"/>
          <p14:tracePt t="9588" x="3028950" y="3378200"/>
          <p14:tracePt t="9596" x="3041650" y="3371850"/>
          <p14:tracePt t="9605" x="3048000" y="3365500"/>
          <p14:tracePt t="9622" x="3067050" y="3352800"/>
          <p14:tracePt t="9638" x="3079750" y="3352800"/>
          <p14:tracePt t="9657" x="3098800" y="3340100"/>
          <p14:tracePt t="9673" x="3130550" y="3327400"/>
          <p14:tracePt t="9688" x="3149600" y="3327400"/>
          <p14:tracePt t="9707" x="3162300" y="3333750"/>
          <p14:tracePt t="9884" x="3155950" y="3333750"/>
          <p14:tracePt t="9892" x="3136900" y="3314700"/>
          <p14:tracePt t="9908" x="3136900" y="3289300"/>
          <p14:tracePt t="9916" x="3136900" y="3263900"/>
          <p14:tracePt t="9932" x="3175000" y="3225800"/>
          <p14:tracePt t="9940" x="3200400" y="3206750"/>
          <p14:tracePt t="9956" x="3251200" y="3168650"/>
          <p14:tracePt t="9971" x="3263900" y="3168650"/>
          <p14:tracePt t="10028" x="3257550" y="3168650"/>
          <p14:tracePt t="10036" x="3244850" y="3168650"/>
          <p14:tracePt t="10044" x="3244850" y="3175000"/>
          <p14:tracePt t="10055" x="3238500" y="3175000"/>
          <p14:tracePt t="10076" x="3232150" y="3175000"/>
          <p14:tracePt t="10087" x="3232150" y="3181350"/>
          <p14:tracePt t="10105" x="3225800" y="3181350"/>
          <p14:tracePt t="10122" x="3219450" y="3181350"/>
          <p14:tracePt t="10138" x="3206750" y="3181350"/>
          <p14:tracePt t="10154" x="3194050" y="3181350"/>
          <p14:tracePt t="10172" x="3181350" y="3181350"/>
          <p14:tracePt t="10564" x="3175000" y="3181350"/>
          <p14:tracePt t="10572" x="3175000" y="3187700"/>
          <p14:tracePt t="10589" x="3168650" y="3187700"/>
          <p14:tracePt t="10604" x="3168650" y="3194050"/>
          <p14:tracePt t="10620" x="3155950" y="3200400"/>
          <p14:tracePt t="10637" x="3149600" y="3200400"/>
          <p14:tracePt t="10644" x="3136900" y="3206750"/>
          <p14:tracePt t="10654" x="3124200" y="3213100"/>
          <p14:tracePt t="10669" x="3098800" y="3219450"/>
          <p14:tracePt t="10688" x="3079750" y="3219450"/>
          <p14:tracePt t="10704" x="3035300" y="3225800"/>
          <p14:tracePt t="10721" x="2959100" y="3219450"/>
          <p14:tracePt t="10737" x="2825750" y="3168650"/>
          <p14:tracePt t="10752" x="2667000" y="3105150"/>
          <p14:tracePt t="10771" x="2432050" y="2978150"/>
          <p14:tracePt t="10788" x="2133600" y="2768600"/>
          <p14:tracePt t="10804" x="2006600" y="2622550"/>
          <p14:tracePt t="10821" x="1949450" y="2508250"/>
          <p14:tracePt t="10837" x="1943100" y="2393950"/>
          <p14:tracePt t="10854" x="1968500" y="2286000"/>
          <p14:tracePt t="10870" x="2038350" y="2159000"/>
          <p14:tracePt t="10885" x="2139950" y="2038350"/>
          <p14:tracePt t="10904" x="2273300" y="1924050"/>
          <p14:tracePt t="10921" x="2419350" y="1822450"/>
          <p14:tracePt t="10937" x="2584450" y="1739900"/>
          <p14:tracePt t="10952" x="2724150" y="1676400"/>
          <p14:tracePt t="10968" x="2819400" y="1651000"/>
          <p14:tracePt t="10987" x="2870200" y="1644650"/>
          <p14:tracePt t="11004" x="2895600" y="1644650"/>
          <p14:tracePt t="11037" x="2908300" y="1651000"/>
          <p14:tracePt t="11053" x="2914650" y="1663700"/>
          <p14:tracePt t="11070" x="2921000" y="1670050"/>
          <p14:tracePt t="11087" x="2927350" y="1676400"/>
          <p14:tracePt t="11103" x="2927350" y="1682750"/>
          <p14:tracePt t="11120" x="2933700" y="1689100"/>
          <p14:tracePt t="11136" x="2940050" y="1695450"/>
          <p14:tracePt t="11153" x="2952750" y="1708150"/>
          <p14:tracePt t="11170" x="2978150" y="1714500"/>
          <p14:tracePt t="11186" x="3022600" y="1727200"/>
          <p14:tracePt t="11203" x="3111500" y="1733550"/>
          <p14:tracePt t="11220" x="3314700" y="1739900"/>
          <p14:tracePt t="11237" x="3460750" y="1739900"/>
          <p14:tracePt t="11253" x="3606800" y="1739900"/>
          <p14:tracePt t="11270" x="3708400" y="1746250"/>
          <p14:tracePt t="11286" x="3759200" y="1752600"/>
          <p14:tracePt t="11303" x="3771900" y="1752600"/>
          <p14:tracePt t="11320" x="3771900" y="1758950"/>
          <p14:tracePt t="11336" x="3771900" y="1771650"/>
          <p14:tracePt t="11353" x="3771900" y="1784350"/>
          <p14:tracePt t="11367" x="3771900" y="1797050"/>
          <p14:tracePt t="11386" x="3765550" y="1809750"/>
          <p14:tracePt t="11419" x="3746500" y="1835150"/>
          <p14:tracePt t="11436" x="3727450" y="1854200"/>
          <p14:tracePt t="11453" x="3708400" y="1879600"/>
          <p14:tracePt t="11467" x="3689350" y="1898650"/>
          <p14:tracePt t="11486" x="3663950" y="1911350"/>
          <p14:tracePt t="11502" x="3644900" y="1924050"/>
          <p14:tracePt t="11519" x="3625850" y="1936750"/>
          <p14:tracePt t="11536" x="3606800" y="1943100"/>
          <p14:tracePt t="11552" x="3600450" y="1955800"/>
          <p14:tracePt t="11569" x="3594100" y="1955800"/>
          <p14:tracePt t="11586" x="3587750" y="1955800"/>
          <p14:tracePt t="11717" x="3600450" y="1955800"/>
          <p14:tracePt t="11724" x="3606800" y="1949450"/>
          <p14:tracePt t="11733" x="3613150" y="1949450"/>
          <p14:tracePt t="11752" x="3632200" y="1936750"/>
          <p14:tracePt t="11768" x="3644900" y="1930400"/>
          <p14:tracePt t="11785" x="3670300" y="1930400"/>
          <p14:tracePt t="11802" x="3689350" y="1924050"/>
          <p14:tracePt t="11818" x="3708400" y="1917700"/>
          <p14:tracePt t="11835" x="3733800" y="1911350"/>
          <p14:tracePt t="11837" x="3740150" y="1911350"/>
          <p14:tracePt t="11852" x="3759200" y="1911350"/>
          <p14:tracePt t="11868" x="3771900" y="1911350"/>
          <p14:tracePt t="11885" x="3784600" y="1911350"/>
          <p14:tracePt t="11901" x="3790950" y="1911350"/>
          <p14:tracePt t="11934" x="3797300" y="1911350"/>
          <p14:tracePt t="11957" x="3803650" y="1911350"/>
          <p14:tracePt t="11968" x="3810000" y="1911350"/>
          <p14:tracePt t="11985" x="3816350" y="1911350"/>
          <p14:tracePt t="12001" x="3822700" y="1911350"/>
          <p14:tracePt t="12018" x="3829050" y="1911350"/>
          <p14:tracePt t="12034" x="3835400" y="1911350"/>
          <p14:tracePt t="12532" x="3829050" y="1911350"/>
          <p14:tracePt t="12565" x="3822700" y="1917700"/>
          <p14:tracePt t="12580" x="3816350" y="1917700"/>
          <p14:tracePt t="12588" x="3810000" y="1930400"/>
          <p14:tracePt t="12599" x="3797300" y="1936750"/>
          <p14:tracePt t="12616" x="3784600" y="1943100"/>
          <p14:tracePt t="12631" x="3733800" y="1968500"/>
          <p14:tracePt t="12650" x="3663950" y="2006600"/>
          <p14:tracePt t="12666" x="3556000" y="2038350"/>
          <p14:tracePt t="12681" x="3416300" y="2070100"/>
          <p14:tracePt t="12700" x="3162300" y="2114550"/>
          <p14:tracePt t="12716" x="2978150" y="2120900"/>
          <p14:tracePt t="12733" x="2800350" y="2127250"/>
          <p14:tracePt t="12749" x="2641600" y="2127250"/>
          <p14:tracePt t="12766" x="2489200" y="2127250"/>
          <p14:tracePt t="12783" x="2349500" y="2108200"/>
          <p14:tracePt t="12799" x="2235200" y="2082800"/>
          <p14:tracePt t="12816" x="2133600" y="2051050"/>
          <p14:tracePt t="12833" x="2044700" y="2012950"/>
          <p14:tracePt t="12847" x="1962150" y="1974850"/>
          <p14:tracePt t="12866" x="1892300" y="1949450"/>
          <p14:tracePt t="12880" x="1847850" y="1917700"/>
          <p14:tracePt t="12899" x="1809750" y="1885950"/>
          <p14:tracePt t="12916" x="1778000" y="1835150"/>
          <p14:tracePt t="12932" x="1765300" y="1809750"/>
          <p14:tracePt t="12947" x="1765300" y="1790700"/>
          <p14:tracePt t="12966" x="1765300" y="1733550"/>
          <p14:tracePt t="12982" x="1784350" y="1682750"/>
          <p14:tracePt t="12997" x="1828800" y="1619250"/>
          <p14:tracePt t="13015" x="1898650" y="1549400"/>
          <p14:tracePt t="13030" x="2000250" y="1485900"/>
          <p14:tracePt t="13048" x="2139950" y="1422400"/>
          <p14:tracePt t="13065" x="2286000" y="1365250"/>
          <p14:tracePt t="13082" x="2432050" y="1333500"/>
          <p14:tracePt t="13097" x="2571750" y="1320800"/>
          <p14:tracePt t="13115" x="2705100" y="1308100"/>
          <p14:tracePt t="13132" x="2889250" y="1308100"/>
          <p14:tracePt t="13146" x="2959100" y="1308100"/>
          <p14:tracePt t="13165" x="3168650" y="1314450"/>
          <p14:tracePt t="13181" x="3340100" y="1346200"/>
          <p14:tracePt t="13196" x="3505200" y="1377950"/>
          <p14:tracePt t="13213" x="3657600" y="1416050"/>
          <p14:tracePt t="13231" x="3797300" y="1454150"/>
          <p14:tracePt t="13248" x="3898900" y="1485900"/>
          <p14:tracePt t="13265" x="3975100" y="1517650"/>
          <p14:tracePt t="13281" x="4019550" y="1549400"/>
          <p14:tracePt t="13298" x="4064000" y="1574800"/>
          <p14:tracePt t="13313" x="4095750" y="1612900"/>
          <p14:tracePt t="13332" x="4133850" y="1663700"/>
          <p14:tracePt t="13348" x="4159250" y="1714500"/>
          <p14:tracePt t="13363" x="4171950" y="1727200"/>
          <p14:tracePt t="13381" x="4203700" y="1771650"/>
          <p14:tracePt t="13398" x="4216400" y="1790700"/>
          <p14:tracePt t="13414" x="4216400" y="1816100"/>
          <p14:tracePt t="13431" x="4235450" y="1841500"/>
          <p14:tracePt t="13448" x="4235450" y="1866900"/>
          <p14:tracePt t="13464" x="4248150" y="1885950"/>
          <p14:tracePt t="13481" x="4248150" y="1898650"/>
          <p14:tracePt t="13496" x="4248150" y="1911350"/>
          <p14:tracePt t="13533" x="4248150" y="1917700"/>
          <p14:tracePt t="13580" x="4241800" y="1930400"/>
          <p14:tracePt t="13588" x="4216400" y="1930400"/>
          <p14:tracePt t="13629" x="4191000" y="1936750"/>
          <p14:tracePt t="13773" x="4191000" y="1943100"/>
          <p14:tracePt t="13805" x="4178300" y="1930400"/>
          <p14:tracePt t="13812" x="4178300" y="1917700"/>
          <p14:tracePt t="13820" x="4178300" y="1911350"/>
          <p14:tracePt t="13830" x="4178300" y="1905000"/>
          <p14:tracePt t="13845" x="4184650" y="1879600"/>
          <p14:tracePt t="13863" x="4210050" y="1860550"/>
          <p14:tracePt t="13878" x="4216400" y="1854200"/>
          <p14:tracePt t="13989" x="4210050" y="1854200"/>
          <p14:tracePt t="14004" x="4203700" y="1854200"/>
          <p14:tracePt t="14029" x="4197350" y="1854200"/>
          <p14:tracePt t="14037" x="4191000" y="1854200"/>
          <p14:tracePt t="14068" x="4184650" y="1854200"/>
          <p14:tracePt t="14244" x="4184650" y="1847850"/>
          <p14:tracePt t="14252" x="4184650" y="1841500"/>
          <p14:tracePt t="14309" x="4184650" y="1835150"/>
          <p14:tracePt t="14405" x="4184650" y="1828800"/>
          <p14:tracePt t="15412" x="4184650" y="1835150"/>
          <p14:tracePt t="15444" x="4184650" y="1841500"/>
          <p14:tracePt t="15452" x="4184650" y="1847850"/>
          <p14:tracePt t="17124" x="4184650" y="1854200"/>
          <p14:tracePt t="17156" x="4184650" y="1860550"/>
          <p14:tracePt t="17212" x="4184650" y="1866900"/>
          <p14:tracePt t="17260" x="4184650" y="1873250"/>
          <p14:tracePt t="17348" x="4184650" y="1879600"/>
          <p14:tracePt t="19613" x="4165600" y="1885950"/>
          <p14:tracePt t="19620" x="4133850" y="1892300"/>
          <p14:tracePt t="19631" x="4108450" y="1905000"/>
          <p14:tracePt t="19647" x="4044950" y="1911350"/>
          <p14:tracePt t="19666" x="4025900" y="1917700"/>
          <p14:tracePt t="19681" x="3987800" y="1924050"/>
          <p14:tracePt t="19699" x="3943350" y="1924050"/>
          <p14:tracePt t="19716" x="3930650" y="1930400"/>
          <p14:tracePt t="19732" x="3917950" y="1930400"/>
          <p14:tracePt t="19749" x="3911600" y="1930400"/>
          <p14:tracePt t="19766" x="3905250" y="1930400"/>
          <p14:tracePt t="19782" x="3898900" y="1930400"/>
          <p14:tracePt t="19799" x="3886200" y="1924050"/>
          <p14:tracePt t="19844" x="3886200" y="1917700"/>
          <p14:tracePt t="24556" x="3886200" y="1930400"/>
          <p14:tracePt t="24572" x="3905250" y="1949450"/>
          <p14:tracePt t="24580" x="3905250" y="1955800"/>
          <p14:tracePt t="24621" x="3924300" y="1955800"/>
          <p14:tracePt t="24844" x="3917950" y="1955800"/>
          <p14:tracePt t="24884" x="3911600" y="1955800"/>
          <p14:tracePt t="24916" x="3905250" y="1955800"/>
          <p14:tracePt t="24932" x="3898900" y="1955800"/>
          <p14:tracePt t="24940" x="3892550" y="1955800"/>
          <p14:tracePt t="24952" x="3886200" y="1955800"/>
          <p14:tracePt t="24969" x="3867150" y="1962150"/>
          <p14:tracePt t="24986" x="3860800" y="1962150"/>
          <p14:tracePt t="25003" x="3835400" y="1962150"/>
          <p14:tracePt t="25019" x="3816350" y="1968500"/>
          <p14:tracePt t="25036" x="3765550" y="1968500"/>
          <p14:tracePt t="25052" x="3740150" y="1968500"/>
          <p14:tracePt t="25069" x="3714750" y="1968500"/>
          <p14:tracePt t="25086" x="3689350" y="1968500"/>
          <p14:tracePt t="25102" x="3676650" y="1968500"/>
          <p14:tracePt t="25119" x="3663950" y="1968500"/>
          <p14:tracePt t="25135" x="3657600" y="1968500"/>
          <p14:tracePt t="25572" x="3663950" y="1968500"/>
          <p14:tracePt t="25596" x="3670300" y="1968500"/>
          <p14:tracePt t="25604" x="3683000" y="1968500"/>
          <p14:tracePt t="25618" x="3695700" y="1962150"/>
          <p14:tracePt t="25635" x="3733800" y="1949450"/>
          <p14:tracePt t="25652" x="3841750" y="1936750"/>
          <p14:tracePt t="25668" x="3956050" y="1911350"/>
          <p14:tracePt t="25685" x="4057650" y="1898650"/>
          <p14:tracePt t="25701" x="4152900" y="1885950"/>
          <p14:tracePt t="25718" x="4210050" y="1885950"/>
          <p14:tracePt t="25735" x="4235450" y="1885950"/>
          <p14:tracePt t="25751" x="4241800" y="1885950"/>
          <p14:tracePt t="25933" x="4235450" y="1885950"/>
          <p14:tracePt t="25956" x="4229100" y="1885950"/>
          <p14:tracePt t="25980" x="4222750" y="1885950"/>
          <p14:tracePt t="25996" x="4216400" y="1885950"/>
          <p14:tracePt t="26004" x="4210050" y="1885950"/>
          <p14:tracePt t="26016" x="4203700" y="1885950"/>
          <p14:tracePt t="26033" x="4191000" y="1885950"/>
          <p14:tracePt t="26050" x="4191000" y="1892300"/>
          <p14:tracePt t="26066" x="4171950" y="1898650"/>
          <p14:tracePt t="26084" x="4133850" y="1898650"/>
          <p14:tracePt t="26100" x="4076700" y="1905000"/>
          <p14:tracePt t="26117" x="4013200" y="1905000"/>
          <p14:tracePt t="26134" x="3930650" y="1911350"/>
          <p14:tracePt t="26150" x="3879850" y="1911350"/>
          <p14:tracePt t="26167" x="3810000" y="1917700"/>
          <p14:tracePt t="26183" x="3771900" y="1917700"/>
          <p14:tracePt t="26200" x="3740150" y="1924050"/>
          <p14:tracePt t="26215" x="3721100" y="1924050"/>
          <p14:tracePt t="26233" x="3714750" y="1924050"/>
          <p14:tracePt t="26308" x="3727450" y="1924050"/>
          <p14:tracePt t="26316" x="3733800" y="1924050"/>
          <p14:tracePt t="26324" x="3746500" y="1917700"/>
          <p14:tracePt t="26333" x="3765550" y="1911350"/>
          <p14:tracePt t="26350" x="3803650" y="1905000"/>
          <p14:tracePt t="26364" x="3835400" y="1898650"/>
          <p14:tracePt t="26383" x="3905250" y="1885950"/>
          <p14:tracePt t="26400" x="3975100" y="1873250"/>
          <p14:tracePt t="26414" x="4044950" y="1866900"/>
          <p14:tracePt t="26433" x="4083050" y="1866900"/>
          <p14:tracePt t="26450" x="4108450" y="1866900"/>
          <p14:tracePt t="26466" x="4114800" y="1866900"/>
          <p14:tracePt t="26524" x="4121150" y="1866900"/>
          <p14:tracePt t="26540" x="4114800" y="1866900"/>
          <p14:tracePt t="26548" x="4108450" y="1866900"/>
          <p14:tracePt t="26556" x="4095750" y="1873250"/>
          <p14:tracePt t="26564" x="4083050" y="1873250"/>
          <p14:tracePt t="26583" x="4032250" y="1892300"/>
          <p14:tracePt t="26599" x="3968750" y="1911350"/>
          <p14:tracePt t="26614" x="3860800" y="1936750"/>
          <p14:tracePt t="26632" x="3803650" y="1949450"/>
          <p14:tracePt t="26649" x="3670300" y="1981200"/>
          <p14:tracePt t="26666" x="3498850" y="2012950"/>
          <p14:tracePt t="26680" x="3314700" y="2038350"/>
          <p14:tracePt t="26699" x="3117850" y="2057400"/>
          <p14:tracePt t="26714" x="2940050" y="2063750"/>
          <p14:tracePt t="26733" x="2660650" y="2063750"/>
          <p14:tracePt t="26749" x="2489200" y="2063750"/>
          <p14:tracePt t="26766" x="2330450" y="2051050"/>
          <p14:tracePt t="26782" x="2209800" y="2025650"/>
          <p14:tracePt t="26797" x="2114550" y="2000250"/>
          <p14:tracePt t="26815" x="2051050" y="1974850"/>
          <p14:tracePt t="26830" x="2012950" y="1949450"/>
          <p14:tracePt t="26849" x="1987550" y="1930400"/>
          <p14:tracePt t="26865" x="1974850" y="1917700"/>
          <p14:tracePt t="26882" x="1974850" y="1898650"/>
          <p14:tracePt t="26898" x="1968500" y="1885950"/>
          <p14:tracePt t="26915" x="1968500" y="1847850"/>
          <p14:tracePt t="26932" x="1974850" y="1822450"/>
          <p14:tracePt t="26948" x="1993900" y="1784350"/>
          <p14:tracePt t="26965" x="2006600" y="1758950"/>
          <p14:tracePt t="26982" x="2019300" y="1733550"/>
          <p14:tracePt t="26996" x="2032000" y="1714500"/>
          <p14:tracePt t="27013" x="2044700" y="1701800"/>
          <p14:tracePt t="27030" x="2051050" y="1689100"/>
          <p14:tracePt t="27048" x="2070100" y="1676400"/>
          <p14:tracePt t="27065" x="2101850" y="1657350"/>
          <p14:tracePt t="27081" x="2165350" y="1638300"/>
          <p14:tracePt t="27098" x="2260600" y="1619250"/>
          <p14:tracePt t="27113" x="2400300" y="1600200"/>
          <p14:tracePt t="27132" x="2641600" y="1581150"/>
          <p14:tracePt t="27148" x="2819400" y="1581150"/>
          <p14:tracePt t="27166" x="2971800" y="1581150"/>
          <p14:tracePt t="27181" x="3117850" y="1593850"/>
          <p14:tracePt t="27196" x="3244850" y="1606550"/>
          <p14:tracePt t="27214" x="3371850" y="1625600"/>
          <p14:tracePt t="27230" x="3479800" y="1651000"/>
          <p14:tracePt t="27247" x="3594100" y="1682750"/>
          <p14:tracePt t="27264" x="3683000" y="1714500"/>
          <p14:tracePt t="27280" x="3765550" y="1733550"/>
          <p14:tracePt t="27297" x="3816350" y="1746250"/>
          <p14:tracePt t="27312" x="3860800" y="1758950"/>
          <p14:tracePt t="27331" x="3898900" y="1765300"/>
          <p14:tracePt t="27348" x="3937000" y="1778000"/>
          <p14:tracePt t="27364" x="3956050" y="1790700"/>
          <p14:tracePt t="27381" x="3968750" y="1797050"/>
          <p14:tracePt t="27397" x="3981450" y="1803400"/>
          <p14:tracePt t="27412" x="3994150" y="1803400"/>
          <p14:tracePt t="27431" x="4000500" y="1809750"/>
          <p14:tracePt t="27447" x="4006850" y="1822450"/>
          <p14:tracePt t="27464" x="4013200" y="1828800"/>
          <p14:tracePt t="27480" x="4025900" y="1841500"/>
          <p14:tracePt t="27497" x="4032250" y="1854200"/>
          <p14:tracePt t="27513" x="4032250" y="1866900"/>
          <p14:tracePt t="27530" x="4032250" y="1885950"/>
          <p14:tracePt t="27547" x="4032250" y="1905000"/>
          <p14:tracePt t="27563" x="4032250" y="1930400"/>
          <p14:tracePt t="27580" x="4025900" y="1949450"/>
          <p14:tracePt t="27597" x="4013200" y="1968500"/>
          <p14:tracePt t="27613" x="4006850" y="1974850"/>
          <p14:tracePt t="27630" x="3994150" y="1987550"/>
          <p14:tracePt t="27647" x="3987800" y="1993900"/>
          <p14:tracePt t="27700" x="3981450" y="2000250"/>
          <p14:tracePt t="28164" x="3981450" y="2006600"/>
          <p14:tracePt t="28172" x="3975100" y="2006600"/>
          <p14:tracePt t="28380" x="3975100" y="1993900"/>
          <p14:tracePt t="28396" x="4000500" y="1981200"/>
          <p14:tracePt t="28404" x="4000500" y="1968500"/>
          <p14:tracePt t="28412" x="4013200" y="1962150"/>
          <p14:tracePt t="28429" x="4013200" y="1949450"/>
          <p14:tracePt t="28445" x="4013200" y="1943100"/>
          <p14:tracePt t="28508" x="4006850" y="1943100"/>
          <p14:tracePt t="28532" x="4000500" y="1943100"/>
          <p14:tracePt t="28540" x="3994150" y="1943100"/>
          <p14:tracePt t="29044" x="3987800" y="1943100"/>
          <p14:tracePt t="29061" x="3981450" y="1949450"/>
          <p14:tracePt t="29076" x="3975100" y="1949450"/>
          <p14:tracePt t="29084" x="3968750" y="1949450"/>
          <p14:tracePt t="29132" x="3962400" y="1949450"/>
          <p14:tracePt t="29148" x="3956050" y="1949450"/>
          <p14:tracePt t="29164" x="3949700" y="1949450"/>
          <p14:tracePt t="29172" x="3943350" y="1949450"/>
          <p14:tracePt t="29188" x="3937000" y="1949450"/>
          <p14:tracePt t="29204" x="3930650" y="1949450"/>
          <p14:tracePt t="29404" x="3930650" y="1943100"/>
          <p14:tracePt t="29412" x="3943350" y="1943100"/>
          <p14:tracePt t="29425" x="3949700" y="1943100"/>
          <p14:tracePt t="29442" x="3962400" y="1943100"/>
          <p14:tracePt t="29459" x="3975100" y="1936750"/>
          <p14:tracePt t="29474" x="3987800" y="1936750"/>
          <p14:tracePt t="29492" x="4000500" y="1936750"/>
          <p14:tracePt t="29509" x="4006850" y="1936750"/>
          <p14:tracePt t="29724" x="4006850" y="1943100"/>
          <p14:tracePt t="29780" x="3981450" y="1943100"/>
          <p14:tracePt t="30052" x="3956050" y="1936750"/>
          <p14:tracePt t="30092" x="3949700" y="1936750"/>
          <p14:tracePt t="30100" x="3949700" y="1943100"/>
          <p14:tracePt t="30108" x="3943350" y="1949450"/>
          <p14:tracePt t="30124" x="3937000" y="1949450"/>
          <p14:tracePt t="30212" x="3930650" y="1949450"/>
          <p14:tracePt t="30220" x="3924300" y="1943100"/>
          <p14:tracePt t="30236" x="3924300" y="1930400"/>
          <p14:tracePt t="30293" x="3917950" y="1930400"/>
          <p14:tracePt t="30300" x="3911600" y="1930400"/>
          <p14:tracePt t="30333" x="3911600" y="1936750"/>
          <p14:tracePt t="30340" x="3911600" y="1943100"/>
          <p14:tracePt t="30357" x="3905250" y="1943100"/>
          <p14:tracePt t="30452" x="3905250" y="1949450"/>
          <p14:tracePt t="30468" x="3911600" y="1962150"/>
          <p14:tracePt t="30476" x="3924300" y="1974850"/>
          <p14:tracePt t="30488" x="3943350" y="1981200"/>
          <p14:tracePt t="30505" x="3956050" y="1993900"/>
          <p14:tracePt t="30524" x="3981450" y="2006600"/>
          <p14:tracePt t="30556" x="3981450" y="2012950"/>
          <p14:tracePt t="30573" x="3994150" y="2012950"/>
          <p14:tracePt t="30621" x="3994150" y="2019300"/>
          <p14:tracePt t="31165" x="3981450" y="2063750"/>
          <p14:tracePt t="31172" x="3917950" y="2197100"/>
          <p14:tracePt t="31189" x="3810000" y="2400300"/>
          <p14:tracePt t="31196" x="3708400" y="2584450"/>
          <p14:tracePt t="31204" x="3600450" y="2768600"/>
          <p14:tracePt t="31221" x="3409950" y="3105150"/>
          <p14:tracePt t="31238" x="3263900" y="3403600"/>
          <p14:tracePt t="31255" x="3200400" y="3587750"/>
          <p14:tracePt t="31271" x="3187700" y="3657600"/>
          <p14:tracePt t="31286" x="3181350" y="3670300"/>
          <p14:tracePt t="31321" x="3181350" y="3644900"/>
          <p14:tracePt t="31338" x="3181350" y="3606800"/>
          <p14:tracePt t="31354" x="3181350" y="3587750"/>
          <p14:tracePt t="31371" x="3175000" y="3562350"/>
          <p14:tracePt t="31388" x="3155950" y="3517900"/>
          <p14:tracePt t="31404" x="3143250" y="3498850"/>
          <p14:tracePt t="31419" x="3136900" y="3486150"/>
          <p14:tracePt t="31438" x="3124200" y="3429000"/>
          <p14:tracePt t="31454" x="3111500" y="3397250"/>
          <p14:tracePt t="31471" x="3092450" y="3359150"/>
          <p14:tracePt t="31487" x="3086100" y="3346450"/>
          <p14:tracePt t="31504" x="3073400" y="3321050"/>
          <p14:tracePt t="31521" x="3067050" y="3302000"/>
          <p14:tracePt t="31537" x="3060700" y="3289300"/>
          <p14:tracePt t="31554" x="3060700" y="3276600"/>
          <p14:tracePt t="31571" x="3060700" y="3270250"/>
          <p14:tracePt t="31588" x="3060700" y="3251200"/>
          <p14:tracePt t="31604" x="3060700" y="3232150"/>
          <p14:tracePt t="31620" x="3086100" y="3200400"/>
          <p14:tracePt t="31637" x="3124200" y="3175000"/>
          <p14:tracePt t="31654" x="3194050" y="3149600"/>
          <p14:tracePt t="31670" x="3295650" y="3124200"/>
          <p14:tracePt t="31687" x="3409950" y="3105150"/>
          <p14:tracePt t="31703" x="3536950" y="3098800"/>
          <p14:tracePt t="31720" x="3644900" y="3098800"/>
          <p14:tracePt t="31737" x="3746500" y="3098800"/>
          <p14:tracePt t="31753" x="3816350" y="3098800"/>
          <p14:tracePt t="31768" x="3860800" y="3098800"/>
          <p14:tracePt t="31787" x="3879850" y="3105150"/>
          <p14:tracePt t="31803" x="3892550" y="3105150"/>
          <p14:tracePt t="31820" x="3898900" y="3111500"/>
          <p14:tracePt t="31837" x="3898900" y="3117850"/>
          <p14:tracePt t="31869" x="3905250" y="3117850"/>
          <p14:tracePt t="32004" x="3911600" y="3117850"/>
          <p14:tracePt t="32029" x="3924300" y="3117850"/>
          <p14:tracePt t="32044" x="3937000" y="3117850"/>
          <p14:tracePt t="32060" x="3943350" y="3111500"/>
          <p14:tracePt t="32068" x="3956050" y="3111500"/>
          <p14:tracePt t="32076" x="3968750" y="3111500"/>
          <p14:tracePt t="32084" x="3975100" y="3111500"/>
          <p14:tracePt t="32102" x="4000500" y="3105150"/>
          <p14:tracePt t="32119" x="4032250" y="3105150"/>
          <p14:tracePt t="32136" x="4057650" y="3098800"/>
          <p14:tracePt t="32152" x="4076700" y="3098800"/>
          <p14:tracePt t="32169" x="4089400" y="3098800"/>
          <p14:tracePt t="32186" x="4095750" y="3098800"/>
          <p14:tracePt t="32300" x="4095750" y="3105150"/>
          <p14:tracePt t="32308" x="4083050" y="3111500"/>
          <p14:tracePt t="32318" x="4083050" y="3117850"/>
          <p14:tracePt t="32336" x="4064000" y="3130550"/>
          <p14:tracePt t="32352" x="4044950" y="3149600"/>
          <p14:tracePt t="32369" x="4013200" y="3155950"/>
          <p14:tracePt t="32385" x="3987800" y="3168650"/>
          <p14:tracePt t="32400" x="3949700" y="3181350"/>
          <p14:tracePt t="32419" x="3905250" y="3194050"/>
          <p14:tracePt t="32435" x="3810000" y="3200400"/>
          <p14:tracePt t="32452" x="3721100" y="3213100"/>
          <p14:tracePt t="32469" x="3613150" y="3213100"/>
          <p14:tracePt t="32483" x="3479800" y="3219450"/>
          <p14:tracePt t="32502" x="3340100" y="3225800"/>
          <p14:tracePt t="32516" x="3206750" y="3225800"/>
          <p14:tracePt t="32535" x="3111500" y="3225800"/>
          <p14:tracePt t="32551" x="3073400" y="3225800"/>
          <p14:tracePt t="32568" x="3067050" y="3225800"/>
          <p14:tracePt t="32601" x="3060700" y="3225800"/>
          <p14:tracePt t="32618" x="3111500" y="3213100"/>
          <p14:tracePt t="32634" x="3200400" y="3187700"/>
          <p14:tracePt t="32651" x="3422650" y="3155950"/>
          <p14:tracePt t="32668" x="3657600" y="3149600"/>
          <p14:tracePt t="32685" x="3854450" y="3149600"/>
          <p14:tracePt t="32701" x="4019550" y="3149600"/>
          <p14:tracePt t="32718" x="4121150" y="3149600"/>
          <p14:tracePt t="32734" x="4152900" y="3149600"/>
          <p14:tracePt t="32768" x="4165600" y="3149600"/>
          <p14:tracePt t="32789" x="4152900" y="3149600"/>
          <p14:tracePt t="32801" x="4146550" y="3149600"/>
          <p14:tracePt t="32818" x="4121150" y="3162300"/>
          <p14:tracePt t="32832" x="4083050" y="3175000"/>
          <p14:tracePt t="32851" x="4032250" y="3194050"/>
          <p14:tracePt t="32852" x="3987800" y="3206750"/>
          <p14:tracePt t="32865" x="3949700" y="3225800"/>
          <p14:tracePt t="32884" x="3778250" y="3263900"/>
          <p14:tracePt t="32899" x="3702050" y="3276600"/>
          <p14:tracePt t="32917" x="3435350" y="3314700"/>
          <p14:tracePt t="32934" x="3238500" y="3327400"/>
          <p14:tracePt t="32950" x="3060700" y="3340100"/>
          <p14:tracePt t="32967" x="2978150" y="3346450"/>
          <p14:tracePt t="32982" x="2787650" y="3359150"/>
          <p14:tracePt t="33000" x="2616200" y="3365500"/>
          <p14:tracePt t="33017" x="2482850" y="3365500"/>
          <p14:tracePt t="33034" x="2362200" y="3365500"/>
          <p14:tracePt t="33050" x="2266950" y="3365500"/>
          <p14:tracePt t="33067" x="2190750" y="3346450"/>
          <p14:tracePt t="33084" x="2082800" y="3314700"/>
          <p14:tracePt t="33100" x="2032000" y="3289300"/>
          <p14:tracePt t="33117" x="1993900" y="3270250"/>
          <p14:tracePt t="33133" x="1968500" y="3244850"/>
          <p14:tracePt t="33148" x="1949450" y="3225800"/>
          <p14:tracePt t="33167" x="1930400" y="3206750"/>
          <p14:tracePt t="33183" x="1911350" y="3187700"/>
          <p14:tracePt t="33198" x="1892300" y="3149600"/>
          <p14:tracePt t="33216" x="1879600" y="3124200"/>
          <p14:tracePt t="33233" x="1860550" y="3086100"/>
          <p14:tracePt t="33250" x="1847850" y="3060700"/>
          <p14:tracePt t="33266" x="1847850" y="3035300"/>
          <p14:tracePt t="33283" x="1841500" y="3003550"/>
          <p14:tracePt t="33300" x="1841500" y="2984500"/>
          <p14:tracePt t="33316" x="1854200" y="2952750"/>
          <p14:tracePt t="33333" x="1898650" y="2901950"/>
          <p14:tracePt t="33349" x="1955800" y="2863850"/>
          <p14:tracePt t="33364" x="2038350" y="2825750"/>
          <p14:tracePt t="33381" x="2139950" y="2800350"/>
          <p14:tracePt t="33400" x="2241550" y="2781300"/>
          <p14:tracePt t="33416" x="2330450" y="2768600"/>
          <p14:tracePt t="33433" x="2432050" y="2762250"/>
          <p14:tracePt t="33449" x="2527300" y="2762250"/>
          <p14:tracePt t="33452" x="2584450" y="2762250"/>
          <p14:tracePt t="33466" x="2628900" y="2762250"/>
          <p14:tracePt t="33482" x="2730500" y="2762250"/>
          <p14:tracePt t="33499" x="2882900" y="2762250"/>
          <p14:tracePt t="33516" x="2978150" y="2774950"/>
          <p14:tracePt t="33532" x="3079750" y="2781300"/>
          <p14:tracePt t="33549" x="3175000" y="2787650"/>
          <p14:tracePt t="33566" x="3276600" y="2794000"/>
          <p14:tracePt t="33582" x="3384550" y="2806700"/>
          <p14:tracePt t="33599" x="3492500" y="2813050"/>
          <p14:tracePt t="33616" x="3587750" y="2819400"/>
          <p14:tracePt t="33632" x="3683000" y="2819400"/>
          <p14:tracePt t="33649" x="3765550" y="2819400"/>
          <p14:tracePt t="33665" x="3848100" y="2825750"/>
          <p14:tracePt t="33682" x="3930650" y="2832100"/>
          <p14:tracePt t="33698" x="4013200" y="2838450"/>
          <p14:tracePt t="33713" x="4070350" y="2844800"/>
          <p14:tracePt t="33730" x="4133850" y="2844800"/>
          <p14:tracePt t="33749" x="4197350" y="2857500"/>
          <p14:tracePt t="33765" x="4229100" y="2863850"/>
          <p14:tracePt t="33780" x="4248150" y="2876550"/>
          <p14:tracePt t="33798" x="4248150" y="2889250"/>
          <p14:tracePt t="33815" x="4254500" y="2901950"/>
          <p14:tracePt t="33832" x="4260850" y="2940050"/>
          <p14:tracePt t="33848" x="4267200" y="2971800"/>
          <p14:tracePt t="33865" x="4273550" y="3009900"/>
          <p14:tracePt t="33882" x="4273550" y="3041650"/>
          <p14:tracePt t="33898" x="4254500" y="3079750"/>
          <p14:tracePt t="33915" x="4222750" y="3124200"/>
          <p14:tracePt t="33932" x="4133850" y="3206750"/>
          <p14:tracePt t="33946" x="4095750" y="3225800"/>
          <p14:tracePt t="33965" x="3924300" y="3308350"/>
          <p14:tracePt t="33981" x="3810000" y="3333750"/>
          <p14:tracePt t="33998" x="3632200" y="3359150"/>
          <p14:tracePt t="34013" x="3460750" y="3378200"/>
          <p14:tracePt t="34031" x="3238500" y="3384550"/>
          <p14:tracePt t="34048" x="3054350" y="3384550"/>
          <p14:tracePt t="34065" x="2857500" y="3384550"/>
          <p14:tracePt t="34079" x="2679700" y="3384550"/>
          <p14:tracePt t="34098" x="2489200" y="3359150"/>
          <p14:tracePt t="34112" x="2330450" y="3327400"/>
          <p14:tracePt t="34131" x="2101850" y="3251200"/>
          <p14:tracePt t="34147" x="1993900" y="3200400"/>
          <p14:tracePt t="34164" x="1924050" y="3155950"/>
          <p14:tracePt t="34181" x="1885950" y="3111500"/>
          <p14:tracePt t="34197" x="1873250" y="3073400"/>
          <p14:tracePt t="34214" x="1873250" y="3035300"/>
          <p14:tracePt t="34231" x="1885950" y="2984500"/>
          <p14:tracePt t="34247" x="1930400" y="2933700"/>
          <p14:tracePt t="34264" x="2038350" y="2857500"/>
          <p14:tracePt t="34279" x="2203450" y="2781300"/>
          <p14:tracePt t="34297" x="2470150" y="2705100"/>
          <p14:tracePt t="34314" x="2794000" y="2667000"/>
          <p14:tracePt t="34331" x="3143250" y="2654300"/>
          <p14:tracePt t="34347" x="3638550" y="2667000"/>
          <p14:tracePt t="34364" x="3924300" y="2730500"/>
          <p14:tracePt t="34381" x="4165600" y="2832100"/>
          <p14:tracePt t="34397" x="4298950" y="2914650"/>
          <p14:tracePt t="34412" x="4387850" y="3016250"/>
          <p14:tracePt t="34431" x="4419600" y="3098800"/>
          <p14:tracePt t="34447" x="4432300" y="3181350"/>
          <p14:tracePt t="34463" x="4445000" y="3244850"/>
          <p14:tracePt t="34480" x="4445000" y="3270250"/>
          <p14:tracePt t="34497" x="4432300" y="3289300"/>
          <p14:tracePt t="34513" x="4413250" y="3302000"/>
          <p14:tracePt t="34528" x="4381500" y="3321050"/>
          <p14:tracePt t="34545" x="4337050" y="3333750"/>
          <p14:tracePt t="34563" x="4279900" y="3340100"/>
          <p14:tracePt t="34580" x="4254500" y="3346450"/>
          <p14:tracePt t="34597" x="4248150" y="3346450"/>
          <p14:tracePt t="34684" x="4254500" y="3346450"/>
          <p14:tracePt t="34700" x="4260850" y="3346450"/>
          <p14:tracePt t="34716" x="4267200" y="3346450"/>
          <p14:tracePt t="34724" x="4273550" y="3346450"/>
          <p14:tracePt t="34740" x="4279900" y="3346450"/>
          <p14:tracePt t="34764" x="4286250" y="3346450"/>
          <p14:tracePt t="34813" x="4292600" y="3346450"/>
          <p14:tracePt t="34884" x="4267200" y="3352800"/>
          <p14:tracePt t="34892" x="4229100" y="3359150"/>
          <p14:tracePt t="34900" x="4171950" y="3359150"/>
          <p14:tracePt t="34912" x="4108450" y="3378200"/>
          <p14:tracePt t="34927" x="4044950" y="3441700"/>
          <p14:tracePt t="34944" x="4038600" y="3454400"/>
          <p14:tracePt t="35068" x="4032250" y="3460750"/>
          <p14:tracePt t="35084" x="4032250" y="3454400"/>
          <p14:tracePt t="35092" x="4032250" y="3416300"/>
          <p14:tracePt t="35100" x="4013200" y="3371850"/>
          <p14:tracePt t="35110" x="3987800" y="3327400"/>
          <p14:tracePt t="35129" x="3981450" y="3251200"/>
          <p14:tracePt t="35145" x="3981450" y="3206750"/>
          <p14:tracePt t="35162" x="3981450" y="3136900"/>
          <p14:tracePt t="35178" x="3962400" y="3067050"/>
          <p14:tracePt t="35195" x="3898900" y="2978150"/>
          <p14:tracePt t="35212" x="3835400" y="2889250"/>
          <p14:tracePt t="35228" x="3759200" y="2806700"/>
          <p14:tracePt t="35243" x="3721100" y="2755900"/>
          <p14:tracePt t="35262" x="3613150" y="2609850"/>
          <p14:tracePt t="35276" x="3562350" y="2540000"/>
          <p14:tracePt t="35295" x="3517900" y="2476500"/>
          <p14:tracePt t="35311" x="3486150" y="2444750"/>
          <p14:tracePt t="35328" x="3467100" y="2419350"/>
          <p14:tracePt t="35345" x="3460750" y="2400300"/>
          <p14:tracePt t="35359" x="3454400" y="2387600"/>
          <p14:tracePt t="35376" x="3454400" y="2381250"/>
          <p14:tracePt t="35395" x="3454400" y="2355850"/>
          <p14:tracePt t="35409" x="3454400" y="2336800"/>
          <p14:tracePt t="35428" x="3486150" y="2286000"/>
          <p14:tracePt t="35444" x="3517900" y="2241550"/>
          <p14:tracePt t="35461" x="3575050" y="2178050"/>
          <p14:tracePt t="35476" x="3632200" y="2120900"/>
          <p14:tracePt t="35492" x="3683000" y="2063750"/>
          <p14:tracePt t="35511" x="3733800" y="2012950"/>
          <p14:tracePt t="35528" x="3765550" y="1974850"/>
          <p14:tracePt t="35542" x="3778250" y="1962150"/>
          <p14:tracePt t="35559" x="3778250" y="1949450"/>
          <p14:tracePt t="35578" x="3784600" y="1949450"/>
          <p14:tracePt t="35594" x="3790950" y="1943100"/>
          <p14:tracePt t="35610" x="3810000" y="1930400"/>
          <p14:tracePt t="35628" x="3873500" y="1917700"/>
          <p14:tracePt t="35644" x="3905250" y="1905000"/>
          <p14:tracePt t="35661" x="3911600" y="1905000"/>
          <p14:tracePt t="35694" x="3924300" y="1905000"/>
          <p14:tracePt t="35710" x="3924300" y="1911350"/>
          <p14:tracePt t="35727" x="3911600" y="1936750"/>
          <p14:tracePt t="35744" x="3879850" y="1974850"/>
          <p14:tracePt t="35760" x="3816350" y="2019300"/>
          <p14:tracePt t="35777" x="3733800" y="2082800"/>
          <p14:tracePt t="35794" x="3600450" y="2152650"/>
          <p14:tracePt t="35808" x="3435350" y="2216150"/>
          <p14:tracePt t="35827" x="3232150" y="2266950"/>
          <p14:tracePt t="35844" x="2921000" y="2324100"/>
          <p14:tracePt t="35860" x="2717800" y="2330450"/>
          <p14:tracePt t="35877" x="2635250" y="2330450"/>
          <p14:tracePt t="35893" x="2470150" y="2324100"/>
          <p14:tracePt t="35910" x="2324100" y="2279650"/>
          <p14:tracePt t="35927" x="2184400" y="2235200"/>
          <p14:tracePt t="35943" x="2082800" y="2171700"/>
          <p14:tracePt t="35960" x="2012950" y="2114550"/>
          <p14:tracePt t="35977" x="1962150" y="2051050"/>
          <p14:tracePt t="35993" x="1924050" y="1993900"/>
          <p14:tracePt t="36010" x="1911350" y="1949450"/>
          <p14:tracePt t="36024" x="1898650" y="1898650"/>
          <p14:tracePt t="36043" x="1898650" y="1854200"/>
          <p14:tracePt t="36060" x="1905000" y="1797050"/>
          <p14:tracePt t="36076" x="1930400" y="1739900"/>
          <p14:tracePt t="36093" x="1993900" y="1657350"/>
          <p14:tracePt t="36110" x="2120900" y="1581150"/>
          <p14:tracePt t="36126" x="2279650" y="1511300"/>
          <p14:tracePt t="36141" x="2470150" y="1447800"/>
          <p14:tracePt t="36159" x="2705100" y="1409700"/>
          <p14:tracePt t="36176" x="2889250" y="1377950"/>
          <p14:tracePt t="36193" x="3041650" y="1365250"/>
          <p14:tracePt t="36209" x="3175000" y="1365250"/>
          <p14:tracePt t="36226" x="3282950" y="1365250"/>
          <p14:tracePt t="36243" x="3403600" y="1377950"/>
          <p14:tracePt t="36259" x="3517900" y="1416050"/>
          <p14:tracePt t="36276" x="3708400" y="1473200"/>
          <p14:tracePt t="36290" x="3765550" y="1504950"/>
          <p14:tracePt t="36307" x="3937000" y="1581150"/>
          <p14:tracePt t="36326" x="4038600" y="1644650"/>
          <p14:tracePt t="36340" x="4095750" y="1682750"/>
          <p14:tracePt t="36357" x="4133850" y="1720850"/>
          <p14:tracePt t="36376" x="4140200" y="1739900"/>
          <p14:tracePt t="36392" x="4140200" y="1765300"/>
          <p14:tracePt t="36407" x="4121150" y="1797050"/>
          <p14:tracePt t="36425" x="4064000" y="1847850"/>
          <p14:tracePt t="36440" x="3949700" y="1898650"/>
          <p14:tracePt t="36459" x="3797300" y="1955800"/>
          <p14:tracePt t="36476" x="3403600" y="2044700"/>
          <p14:tracePt t="36492" x="3009900" y="2082800"/>
          <p14:tracePt t="36509" x="2654300" y="2101850"/>
          <p14:tracePt t="36525" x="2362200" y="2101850"/>
          <p14:tracePt t="36542" x="2165350" y="2095500"/>
          <p14:tracePt t="36558" x="1974850" y="2057400"/>
          <p14:tracePt t="36575" x="1835150" y="2019300"/>
          <p14:tracePt t="36592" x="1720850" y="1968500"/>
          <p14:tracePt t="36608" x="1644650" y="1930400"/>
          <p14:tracePt t="36625" x="1593850" y="1898650"/>
          <p14:tracePt t="36641" x="1568450" y="1866900"/>
          <p14:tracePt t="36658" x="1568450" y="1847850"/>
          <p14:tracePt t="36673" x="1562100" y="1816100"/>
          <p14:tracePt t="36691" x="1581150" y="1765300"/>
          <p14:tracePt t="36708" x="1644650" y="1689100"/>
          <p14:tracePt t="36723" x="1689100" y="1644650"/>
          <p14:tracePt t="36741" x="1898650" y="1543050"/>
          <p14:tracePt t="36758" x="2133600" y="1454150"/>
          <p14:tracePt t="36773" x="2476500" y="1358900"/>
          <p14:tracePt t="36791" x="2819400" y="1282700"/>
          <p14:tracePt t="36808" x="3130550" y="1231900"/>
          <p14:tracePt t="36824" x="3346450" y="1206500"/>
          <p14:tracePt t="36841" x="3498850" y="1200150"/>
          <p14:tracePt t="36858" x="3625850" y="1200150"/>
          <p14:tracePt t="36875" x="3733800" y="1238250"/>
          <p14:tracePt t="36892" x="3905250" y="1358900"/>
          <p14:tracePt t="36908" x="3968750" y="1409700"/>
          <p14:tracePt t="36922" x="4025900" y="1460500"/>
          <p14:tracePt t="36941" x="4152900" y="1638300"/>
          <p14:tracePt t="36957" x="4203700" y="1733550"/>
          <p14:tracePt t="36974" x="4216400" y="1809750"/>
          <p14:tracePt t="36991" x="4216400" y="1866900"/>
          <p14:tracePt t="37007" x="4203700" y="1924050"/>
          <p14:tracePt t="37022" x="4165600" y="1968500"/>
          <p14:tracePt t="37039" x="4127500" y="1993900"/>
          <p14:tracePt t="37055" x="4083050" y="2012950"/>
          <p14:tracePt t="37074" x="4044950" y="2012950"/>
          <p14:tracePt t="37090" x="4006850" y="2012950"/>
          <p14:tracePt t="37107" x="3981450" y="2012950"/>
          <p14:tracePt t="37124" x="3949700" y="2032000"/>
          <p14:tracePt t="37140" x="3943350" y="2032000"/>
          <p14:tracePt t="37157" x="3949700" y="2032000"/>
          <p14:tracePt t="37476" x="3949700" y="2025650"/>
          <p14:tracePt t="37493" x="3949700" y="2012950"/>
          <p14:tracePt t="37500" x="3949700" y="1993900"/>
          <p14:tracePt t="37508" x="3949700" y="1968500"/>
          <p14:tracePt t="37523" x="3949700" y="1955800"/>
          <p14:tracePt t="37540" x="3956050" y="1936750"/>
          <p14:tracePt t="37556" x="3956050" y="1930400"/>
          <p14:tracePt t="37589" x="3962400" y="1930400"/>
          <p14:tracePt t="37796" x="3949700" y="1930400"/>
          <p14:tracePt t="37804" x="3930650" y="1936750"/>
          <p14:tracePt t="37812" x="3911600" y="1949450"/>
          <p14:tracePt t="37828" x="3892550" y="1949450"/>
          <p14:tracePt t="37839" x="3873500" y="1949450"/>
          <p14:tracePt t="37855" x="3841750" y="1949450"/>
          <p14:tracePt t="37872" x="3835400" y="1949450"/>
          <p14:tracePt t="37889" x="3829050" y="1924050"/>
          <p14:tracePt t="37905" x="3829050" y="1905000"/>
          <p14:tracePt t="37922" x="3829050" y="1892300"/>
          <p14:tracePt t="37938" x="3829050" y="1885950"/>
          <p14:tracePt t="38076" x="3835400" y="1885950"/>
          <p14:tracePt t="38084" x="3841750" y="1892300"/>
          <p14:tracePt t="38092" x="3854450" y="1898650"/>
          <p14:tracePt t="38108" x="3860800" y="1898650"/>
          <p14:tracePt t="38121" x="3860800" y="1905000"/>
          <p14:tracePt t="38138" x="3873500" y="1905000"/>
          <p14:tracePt t="38155" x="3879850" y="1911350"/>
          <p14:tracePt t="38171" x="3898900" y="1917700"/>
          <p14:tracePt t="38188" x="3905250" y="1924050"/>
          <p14:tracePt t="38205" x="3917950" y="1924050"/>
          <p14:tracePt t="38244" x="3924300" y="1924050"/>
          <p14:tracePt t="38404" x="3924300" y="1930400"/>
          <p14:tracePt t="38428" x="3930650" y="1936750"/>
          <p14:tracePt t="38452" x="3930650" y="1943100"/>
          <p14:tracePt t="38476" x="3930650" y="1949450"/>
          <p14:tracePt t="38612" x="3930650" y="1955800"/>
          <p14:tracePt t="38652" x="3930650" y="1962150"/>
          <p14:tracePt t="39205" x="3930650" y="1968500"/>
          <p14:tracePt t="39525" x="3930650" y="1974850"/>
          <p14:tracePt t="39532" x="3924300" y="1987550"/>
          <p14:tracePt t="39540" x="3905250" y="2019300"/>
          <p14:tracePt t="39549" x="3873500" y="2051050"/>
          <p14:tracePt t="39566" x="3778250" y="2114550"/>
          <p14:tracePt t="39585" x="3727450" y="2152650"/>
          <p14:tracePt t="39601" x="3594100" y="2203450"/>
          <p14:tracePt t="39618" x="3454400" y="2254250"/>
          <p14:tracePt t="39632" x="3321050" y="2286000"/>
          <p14:tracePt t="39652" x="3181350" y="2324100"/>
          <p14:tracePt t="39668" x="3136900" y="2324100"/>
          <p14:tracePt t="39684" x="3117850" y="2324100"/>
          <p14:tracePt t="39701" x="3105150" y="2324100"/>
          <p14:tracePt t="39717" x="3105150" y="2317750"/>
          <p14:tracePt t="39734" x="3098800" y="2305050"/>
          <p14:tracePt t="39749" x="3098800" y="2286000"/>
          <p14:tracePt t="39768" x="3098800" y="2273300"/>
          <p14:tracePt t="39784" x="3098800" y="2266950"/>
          <p14:tracePt t="39799" x="3098800" y="2260600"/>
          <p14:tracePt t="39817" x="3098800" y="2247900"/>
          <p14:tracePt t="39834" x="3105150" y="2247900"/>
          <p14:tracePt t="39835" x="3111500" y="2241550"/>
          <p14:tracePt t="39860" x="3117850" y="2235200"/>
          <p14:tracePt t="39868" x="3124200" y="2228850"/>
          <p14:tracePt t="39882" x="3130550" y="2228850"/>
          <p14:tracePt t="39898" x="3155950" y="2222500"/>
          <p14:tracePt t="39917" x="3175000" y="2216150"/>
          <p14:tracePt t="39934" x="3206750" y="2209800"/>
          <p14:tracePt t="39950" x="3244850" y="2209800"/>
          <p14:tracePt t="39967" x="3276600" y="2209800"/>
          <p14:tracePt t="39983" x="3308350" y="2209800"/>
          <p14:tracePt t="40000" x="3333750" y="2209800"/>
          <p14:tracePt t="40017" x="3359150" y="2209800"/>
          <p14:tracePt t="40033" x="3384550" y="2216150"/>
          <p14:tracePt t="40050" x="3403600" y="2222500"/>
          <p14:tracePt t="40083" x="3409950" y="2235200"/>
          <p14:tracePt t="40098" x="3409950" y="2241550"/>
          <p14:tracePt t="40114" x="3409950" y="2254250"/>
          <p14:tracePt t="40132" x="3397250" y="2279650"/>
          <p14:tracePt t="40150" x="3365500" y="2292350"/>
          <p14:tracePt t="40164" x="3308350" y="2317750"/>
          <p14:tracePt t="40183" x="3270250" y="2336800"/>
          <p14:tracePt t="40198" x="3175000" y="2355850"/>
          <p14:tracePt t="40216" x="3060700" y="2374900"/>
          <p14:tracePt t="40233" x="2959100" y="2393950"/>
          <p14:tracePt t="40247" x="2825750" y="2400300"/>
          <p14:tracePt t="40266" x="2698750" y="2400300"/>
          <p14:tracePt t="40284" x="2482850" y="2393950"/>
          <p14:tracePt t="40299" x="2368550" y="2362200"/>
          <p14:tracePt t="40316" x="2279650" y="2317750"/>
          <p14:tracePt t="40331" x="2266950" y="2298700"/>
          <p14:tracePt t="40349" x="2228850" y="2222500"/>
          <p14:tracePt t="40364" x="2216150" y="2159000"/>
          <p14:tracePt t="40382" x="2216150" y="2095500"/>
          <p14:tracePt t="40399" x="2228850" y="2019300"/>
          <p14:tracePt t="40416" x="2279650" y="1936750"/>
          <p14:tracePt t="40432" x="2362200" y="1854200"/>
          <p14:tracePt t="40447" x="2463800" y="1790700"/>
          <p14:tracePt t="40466" x="2584450" y="1739900"/>
          <p14:tracePt t="40482" x="2724150" y="1714500"/>
          <p14:tracePt t="40499" x="2851150" y="1708150"/>
          <p14:tracePt t="40516" x="3105150" y="1727200"/>
          <p14:tracePt t="40532" x="3219450" y="1765300"/>
          <p14:tracePt t="40549" x="3302000" y="1797050"/>
          <p14:tracePt t="40565" x="3403600" y="1854200"/>
          <p14:tracePt t="40582" x="3479800" y="1911350"/>
          <p14:tracePt t="40599" x="3581400" y="1968500"/>
          <p14:tracePt t="40615" x="3663950" y="2019300"/>
          <p14:tracePt t="40630" x="3721100" y="2063750"/>
          <p14:tracePt t="40648" x="3771900" y="2108200"/>
          <p14:tracePt t="40665" x="3778250" y="2139950"/>
          <p14:tracePt t="40680" x="3784600" y="2178050"/>
          <p14:tracePt t="40698" x="3784600" y="2222500"/>
          <p14:tracePt t="40716" x="3740150" y="2311400"/>
          <p14:tracePt t="40732" x="3683000" y="2362200"/>
          <p14:tracePt t="40746" x="3651250" y="2387600"/>
          <p14:tracePt t="40765" x="3467100" y="2470150"/>
          <p14:tracePt t="40780" x="3302000" y="2501900"/>
          <p14:tracePt t="40798" x="3105150" y="2520950"/>
          <p14:tracePt t="40814" x="2921000" y="2501900"/>
          <p14:tracePt t="40831" x="2743200" y="2463800"/>
          <p14:tracePt t="40846" x="2603500" y="2387600"/>
          <p14:tracePt t="40864" x="2520950" y="2324100"/>
          <p14:tracePt t="40881" x="2463800" y="2247900"/>
          <p14:tracePt t="40896" x="2451100" y="2203450"/>
          <p14:tracePt t="40914" x="2444750" y="2127250"/>
          <p14:tracePt t="40931" x="2438400" y="2032000"/>
          <p14:tracePt t="40948" x="2476500" y="1898650"/>
          <p14:tracePt t="40964" x="2540000" y="1803400"/>
          <p14:tracePt t="40981" x="2635250" y="1727200"/>
          <p14:tracePt t="40997" x="2774950" y="1663700"/>
          <p14:tracePt t="41014" x="2921000" y="1644650"/>
          <p14:tracePt t="41030" x="3098800" y="1644650"/>
          <p14:tracePt t="41047" x="3257550" y="1657350"/>
          <p14:tracePt t="41064" x="3422650" y="1727200"/>
          <p14:tracePt t="41080" x="3536950" y="1809750"/>
          <p14:tracePt t="41097" x="3619500" y="1917700"/>
          <p14:tracePt t="41113" x="3663950" y="2025650"/>
          <p14:tracePt t="41130" x="3683000" y="2152650"/>
          <p14:tracePt t="41147" x="3683000" y="2266950"/>
          <p14:tracePt t="41164" x="3638550" y="2393950"/>
          <p14:tracePt t="41181" x="3587750" y="2457450"/>
          <p14:tracePt t="41197" x="3505200" y="2508250"/>
          <p14:tracePt t="41214" x="3435350" y="2533650"/>
          <p14:tracePt t="41230" x="3371850" y="2552700"/>
          <p14:tracePt t="41247" x="3333750" y="2565400"/>
          <p14:tracePt t="41262" x="3314700" y="2565400"/>
          <p14:tracePt t="41281" x="3308350" y="2565400"/>
          <p14:tracePt t="41325" x="3302000" y="2565400"/>
          <p14:tracePt t="41668" x="3308350" y="2559050"/>
          <p14:tracePt t="41676" x="3308350" y="2552700"/>
          <p14:tracePt t="41684" x="3321050" y="2546350"/>
          <p14:tracePt t="41696" x="3333750" y="2546350"/>
          <p14:tracePt t="41724" x="3340100" y="2546350"/>
          <p14:tracePt t="41772" x="3346450" y="2540000"/>
          <p14:tracePt t="41924" x="3295650" y="2527300"/>
          <p14:tracePt t="41932" x="3289300" y="2527300"/>
          <p14:tracePt t="41945" x="3289300" y="2514600"/>
          <p14:tracePt t="41972" x="3314700" y="2501900"/>
          <p14:tracePt t="41980" x="3321050" y="2489200"/>
          <p14:tracePt t="41993" x="3327400" y="2489200"/>
          <p14:tracePt t="42012" x="3346450" y="2482850"/>
          <p14:tracePt t="42029" x="3346450" y="2476500"/>
          <p14:tracePt t="42062" x="3333750" y="2476500"/>
          <p14:tracePt t="42078" x="3327400" y="2482850"/>
          <p14:tracePt t="42412" x="3321050" y="2489200"/>
          <p14:tracePt t="42427" x="3314700" y="2489200"/>
          <p14:tracePt t="42516" x="3308350" y="2489200"/>
          <p14:tracePt t="42940" x="3321050" y="2489200"/>
          <p14:tracePt t="42948" x="3365500" y="2489200"/>
          <p14:tracePt t="42964" x="3422650" y="2482850"/>
          <p14:tracePt t="42976" x="3517900" y="2476500"/>
          <p14:tracePt t="42991" x="3708400" y="2451100"/>
          <p14:tracePt t="43009" x="3905250" y="2444750"/>
          <p14:tracePt t="43026" x="4051300" y="2432050"/>
          <p14:tracePt t="43043" x="4108450" y="2432050"/>
          <p14:tracePt t="43085" x="4121150" y="2432050"/>
          <p14:tracePt t="43340" x="4127500" y="2432050"/>
          <p14:tracePt t="43348" x="4127500" y="2425700"/>
          <p14:tracePt t="43364" x="4133850" y="2425700"/>
          <p14:tracePt t="43375" x="4140200" y="2419350"/>
          <p14:tracePt t="43392" x="4152900" y="2413000"/>
          <p14:tracePt t="43408" x="4171950" y="2400300"/>
          <p14:tracePt t="43425" x="4191000" y="2387600"/>
          <p14:tracePt t="43440" x="4203700" y="2381250"/>
          <p14:tracePt t="43456" x="4216400" y="2374900"/>
          <p14:tracePt t="43475" x="4229100" y="2368550"/>
          <p14:tracePt t="43492" x="4235450" y="2368550"/>
          <p14:tracePt t="43508" x="4241800" y="2368550"/>
          <p14:tracePt t="43525" x="4248150" y="2368550"/>
          <p14:tracePt t="43540" x="4248150" y="2362200"/>
          <p14:tracePt t="44060" x="4241800" y="2362200"/>
          <p14:tracePt t="44076" x="4235450" y="2362200"/>
          <p14:tracePt t="44092" x="4235450" y="2368550"/>
          <p14:tracePt t="44100" x="4229100" y="2368550"/>
          <p14:tracePt t="44124" x="4222750" y="2368550"/>
          <p14:tracePt t="44140" x="4210050" y="2368550"/>
          <p14:tracePt t="44148" x="4203700" y="2368550"/>
          <p14:tracePt t="44157" x="4191000" y="2368550"/>
          <p14:tracePt t="44173" x="4165600" y="2368550"/>
          <p14:tracePt t="44190" x="4140200" y="2368550"/>
          <p14:tracePt t="44207" x="4108450" y="2368550"/>
          <p14:tracePt t="44223" x="4076700" y="2368550"/>
          <p14:tracePt t="44240" x="4032250" y="2368550"/>
          <p14:tracePt t="44256" x="3981450" y="2355850"/>
          <p14:tracePt t="44273" x="3949700" y="2349500"/>
          <p14:tracePt t="44290" x="3924300" y="2336800"/>
          <p14:tracePt t="44306" x="3905250" y="2336800"/>
          <p14:tracePt t="44323" x="3892550" y="2324100"/>
          <p14:tracePt t="44365" x="3886200" y="2324100"/>
          <p14:tracePt t="44812" x="3898900" y="2317750"/>
          <p14:tracePt t="44820" x="3911600" y="2317750"/>
          <p14:tracePt t="44828" x="3937000" y="2311400"/>
          <p14:tracePt t="44844" x="3962400" y="2311400"/>
          <p14:tracePt t="44855" x="4006850" y="2305050"/>
          <p14:tracePt t="44872" x="4108450" y="2298700"/>
          <p14:tracePt t="44888" x="4222750" y="2292350"/>
          <p14:tracePt t="44905" x="4349750" y="2279650"/>
          <p14:tracePt t="44921" x="4451350" y="2279650"/>
          <p14:tracePt t="44938" x="4533900" y="2279650"/>
          <p14:tracePt t="44955" x="4572000" y="2279650"/>
          <p14:tracePt t="44972" x="4591050" y="2279650"/>
          <p14:tracePt t="45036" x="4591050" y="2286000"/>
          <p14:tracePt t="45052" x="4578350" y="2292350"/>
          <p14:tracePt t="45060" x="4565650" y="2298700"/>
          <p14:tracePt t="45076" x="4559300" y="2305050"/>
          <p14:tracePt t="45086" x="4540250" y="2311400"/>
          <p14:tracePt t="45102" x="4502150" y="2324100"/>
          <p14:tracePt t="45121" x="4476750" y="2336800"/>
          <p14:tracePt t="45136" x="4425950" y="2343150"/>
          <p14:tracePt t="45154" x="4362450" y="2349500"/>
          <p14:tracePt t="45169" x="4298950" y="2355850"/>
          <p14:tracePt t="45186" x="4229100" y="2355850"/>
          <p14:tracePt t="45204" x="4083050" y="2355850"/>
          <p14:tracePt t="45221" x="3962400" y="2343150"/>
          <p14:tracePt t="45237" x="3854450" y="2324100"/>
          <p14:tracePt t="45254" x="3765550" y="2298700"/>
          <p14:tracePt t="45269" x="3689350" y="2266950"/>
          <p14:tracePt t="45287" x="3644900" y="2247900"/>
          <p14:tracePt t="45302" x="3625850" y="2228850"/>
          <p14:tracePt t="45321" x="3606800" y="2197100"/>
          <p14:tracePt t="45337" x="3600450" y="2165350"/>
          <p14:tracePt t="45354" x="3600450" y="2139950"/>
          <p14:tracePt t="45370" x="3606800" y="2095500"/>
          <p14:tracePt t="45388" x="3670300" y="1993900"/>
          <p14:tracePt t="45404" x="3733800" y="1930400"/>
          <p14:tracePt t="45420" x="3835400" y="1866900"/>
          <p14:tracePt t="45435" x="3956050" y="1803400"/>
          <p14:tracePt t="45452" x="4083050" y="1752600"/>
          <p14:tracePt t="45470" x="4203700" y="1727200"/>
          <p14:tracePt t="45487" x="4330700" y="1701800"/>
          <p14:tracePt t="45503" x="4432300" y="1695450"/>
          <p14:tracePt t="45520" x="4527550" y="1695450"/>
          <p14:tracePt t="45535" x="4622800" y="1708150"/>
          <p14:tracePt t="45553" x="4705350" y="1739900"/>
          <p14:tracePt t="45570" x="4768850" y="1784350"/>
          <p14:tracePt t="45586" x="4851400" y="1847850"/>
          <p14:tracePt t="45601" x="4908550" y="1911350"/>
          <p14:tracePt t="45620" x="5003800" y="2012950"/>
          <p14:tracePt t="45637" x="5041900" y="2070100"/>
          <p14:tracePt t="45653" x="5073650" y="2120900"/>
          <p14:tracePt t="45670" x="5086350" y="2152650"/>
          <p14:tracePt t="45686" x="5092700" y="2190750"/>
          <p14:tracePt t="45703" x="5092700" y="2228850"/>
          <p14:tracePt t="45720" x="5067300" y="2266950"/>
          <p14:tracePt t="45736" x="5029200" y="2311400"/>
          <p14:tracePt t="45753" x="4978400" y="2362200"/>
          <p14:tracePt t="45770" x="4908550" y="2400300"/>
          <p14:tracePt t="45786" x="4845050" y="2432050"/>
          <p14:tracePt t="45803" x="4775200" y="2463800"/>
          <p14:tracePt t="45820" x="4667250" y="2501900"/>
          <p14:tracePt t="45836" x="4603750" y="2527300"/>
          <p14:tracePt t="45853" x="4565650" y="2533650"/>
          <p14:tracePt t="45867" x="4533900" y="2540000"/>
          <p14:tracePt t="45886" x="4521200" y="2546350"/>
          <p14:tracePt t="45903" x="4514850" y="2546350"/>
          <p14:tracePt t="46772" x="4521200" y="2546350"/>
          <p14:tracePt t="46780" x="4521200" y="2540000"/>
          <p14:tracePt t="46828" x="4521200" y="2533650"/>
          <p14:tracePt t="46868" x="4527550" y="2533650"/>
          <p14:tracePt t="46885" x="4527550" y="2527300"/>
          <p14:tracePt t="46892" x="4533900" y="2527300"/>
          <p14:tracePt t="46900" x="4533900" y="2520950"/>
          <p14:tracePt t="46917" x="4540250" y="2514600"/>
          <p14:tracePt t="46933" x="4546600" y="2508250"/>
          <p14:tracePt t="46948" x="4559300" y="2495550"/>
          <p14:tracePt t="46965" x="4565650" y="2489200"/>
          <p14:tracePt t="46983" x="4578350" y="2476500"/>
          <p14:tracePt t="47000" x="4578350" y="2470150"/>
          <p14:tracePt t="47017" x="4584700" y="2463800"/>
          <p14:tracePt t="47236" x="4591050" y="2457450"/>
          <p14:tracePt t="47260" x="4591050" y="2451100"/>
          <p14:tracePt t="47284" x="4591050" y="2444750"/>
          <p14:tracePt t="47292" x="4597400" y="2444750"/>
          <p14:tracePt t="47300" x="4597400" y="2438400"/>
          <p14:tracePt t="47324" x="4603750" y="2438400"/>
          <p14:tracePt t="47340" x="4603750" y="2432050"/>
          <p14:tracePt t="47365" x="4603750" y="2425700"/>
          <p14:tracePt t="47396" x="4603750" y="2419350"/>
          <p14:tracePt t="47404" x="4610100" y="2419350"/>
          <p14:tracePt t="47420" x="4610100" y="2413000"/>
          <p14:tracePt t="47460" x="4610100" y="2406650"/>
          <p14:tracePt t="47813" x="4603750" y="2406650"/>
          <p14:tracePt t="47820" x="4584700" y="2406650"/>
          <p14:tracePt t="47831" x="4559300" y="2406650"/>
          <p14:tracePt t="47848" x="4527550" y="2406650"/>
          <p14:tracePt t="47864" x="4445000" y="2413000"/>
          <p14:tracePt t="47881" x="4337050" y="2413000"/>
          <p14:tracePt t="47898" x="4216400" y="2413000"/>
          <p14:tracePt t="47914" x="4108450" y="2413000"/>
          <p14:tracePt t="47931" x="4019550" y="2387600"/>
          <p14:tracePt t="47948" x="3917950" y="2330450"/>
          <p14:tracePt t="47962" x="3892550" y="2311400"/>
          <p14:tracePt t="47979" x="3854450" y="2260600"/>
          <p14:tracePt t="47997" x="3803650" y="2171700"/>
          <p14:tracePt t="48012" x="3790950" y="2114550"/>
          <p14:tracePt t="48029" x="3784600" y="2051050"/>
          <p14:tracePt t="48047" x="3784600" y="2000250"/>
          <p14:tracePt t="48064" x="3797300" y="1943100"/>
          <p14:tracePt t="48080" x="3829050" y="1898650"/>
          <p14:tracePt t="48097" x="3886200" y="1847850"/>
          <p14:tracePt t="48114" x="3968750" y="1816100"/>
          <p14:tracePt t="48128" x="4070350" y="1784350"/>
          <p14:tracePt t="48147" x="4235450" y="1739900"/>
          <p14:tracePt t="48164" x="4349750" y="1727200"/>
          <p14:tracePt t="48180" x="4438650" y="1720850"/>
          <p14:tracePt t="48197" x="4502150" y="1720850"/>
          <p14:tracePt t="48214" x="4559300" y="1727200"/>
          <p14:tracePt t="48230" x="4629150" y="1765300"/>
          <p14:tracePt t="48247" x="4705350" y="1822450"/>
          <p14:tracePt t="48263" x="4775200" y="1873250"/>
          <p14:tracePt t="48280" x="4826000" y="1917700"/>
          <p14:tracePt t="48295" x="4870450" y="1955800"/>
          <p14:tracePt t="48311" x="4883150" y="1981200"/>
          <p14:tracePt t="48330" x="4895850" y="2006600"/>
          <p14:tracePt t="48347" x="4908550" y="2019300"/>
          <p14:tracePt t="48348" x="4908550" y="2032000"/>
          <p14:tracePt t="48364" x="4908550" y="2038350"/>
          <p14:tracePt t="48405" x="4908550" y="2044700"/>
          <p14:tracePt t="48724" x="4908550" y="2051050"/>
          <p14:tracePt t="48732" x="4902200" y="2051050"/>
          <p14:tracePt t="48745" x="4895850" y="2051050"/>
          <p14:tracePt t="48762" x="4889500" y="2051050"/>
          <p14:tracePt t="48780" x="4883150" y="2051050"/>
          <p14:tracePt t="48796" x="4883150" y="2057400"/>
          <p14:tracePt t="48908" x="4889500" y="2057400"/>
          <p14:tracePt t="48916" x="4895850" y="2057400"/>
          <p14:tracePt t="48932" x="4902200" y="2057400"/>
          <p14:tracePt t="48945" x="4914900" y="2051050"/>
          <p14:tracePt t="48962" x="4921250" y="2044700"/>
          <p14:tracePt t="48978" x="4933950" y="2044700"/>
          <p14:tracePt t="48996" x="4953000" y="2044700"/>
          <p14:tracePt t="49012" x="4959350" y="2044700"/>
          <p14:tracePt t="49028" x="4978400" y="2044700"/>
          <p14:tracePt t="49045" x="4991100" y="2044700"/>
          <p14:tracePt t="49061" x="5003800" y="2051050"/>
          <p14:tracePt t="49078" x="5010150" y="2057400"/>
          <p14:tracePt t="49095" x="5022850" y="2057400"/>
          <p14:tracePt t="49111" x="5029200" y="2063750"/>
          <p14:tracePt t="49128" x="5029200" y="2076450"/>
          <p14:tracePt t="49145" x="5035550" y="2076450"/>
          <p14:tracePt t="49316" x="5041900" y="2076450"/>
          <p14:tracePt t="49324" x="5048250" y="2076450"/>
          <p14:tracePt t="49340" x="5054600" y="2070100"/>
          <p14:tracePt t="49364" x="5067300" y="2063750"/>
          <p14:tracePt t="49372" x="5067300" y="2057400"/>
          <p14:tracePt t="49380" x="5067300" y="2051050"/>
          <p14:tracePt t="49392" x="5073650" y="2051050"/>
          <p14:tracePt t="49411" x="5073650" y="2044700"/>
          <p14:tracePt t="49500" x="5080000" y="2044700"/>
          <p14:tracePt t="49508" x="5080000" y="2057400"/>
          <p14:tracePt t="49516" x="5086350" y="2070100"/>
          <p14:tracePt t="49532" x="5092700" y="2082800"/>
          <p14:tracePt t="49542" x="5092700" y="2095500"/>
          <p14:tracePt t="49560" x="5099050" y="2127250"/>
          <p14:tracePt t="49577" x="5099050" y="2133600"/>
          <p14:tracePt t="49594" x="5105400" y="2159000"/>
          <p14:tracePt t="49610" x="5111750" y="2190750"/>
          <p14:tracePt t="49627" x="5118100" y="2209800"/>
          <p14:tracePt t="49644" x="5137150" y="2235200"/>
          <p14:tracePt t="49660" x="5149850" y="2241550"/>
          <p14:tracePt t="49677" x="5156200" y="2247900"/>
          <p14:tracePt t="49693" x="5175250" y="2247900"/>
          <p14:tracePt t="49710" x="5181600" y="2247900"/>
          <p14:tracePt t="49726" x="5187950" y="2247900"/>
          <p14:tracePt t="49780" x="5187950" y="2254250"/>
          <p14:tracePt t="49788" x="5194300" y="2260600"/>
          <p14:tracePt t="49804" x="5194300" y="2273300"/>
          <p14:tracePt t="49820" x="5194300" y="2279650"/>
          <p14:tracePt t="49828" x="5181600" y="2292350"/>
          <p14:tracePt t="49843" x="5175250" y="2292350"/>
          <p14:tracePt t="49860" x="5162550" y="2292350"/>
          <p14:tracePt t="50148" x="5168900" y="2286000"/>
          <p14:tracePt t="50156" x="5168900" y="2266950"/>
          <p14:tracePt t="50172" x="5168900" y="2260600"/>
          <p14:tracePt t="50180" x="5156200" y="2260600"/>
          <p14:tracePt t="50252" x="5156200" y="2254250"/>
          <p14:tracePt t="50268" x="5149850" y="2247900"/>
          <p14:tracePt t="50284" x="5143500" y="2235200"/>
          <p14:tracePt t="50292" x="5143500" y="2228850"/>
          <p14:tracePt t="50588" x="5137150" y="2228850"/>
          <p14:tracePt t="50636" x="5124450" y="2228850"/>
          <p14:tracePt t="50644" x="5111750" y="2228850"/>
          <p14:tracePt t="50657" x="5080000" y="2235200"/>
          <p14:tracePt t="50674" x="5048250" y="2241550"/>
          <p14:tracePt t="50691" x="4959350" y="2254250"/>
          <p14:tracePt t="50708" x="4895850" y="2254250"/>
          <p14:tracePt t="50724" x="4851400" y="2254250"/>
          <p14:tracePt t="50741" x="4832350" y="2254250"/>
          <p14:tracePt t="50757" x="4787900" y="2235200"/>
          <p14:tracePt t="50772" x="4737100" y="2228850"/>
          <p14:tracePt t="50791" x="4711700" y="2209800"/>
          <p14:tracePt t="50807" x="4692650" y="2197100"/>
          <p14:tracePt t="50824" x="4686300" y="2197100"/>
          <p14:tracePt t="51292" x="4679950" y="2190750"/>
          <p14:tracePt t="51372" x="4679950" y="2184400"/>
          <p14:tracePt t="51532" x="4673600" y="2184400"/>
          <p14:tracePt t="51540" x="4667250" y="2184400"/>
          <p14:tracePt t="51548" x="4660900" y="2184400"/>
          <p14:tracePt t="51556" x="4641850" y="2190750"/>
          <p14:tracePt t="51572" x="4584700" y="2209800"/>
          <p14:tracePt t="51605" x="4483100" y="2228850"/>
          <p14:tracePt t="51622" x="4413250" y="2241550"/>
          <p14:tracePt t="51639" x="4330700" y="2247900"/>
          <p14:tracePt t="51653" x="4241800" y="2247900"/>
          <p14:tracePt t="51672" x="4165600" y="2247900"/>
          <p14:tracePt t="51688" x="4102100" y="2228850"/>
          <p14:tracePt t="51705" x="4032250" y="2203450"/>
          <p14:tracePt t="51722" x="3994150" y="2178050"/>
          <p14:tracePt t="51738" x="3962400" y="2152650"/>
          <p14:tracePt t="51756" x="3930650" y="2108200"/>
          <p14:tracePt t="51772" x="3917950" y="2076450"/>
          <p14:tracePt t="51788" x="3911600" y="2038350"/>
          <p14:tracePt t="51805" x="3911600" y="1981200"/>
          <p14:tracePt t="51822" x="3943350" y="1905000"/>
          <p14:tracePt t="51838" x="3994150" y="1822450"/>
          <p14:tracePt t="51853" x="4044950" y="1733550"/>
          <p14:tracePt t="51869" x="4114800" y="1657350"/>
          <p14:tracePt t="51888" x="4184650" y="1593850"/>
          <p14:tracePt t="51905" x="4254500" y="1543050"/>
          <p14:tracePt t="51921" x="4305300" y="1517650"/>
          <p14:tracePt t="51938" x="4337050" y="1504950"/>
          <p14:tracePt t="51953" x="4381500" y="1485900"/>
          <p14:tracePt t="51971" x="4457700" y="1473200"/>
          <p14:tracePt t="51988" x="4546600" y="1473200"/>
          <p14:tracePt t="52005" x="4641850" y="1466850"/>
          <p14:tracePt t="52021" x="4730750" y="1466850"/>
          <p14:tracePt t="52038" x="4781550" y="1466850"/>
          <p14:tracePt t="52054" x="4870450" y="1466850"/>
          <p14:tracePt t="52071" x="4940300" y="1473200"/>
          <p14:tracePt t="52087" x="4997450" y="1485900"/>
          <p14:tracePt t="52104" x="5041900" y="1498600"/>
          <p14:tracePt t="52121" x="5080000" y="1511300"/>
          <p14:tracePt t="52137" x="5105400" y="1524000"/>
          <p14:tracePt t="52154" x="5137150" y="1543050"/>
          <p14:tracePt t="52171" x="5162550" y="1555750"/>
          <p14:tracePt t="52187" x="5181600" y="1581150"/>
          <p14:tracePt t="52204" x="5194300" y="1587500"/>
          <p14:tracePt t="52221" x="5200650" y="1593850"/>
          <p14:tracePt t="52254" x="5200650" y="1600200"/>
          <p14:tracePt t="52332" x="5200650" y="1606550"/>
          <p14:tracePt t="52356" x="5207000" y="1612900"/>
          <p14:tracePt t="52380" x="5207000" y="1619250"/>
          <p14:tracePt t="52404" x="5207000" y="1625600"/>
          <p14:tracePt t="52436" x="5207000" y="1631950"/>
          <p14:tracePt t="52860" x="5207000" y="1638300"/>
          <p14:tracePt t="52868" x="5207000" y="1644650"/>
          <p14:tracePt t="52876" x="5207000" y="1651000"/>
          <p14:tracePt t="52900" x="5207000" y="1657350"/>
          <p14:tracePt t="52908" x="5207000" y="1663700"/>
          <p14:tracePt t="52924" x="5207000" y="1670050"/>
          <p14:tracePt t="52940" x="5207000" y="1676400"/>
          <p14:tracePt t="52956" x="5207000" y="1682750"/>
          <p14:tracePt t="52972" x="5200650" y="1689100"/>
          <p14:tracePt t="52988" x="5200650" y="1695450"/>
          <p14:tracePt t="53004" x="5200650" y="1701800"/>
          <p14:tracePt t="53018" x="5194300" y="1701800"/>
          <p14:tracePt t="53035" x="5194300" y="1720850"/>
          <p14:tracePt t="53052" x="5181600" y="1733550"/>
          <p14:tracePt t="53069" x="5162550" y="1746250"/>
          <p14:tracePt t="53083" x="5156200" y="1758950"/>
          <p14:tracePt t="53102" x="5143500" y="1778000"/>
          <p14:tracePt t="53118" x="5130800" y="1797050"/>
          <p14:tracePt t="53135" x="5111750" y="1816100"/>
          <p14:tracePt t="53152" x="5099050" y="1828800"/>
          <p14:tracePt t="53168" x="5073650" y="1847850"/>
          <p14:tracePt t="53185" x="5029200" y="1873250"/>
          <p14:tracePt t="53201" x="4972050" y="1911350"/>
          <p14:tracePt t="53218" x="4895850" y="1955800"/>
          <p14:tracePt t="53235" x="4819650" y="2000250"/>
          <p14:tracePt t="53252" x="4737100" y="2051050"/>
          <p14:tracePt t="53268" x="4705350" y="2076450"/>
          <p14:tracePt t="53285" x="4686300" y="2089150"/>
          <p14:tracePt t="53301" x="4673600" y="2101850"/>
          <p14:tracePt t="53318" x="4667250" y="2108200"/>
          <p14:tracePt t="53372" x="4667250" y="2114550"/>
          <p14:tracePt t="53540" x="4660900" y="2114550"/>
          <p14:tracePt t="53572" x="4667250" y="2114550"/>
          <p14:tracePt t="53588" x="4673600" y="2108200"/>
          <p14:tracePt t="53596" x="4679950" y="2108200"/>
          <p14:tracePt t="53604" x="4692650" y="2108200"/>
          <p14:tracePt t="53617" x="4699000" y="2101850"/>
          <p14:tracePt t="53634" x="4718050" y="2095500"/>
          <p14:tracePt t="53650" x="4730750" y="2095500"/>
          <p14:tracePt t="53667" x="4775200" y="2095500"/>
          <p14:tracePt t="53684" x="4794250" y="2095500"/>
          <p14:tracePt t="53700" x="4819650" y="2101850"/>
          <p14:tracePt t="53717" x="4832350" y="2114550"/>
          <p14:tracePt t="53733" x="4838700" y="2120900"/>
          <p14:tracePt t="53750" x="4838700" y="2133600"/>
          <p14:tracePt t="53767" x="4838700" y="2159000"/>
          <p14:tracePt t="53783" x="4838700" y="2171700"/>
          <p14:tracePt t="53800" x="4838700" y="2190750"/>
          <p14:tracePt t="53816" x="4819650" y="2216150"/>
          <p14:tracePt t="53833" x="4794250" y="2235200"/>
          <p14:tracePt t="53850" x="4762500" y="2254250"/>
          <p14:tracePt t="53852" x="4743450" y="2266950"/>
          <p14:tracePt t="53865" x="4711700" y="2279650"/>
          <p14:tracePt t="53883" x="4603750" y="2305050"/>
          <p14:tracePt t="53900" x="4521200" y="2311400"/>
          <p14:tracePt t="53914" x="4476750" y="2311400"/>
          <p14:tracePt t="53933" x="4349750" y="2311400"/>
          <p14:tracePt t="53950" x="4273550" y="2305050"/>
          <p14:tracePt t="53966" x="4210050" y="2292350"/>
          <p14:tracePt t="53983" x="4159250" y="2273300"/>
          <p14:tracePt t="53998" x="4102100" y="2260600"/>
          <p14:tracePt t="54016" x="4064000" y="2241550"/>
          <p14:tracePt t="54033" x="4032250" y="2216150"/>
          <p14:tracePt t="54049" x="4006850" y="2197100"/>
          <p14:tracePt t="54066" x="3994150" y="2178050"/>
          <p14:tracePt t="54083" x="3981450" y="2152650"/>
          <p14:tracePt t="54099" x="3968750" y="2120900"/>
          <p14:tracePt t="54116" x="3968750" y="2089150"/>
          <p14:tracePt t="54133" x="3968750" y="2076450"/>
          <p14:tracePt t="54149" x="3968750" y="2051050"/>
          <p14:tracePt t="54166" x="3981450" y="2025650"/>
          <p14:tracePt t="54182" x="4000500" y="2000250"/>
          <p14:tracePt t="54199" x="4025900" y="1974850"/>
          <p14:tracePt t="54216" x="4057650" y="1949450"/>
          <p14:tracePt t="54230" x="4108450" y="1924050"/>
          <p14:tracePt t="54247" x="4178300" y="1898650"/>
          <p14:tracePt t="54265" x="4254500" y="1879600"/>
          <p14:tracePt t="54282" x="4343400" y="1860550"/>
          <p14:tracePt t="54299" x="4476750" y="1841500"/>
          <p14:tracePt t="54316" x="4559300" y="1841500"/>
          <p14:tracePt t="54332" x="4635500" y="1841500"/>
          <p14:tracePt t="54349" x="4705350" y="1854200"/>
          <p14:tracePt t="54365" x="4762500" y="1885950"/>
          <p14:tracePt t="54382" x="4800600" y="1911350"/>
          <p14:tracePt t="54399" x="4826000" y="1949450"/>
          <p14:tracePt t="54415" x="4838700" y="1981200"/>
          <p14:tracePt t="54432" x="4845050" y="2019300"/>
          <p14:tracePt t="54449" x="4845050" y="2057400"/>
          <p14:tracePt t="54465" x="4845050" y="2101850"/>
          <p14:tracePt t="54482" x="4826000" y="2139950"/>
          <p14:tracePt t="54498" x="4794250" y="2184400"/>
          <p14:tracePt t="54515" x="4749800" y="2216150"/>
          <p14:tracePt t="54532" x="4648200" y="2247900"/>
          <p14:tracePt t="54548" x="4565650" y="2254250"/>
          <p14:tracePt t="54563" x="4464050" y="2254250"/>
          <p14:tracePt t="54582" x="4368800" y="2254250"/>
          <p14:tracePt t="54598" x="4286250" y="2241550"/>
          <p14:tracePt t="54615" x="4248150" y="2228850"/>
          <p14:tracePt t="54631" x="4229100" y="2209800"/>
          <p14:tracePt t="54646" x="4222750" y="2203450"/>
          <p14:tracePt t="54665" x="4222750" y="2190750"/>
          <p14:tracePt t="54681" x="4222750" y="2178050"/>
          <p14:tracePt t="54698" x="4222750" y="2165350"/>
          <p14:tracePt t="54714" x="4254500" y="2159000"/>
          <p14:tracePt t="54731" x="4292600" y="2159000"/>
          <p14:tracePt t="54748" x="4311650" y="2197100"/>
          <p14:tracePt t="54948" x="4311650" y="2190750"/>
          <p14:tracePt t="54956" x="4305300" y="2190750"/>
          <p14:tracePt t="54964" x="4337050" y="2216150"/>
          <p14:tracePt t="54980" x="4375150" y="2349500"/>
          <p14:tracePt t="55014" x="4387850" y="2349500"/>
          <p14:tracePt t="55030" x="4381500" y="2349500"/>
          <p14:tracePt t="55047" x="4375150" y="2349500"/>
          <p14:tracePt t="55064" x="4362450" y="2355850"/>
          <p14:tracePt t="55080" x="4356100" y="2362200"/>
          <p14:tracePt t="55097" x="4349750" y="2362200"/>
          <p14:tracePt t="55114" x="4343400" y="2362200"/>
          <p14:tracePt t="55130" x="4330700" y="2362200"/>
          <p14:tracePt t="55147" x="4324350" y="2349500"/>
          <p14:tracePt t="55164" x="4311650" y="2349500"/>
          <p14:tracePt t="55236" x="4305300" y="2349500"/>
          <p14:tracePt t="55340" x="4311650" y="2349500"/>
          <p14:tracePt t="55348" x="4318000" y="2349500"/>
          <p14:tracePt t="55372" x="4324350" y="2349500"/>
          <p14:tracePt t="55397" x="4318000" y="2349500"/>
          <p14:tracePt t="55404" x="4273550" y="2362200"/>
          <p14:tracePt t="55413" x="4216400" y="2381250"/>
          <p14:tracePt t="55427" x="4165600" y="2400300"/>
          <p14:tracePt t="55446" x="4000500" y="2425700"/>
          <p14:tracePt t="55463" x="3822700" y="2425700"/>
          <p14:tracePt t="55480" x="3644900" y="2425700"/>
          <p14:tracePt t="55496" x="3498850" y="2425700"/>
          <p14:tracePt t="55513" x="3378200" y="2425700"/>
          <p14:tracePt t="55529" x="3333750" y="2419350"/>
          <p14:tracePt t="55546" x="3302000" y="2406650"/>
          <p14:tracePt t="55560" x="3289300" y="2387600"/>
          <p14:tracePt t="55580" x="3276600" y="2368550"/>
          <p14:tracePt t="55594" x="3270250" y="2362200"/>
          <p14:tracePt t="55612" x="3270250" y="2349500"/>
          <p14:tracePt t="55660" x="3270250" y="2343150"/>
          <p14:tracePt t="55700" x="3270250" y="2336800"/>
          <p14:tracePt t="55724" x="3270250" y="2330450"/>
          <p14:tracePt t="55732" x="3270250" y="2324100"/>
          <p14:tracePt t="55748" x="3270250" y="2317750"/>
          <p14:tracePt t="55761" x="3276600" y="2317750"/>
          <p14:tracePt t="55778" x="3276600" y="2311400"/>
          <p14:tracePt t="55860" x="3276600" y="2324100"/>
          <p14:tracePt t="55868" x="3276600" y="2330450"/>
          <p14:tracePt t="55878" x="3263900" y="2349500"/>
          <p14:tracePt t="55893" x="3194050" y="2381250"/>
          <p14:tracePt t="55912" x="3086100" y="2419350"/>
          <p14:tracePt t="55928" x="3028950" y="2438400"/>
          <p14:tracePt t="55945" x="2863850" y="2457450"/>
          <p14:tracePt t="55962" x="2673350" y="2482850"/>
          <p14:tracePt t="55976" x="2508250" y="2482850"/>
          <p14:tracePt t="55993" x="2381250" y="2482850"/>
          <p14:tracePt t="56011" x="2273300" y="2451100"/>
          <p14:tracePt t="56028" x="2235200" y="2419350"/>
          <p14:tracePt t="56045" x="2222500" y="2362200"/>
          <p14:tracePt t="56061" x="2216150" y="2343150"/>
          <p14:tracePt t="56078" x="2216150" y="2292350"/>
          <p14:tracePt t="56095" x="2216150" y="2228850"/>
          <p14:tracePt t="56111" x="2216150" y="2165350"/>
          <p14:tracePt t="56128" x="2247900" y="2114550"/>
          <p14:tracePt t="56144" x="2298700" y="2057400"/>
          <p14:tracePt t="56161" x="2374900" y="2006600"/>
          <p14:tracePt t="56176" x="2482850" y="1949450"/>
          <p14:tracePt t="56194" x="2597150" y="1911350"/>
          <p14:tracePt t="56211" x="2730500" y="1879600"/>
          <p14:tracePt t="56226" x="2857500" y="1873250"/>
          <p14:tracePt t="56244" x="2997200" y="1873250"/>
          <p14:tracePt t="56261" x="3086100" y="1892300"/>
          <p14:tracePt t="56277" x="3162300" y="1936750"/>
          <p14:tracePt t="56294" x="3238500" y="1987550"/>
          <p14:tracePt t="56309" x="3314700" y="2063750"/>
          <p14:tracePt t="56327" x="3378200" y="2133600"/>
          <p14:tracePt t="56344" x="3416300" y="2190750"/>
          <p14:tracePt t="56360" x="3429000" y="2254250"/>
          <p14:tracePt t="56377" x="3429000" y="2324100"/>
          <p14:tracePt t="56394" x="3365500" y="2406650"/>
          <p14:tracePt t="56410" x="3238500" y="2489200"/>
          <p14:tracePt t="56427" x="3041650" y="2559050"/>
          <p14:tracePt t="56444" x="2705100" y="2597150"/>
          <p14:tracePt t="56460" x="2533650" y="2597150"/>
          <p14:tracePt t="56475" x="2406650" y="2565400"/>
          <p14:tracePt t="56494" x="2330450" y="2520950"/>
          <p14:tracePt t="56510" x="2292350" y="2463800"/>
          <p14:tracePt t="56527" x="2286000" y="2381250"/>
          <p14:tracePt t="56544" x="2305050" y="2286000"/>
          <p14:tracePt t="56560" x="2355850" y="2184400"/>
          <p14:tracePt t="56577" x="2438400" y="2082800"/>
          <p14:tracePt t="56593" x="2565400" y="1987550"/>
          <p14:tracePt t="56610" x="2717800" y="1917700"/>
          <p14:tracePt t="56626" x="2927350" y="1854200"/>
          <p14:tracePt t="56641" x="3111500" y="1822450"/>
          <p14:tracePt t="56660" x="3346450" y="1822450"/>
          <p14:tracePt t="56677" x="3454400" y="1854200"/>
          <p14:tracePt t="56693" x="3517900" y="1911350"/>
          <p14:tracePt t="56708" x="3549650" y="1987550"/>
          <p14:tracePt t="56726" x="3556000" y="2089150"/>
          <p14:tracePt t="56741" x="3530600" y="2197100"/>
          <p14:tracePt t="56758" x="3473450" y="2286000"/>
          <p14:tracePt t="56774" x="3352800" y="2387600"/>
          <p14:tracePt t="56793" x="3175000" y="2451100"/>
          <p14:tracePt t="56809" x="2959100" y="2495550"/>
          <p14:tracePt t="56824" x="2717800" y="2520950"/>
          <p14:tracePt t="56843" x="2514600" y="2514600"/>
          <p14:tracePt t="56857" x="2489200" y="2501900"/>
          <p14:tracePt t="56876" x="2470150" y="2451100"/>
          <p14:tracePt t="56893" x="2482850" y="2381250"/>
          <p14:tracePt t="56907" x="2546350" y="2298700"/>
          <p14:tracePt t="56926" x="2641600" y="2222500"/>
          <p14:tracePt t="56942" x="2762250" y="2165350"/>
          <p14:tracePt t="56957" x="2914650" y="2139950"/>
          <p14:tracePt t="56974" x="3086100" y="2133600"/>
          <p14:tracePt t="56992" x="3263900" y="2133600"/>
          <p14:tracePt t="57009" x="3403600" y="2171700"/>
          <p14:tracePt t="57026" x="3498850" y="2222500"/>
          <p14:tracePt t="57040" x="3536950" y="2260600"/>
          <p14:tracePt t="57059" x="3543300" y="2311400"/>
          <p14:tracePt t="57076" x="3543300" y="2343150"/>
          <p14:tracePt t="57092" x="3530600" y="2368550"/>
          <p14:tracePt t="57109" x="3517900" y="2387600"/>
          <p14:tracePt t="57125" x="3511550" y="2393950"/>
          <p14:tracePt t="57180" x="3517900" y="2393950"/>
          <p14:tracePt t="57188" x="3536950" y="2393950"/>
          <p14:tracePt t="57204" x="3556000" y="2393950"/>
          <p14:tracePt t="57212" x="3581400" y="2387600"/>
          <p14:tracePt t="57225" x="3613150" y="2387600"/>
          <p14:tracePt t="57242" x="3714750" y="2374900"/>
          <p14:tracePt t="57258" x="3822700" y="2374900"/>
          <p14:tracePt t="57275" x="4000500" y="2374900"/>
          <p14:tracePt t="57292" x="4083050" y="2374900"/>
          <p14:tracePt t="57308" x="4140200" y="2374900"/>
          <p14:tracePt t="57325" x="4159250" y="2374900"/>
          <p14:tracePt t="57341" x="4165600" y="2374900"/>
          <p14:tracePt t="57524" x="4165600" y="2368550"/>
          <p14:tracePt t="57532" x="4165600" y="2362200"/>
          <p14:tracePt t="57548" x="4165600" y="2355850"/>
          <p14:tracePt t="57557" x="4165600" y="2349500"/>
          <p14:tracePt t="57574" x="4165600" y="2336800"/>
          <p14:tracePt t="57591" x="4165600" y="2330450"/>
          <p14:tracePt t="57607" x="4171950" y="2324100"/>
          <p14:tracePt t="57640" x="4178300" y="2324100"/>
          <p14:tracePt t="57716" x="4171950" y="2336800"/>
          <p14:tracePt t="57732" x="4165600" y="2343150"/>
          <p14:tracePt t="57740" x="4152900" y="2349500"/>
          <p14:tracePt t="57756" x="4133850" y="2362200"/>
          <p14:tracePt t="57764" x="4108450" y="2368550"/>
          <p14:tracePt t="57774" x="4083050" y="2374900"/>
          <p14:tracePt t="57790" x="4006850" y="2387600"/>
          <p14:tracePt t="57807" x="3911600" y="2393950"/>
          <p14:tracePt t="57824" x="3803650" y="2387600"/>
          <p14:tracePt t="57840" x="3714750" y="2368550"/>
          <p14:tracePt t="57857" x="3651250" y="2336800"/>
          <p14:tracePt t="57872" x="3613150" y="2305050"/>
          <p14:tracePt t="57890" x="3594100" y="2279650"/>
          <p14:tracePt t="57905" x="3587750" y="2228850"/>
          <p14:tracePt t="57921" x="3587750" y="2171700"/>
          <p14:tracePt t="57940" x="3613150" y="2070100"/>
          <p14:tracePt t="57957" x="3670300" y="1981200"/>
          <p14:tracePt t="57973" x="3740150" y="1911350"/>
          <p14:tracePt t="57990" x="3822700" y="1841500"/>
          <p14:tracePt t="58007" x="3930650" y="1790700"/>
          <p14:tracePt t="58023" x="4057650" y="1739900"/>
          <p14:tracePt t="58040" x="4178300" y="1720850"/>
          <p14:tracePt t="58056" x="4298950" y="1701800"/>
          <p14:tracePt t="58073" x="4387850" y="1701800"/>
          <p14:tracePt t="58090" x="4476750" y="1701800"/>
          <p14:tracePt t="58106" x="4552950" y="1733550"/>
          <p14:tracePt t="58124" x="4660900" y="1784350"/>
          <p14:tracePt t="58140" x="4737100" y="1835150"/>
          <p14:tracePt t="58154" x="4781550" y="1860550"/>
          <p14:tracePt t="58173" x="4870450" y="1911350"/>
          <p14:tracePt t="58189" x="4921250" y="1949450"/>
          <p14:tracePt t="58206" x="4933950" y="1968500"/>
          <p14:tracePt t="58223" x="4965700" y="2000250"/>
          <p14:tracePt t="58239" x="4984750" y="2032000"/>
          <p14:tracePt t="58256" x="4997450" y="2082800"/>
          <p14:tracePt t="58273" x="5003800" y="2127250"/>
          <p14:tracePt t="58289" x="5003800" y="2178050"/>
          <p14:tracePt t="58306" x="4991100" y="2241550"/>
          <p14:tracePt t="58322" x="4953000" y="2305050"/>
          <p14:tracePt t="58339" x="4889500" y="2368550"/>
          <p14:tracePt t="58354" x="4876800" y="2387600"/>
          <p14:tracePt t="58372" x="4813300" y="2425700"/>
          <p14:tracePt t="58389" x="4787900" y="2444750"/>
          <p14:tracePt t="58404" x="4756150" y="2457450"/>
          <p14:tracePt t="58422" x="4724400" y="2463800"/>
          <p14:tracePt t="58439" x="4711700" y="2470150"/>
          <p14:tracePt t="58454" x="4705350" y="2470150"/>
          <p14:tracePt t="58588" x="4705350" y="2463800"/>
          <p14:tracePt t="58660" x="4711700" y="2463800"/>
          <p14:tracePt t="58668" x="4718050" y="2463800"/>
          <p14:tracePt t="58692" x="4718050" y="2476500"/>
          <p14:tracePt t="58700" x="4724400" y="2495550"/>
          <p14:tracePt t="58708" x="4724400" y="2508250"/>
          <p14:tracePt t="58719" x="4724400" y="2514600"/>
          <p14:tracePt t="58738" x="4724400" y="2520950"/>
          <p14:tracePt t="58756" x="4724400" y="2527300"/>
          <p14:tracePt t="59013" x="4730750" y="2527300"/>
          <p14:tracePt t="59020" x="4718050" y="2540000"/>
          <p14:tracePt t="59028" x="4711700" y="2546350"/>
          <p14:tracePt t="59124" x="4718050" y="2546350"/>
          <p14:tracePt t="59148" x="4718050" y="2540000"/>
          <p14:tracePt t="59156" x="4718050" y="2533650"/>
          <p14:tracePt t="59170" x="4718050" y="2527300"/>
          <p14:tracePt t="59187" x="4718050" y="2501900"/>
          <p14:tracePt t="59476" x="4730750" y="2501900"/>
          <p14:tracePt t="59484" x="4743450" y="2501900"/>
          <p14:tracePt t="59500" x="4749800" y="2501900"/>
          <p14:tracePt t="59516" x="4756150" y="2501900"/>
          <p14:tracePt t="59524" x="4762500" y="2501900"/>
          <p14:tracePt t="59536" x="4768850" y="2508250"/>
          <p14:tracePt t="59553" x="4787900" y="2514600"/>
          <p14:tracePt t="59604" x="4794250" y="2514600"/>
          <p14:tracePt t="59676" x="4806950" y="2514600"/>
          <p14:tracePt t="59684" x="4819650" y="2514600"/>
          <p14:tracePt t="59756" x="4826000" y="2514600"/>
          <p14:tracePt t="59788" x="4819650" y="2533650"/>
          <p14:tracePt t="59796" x="4781550" y="2546350"/>
          <p14:tracePt t="59804" x="4749800" y="2559050"/>
          <p14:tracePt t="59852" x="4743450" y="2565400"/>
          <p14:tracePt t="60052" x="4743450" y="2603500"/>
          <p14:tracePt t="60060" x="4749800" y="2616200"/>
          <p14:tracePt t="60076" x="4756150" y="2616200"/>
          <p14:tracePt t="60100" x="4756150" y="2622550"/>
          <p14:tracePt t="60132" x="4756150" y="2616200"/>
          <p14:tracePt t="60140" x="4762500" y="2609850"/>
          <p14:tracePt t="60156" x="4762500" y="2603500"/>
          <p14:tracePt t="60168" x="4762500" y="2597150"/>
          <p14:tracePt t="60184" x="4762500" y="2584450"/>
          <p14:tracePt t="60201" x="4756150" y="2584450"/>
          <p14:tracePt t="60234" x="4749800" y="2584450"/>
          <p14:tracePt t="60356" x="4762500" y="2584450"/>
          <p14:tracePt t="60364" x="4781550" y="2584450"/>
          <p14:tracePt t="60372" x="4794250" y="2590800"/>
          <p14:tracePt t="60384" x="4806950" y="2590800"/>
          <p14:tracePt t="60401" x="4845050" y="2590800"/>
          <p14:tracePt t="60417" x="4857750" y="2590800"/>
          <p14:tracePt t="60434" x="4864100" y="2590800"/>
          <p14:tracePt t="60548" x="4864100" y="2584450"/>
          <p14:tracePt t="60556" x="4870450" y="2578100"/>
          <p14:tracePt t="60565" x="4876800" y="2565400"/>
          <p14:tracePt t="60582" x="4889500" y="2552700"/>
          <p14:tracePt t="60600" x="4889500" y="2546350"/>
          <p14:tracePt t="60615" x="4902200" y="2533650"/>
          <p14:tracePt t="60633" x="4908550" y="2527300"/>
          <p14:tracePt t="60648" x="4914900" y="2514600"/>
          <p14:tracePt t="60683" x="4921250" y="2508250"/>
          <p14:tracePt t="60868" x="4908550" y="2508250"/>
          <p14:tracePt t="60876" x="4889500" y="2508250"/>
          <p14:tracePt t="60884" x="4870450" y="2508250"/>
          <p14:tracePt t="60900" x="4813300" y="2508250"/>
          <p14:tracePt t="60916" x="4781550" y="2508250"/>
          <p14:tracePt t="60933" x="4718050" y="2514600"/>
          <p14:tracePt t="60949" x="4660900" y="2514600"/>
          <p14:tracePt t="60966" x="4616450" y="2514600"/>
          <p14:tracePt t="60983" x="4578350" y="2520950"/>
          <p14:tracePt t="60999" x="4546600" y="2520950"/>
          <p14:tracePt t="61016" x="4514850" y="2520950"/>
          <p14:tracePt t="61032" x="4464050" y="2527300"/>
          <p14:tracePt t="61049" x="4375150" y="2533650"/>
          <p14:tracePt t="61066" x="4254500" y="2552700"/>
          <p14:tracePt t="61082" x="4102100" y="2565400"/>
          <p14:tracePt t="61099" x="3860800" y="2571750"/>
          <p14:tracePt t="61116" x="3683000" y="2590800"/>
          <p14:tracePt t="61132" x="3498850" y="2609850"/>
          <p14:tracePt t="61149" x="3327400" y="2616200"/>
          <p14:tracePt t="61165" x="3200400" y="2622550"/>
          <p14:tracePt t="61180" x="3155950" y="2622550"/>
          <p14:tracePt t="61199" x="3105150" y="2622550"/>
          <p14:tracePt t="61215" x="3079750" y="2622550"/>
          <p14:tracePt t="61232" x="3073400" y="2622550"/>
          <p14:tracePt t="61249" x="3067050" y="2616200"/>
          <p14:tracePt t="61265" x="3060700" y="2609850"/>
          <p14:tracePt t="61282" x="3054350" y="2603500"/>
          <p14:tracePt t="61299" x="3048000" y="2597150"/>
          <p14:tracePt t="61313" x="3041650" y="2597150"/>
          <p14:tracePt t="61332" x="3035300" y="2597150"/>
          <p14:tracePt t="61346" x="3028950" y="2597150"/>
          <p14:tracePt t="61412" x="3022600" y="2597150"/>
          <p14:tracePt t="61444" x="3016250" y="2597150"/>
          <p14:tracePt t="61460" x="3009900" y="2597150"/>
          <p14:tracePt t="61468" x="2997200" y="2597150"/>
          <p14:tracePt t="61481" x="2990850" y="2597150"/>
          <p14:tracePt t="61498" x="2971800" y="2603500"/>
          <p14:tracePt t="61515" x="2927350" y="2609850"/>
          <p14:tracePt t="61529" x="2870200" y="2616200"/>
          <p14:tracePt t="61546" x="2794000" y="2622550"/>
          <p14:tracePt t="61565" x="2673350" y="2628900"/>
          <p14:tracePt t="61581" x="2609850" y="2635250"/>
          <p14:tracePt t="61598" x="2571750" y="2635250"/>
          <p14:tracePt t="61613" x="2540000" y="2635250"/>
          <p14:tracePt t="61631" x="2527300" y="2635250"/>
          <p14:tracePt t="61676" x="2520950" y="2635250"/>
          <p14:tracePt t="61884" x="2527300" y="2635250"/>
          <p14:tracePt t="61908" x="2533650" y="2635250"/>
          <p14:tracePt t="61916" x="2540000" y="2635250"/>
          <p14:tracePt t="61930" x="2552700" y="2635250"/>
          <p14:tracePt t="61947" x="2571750" y="2635250"/>
          <p14:tracePt t="61962" x="2590800" y="2635250"/>
          <p14:tracePt t="61980" x="2705100" y="2628900"/>
          <p14:tracePt t="61997" x="2819400" y="2628900"/>
          <p14:tracePt t="62014" x="2971800" y="2628900"/>
          <p14:tracePt t="62030" x="3117850" y="2616200"/>
          <p14:tracePt t="62047" x="3270250" y="2616200"/>
          <p14:tracePt t="62064" x="3384550" y="2609850"/>
          <p14:tracePt t="62080" x="3473450" y="2603500"/>
          <p14:tracePt t="62097" x="3517900" y="2597150"/>
          <p14:tracePt t="62113" x="3549650" y="2590800"/>
          <p14:tracePt t="62130" x="3562350" y="2584450"/>
          <p14:tracePt t="62146" x="3575050" y="2584450"/>
          <p14:tracePt t="62163" x="3594100" y="2584450"/>
          <p14:tracePt t="62180" x="3600450" y="2584450"/>
          <p14:tracePt t="62196" x="3606800" y="2578100"/>
          <p14:tracePt t="62213" x="3619500" y="2578100"/>
          <p14:tracePt t="62230" x="3625850" y="2578100"/>
          <p14:tracePt t="62246" x="3632200" y="2578100"/>
          <p14:tracePt t="62263" x="3638550" y="2578100"/>
          <p14:tracePt t="62279" x="3644900" y="2578100"/>
          <p14:tracePt t="62296" x="3657600" y="2578100"/>
          <p14:tracePt t="62313" x="3663950" y="2578100"/>
          <p14:tracePt t="62329" x="3670300" y="2578100"/>
          <p14:tracePt t="62346" x="3676650" y="2571750"/>
          <p14:tracePt t="62362" x="3683000" y="2571750"/>
          <p14:tracePt t="62796" x="3695700" y="2565400"/>
          <p14:tracePt t="62804" x="3702050" y="2565400"/>
          <p14:tracePt t="62820" x="3708400" y="2559050"/>
          <p14:tracePt t="62828" x="3714750" y="2559050"/>
          <p14:tracePt t="62845" x="3727450" y="2559050"/>
          <p14:tracePt t="62861" x="3733800" y="2559050"/>
          <p14:tracePt t="62895" x="3740150" y="2559050"/>
          <p14:tracePt t="62940" x="3746500" y="2559050"/>
          <p14:tracePt t="62948" x="3752850" y="2559050"/>
          <p14:tracePt t="62961" x="3759200" y="2552700"/>
          <p14:tracePt t="62976" x="3784600" y="2552700"/>
          <p14:tracePt t="62995" x="3810000" y="2552700"/>
          <p14:tracePt t="63011" x="3841750" y="2546350"/>
          <p14:tracePt t="63028" x="3867150" y="2546350"/>
          <p14:tracePt t="63045" x="3892550" y="2540000"/>
          <p14:tracePt t="63061" x="3905250" y="2540000"/>
          <p14:tracePt t="63078" x="3924300" y="2540000"/>
          <p14:tracePt t="63094" x="3937000" y="2533650"/>
          <p14:tracePt t="63109" x="3943350" y="2533650"/>
          <p14:tracePt t="63128" x="3956050" y="2533650"/>
          <p14:tracePt t="63144" x="3962400" y="2533650"/>
          <p14:tracePt t="63161" x="3968750" y="2533650"/>
          <p14:tracePt t="63177" x="3975100" y="2527300"/>
          <p14:tracePt t="63194" x="3981450" y="2527300"/>
          <p14:tracePt t="63211" x="3987800" y="2527300"/>
          <p14:tracePt t="63227" x="4000500" y="2527300"/>
          <p14:tracePt t="63244" x="4006850" y="2527300"/>
          <p14:tracePt t="63261" x="4025900" y="2527300"/>
          <p14:tracePt t="63277" x="4032250" y="2527300"/>
          <p14:tracePt t="63294" x="4044950" y="2527300"/>
          <p14:tracePt t="63310" x="4057650" y="2527300"/>
          <p14:tracePt t="63327" x="4070350" y="2527300"/>
          <p14:tracePt t="63343" x="4083050" y="2527300"/>
          <p14:tracePt t="63360" x="4089400" y="2527300"/>
          <p14:tracePt t="63377" x="4095750" y="2527300"/>
          <p14:tracePt t="63392" x="4102100" y="2527300"/>
          <p14:tracePt t="63410" x="4114800" y="2527300"/>
          <p14:tracePt t="63427" x="4121150" y="2527300"/>
          <p14:tracePt t="63443" x="4127500" y="2527300"/>
          <p14:tracePt t="63604" x="4133850" y="2527300"/>
          <p14:tracePt t="63612" x="4140200" y="2527300"/>
          <p14:tracePt t="63636" x="4140200" y="2533650"/>
          <p14:tracePt t="63660" x="4146550" y="2533650"/>
          <p14:tracePt t="63668" x="4146550" y="2540000"/>
          <p14:tracePt t="63684" x="4152900" y="2540000"/>
          <p14:tracePt t="63693" x="4152900" y="2546350"/>
          <p14:tracePt t="63716" x="4159250" y="2552700"/>
          <p14:tracePt t="63732" x="4165600" y="2552700"/>
          <p14:tracePt t="63743" x="4165600" y="2559050"/>
          <p14:tracePt t="64052" x="4171950" y="2559050"/>
          <p14:tracePt t="64068" x="4178300" y="2559050"/>
          <p14:tracePt t="64076" x="4184650" y="2559050"/>
          <p14:tracePt t="64092" x="4191000" y="2559050"/>
          <p14:tracePt t="64108" x="4197350" y="2559050"/>
          <p14:tracePt t="64132" x="4203700" y="2559050"/>
          <p14:tracePt t="64268" x="4210050" y="2559050"/>
          <p14:tracePt t="64276" x="4216400" y="2559050"/>
          <p14:tracePt t="64308" x="4222750" y="2559050"/>
          <p14:tracePt t="64324" x="4235450" y="2559050"/>
          <p14:tracePt t="64332" x="4248150" y="2559050"/>
          <p14:tracePt t="64340" x="4254500" y="2552700"/>
          <p14:tracePt t="64358" x="4286250" y="2552700"/>
          <p14:tracePt t="64374" x="4298950" y="2552700"/>
          <p14:tracePt t="64391" x="4330700" y="2546350"/>
          <p14:tracePt t="64408" x="4368800" y="2546350"/>
          <p14:tracePt t="64424" x="4413250" y="2546350"/>
          <p14:tracePt t="64441" x="4470400" y="2546350"/>
          <p14:tracePt t="64457" x="4540250" y="2546350"/>
          <p14:tracePt t="64474" x="4616450" y="2546350"/>
          <p14:tracePt t="64491" x="4743450" y="2546350"/>
          <p14:tracePt t="64508" x="4819650" y="2546350"/>
          <p14:tracePt t="64524" x="4895850" y="2546350"/>
          <p14:tracePt t="64541" x="4965700" y="2546350"/>
          <p14:tracePt t="64557" x="5016500" y="2546350"/>
          <p14:tracePt t="64574" x="5054600" y="2546350"/>
          <p14:tracePt t="64591" x="5086350" y="2546350"/>
          <p14:tracePt t="64607" x="5111750" y="2546350"/>
          <p14:tracePt t="64624" x="5137150" y="2546350"/>
          <p14:tracePt t="64640" x="5143500" y="2546350"/>
          <p14:tracePt t="64657" x="5149850" y="2546350"/>
          <p14:tracePt t="64724" x="5156200" y="2546350"/>
          <p14:tracePt t="65108" x="5149850" y="2546350"/>
          <p14:tracePt t="65124" x="5149850" y="2552700"/>
          <p14:tracePt t="65132" x="5143500" y="2552700"/>
          <p14:tracePt t="65148" x="5137150" y="2552700"/>
          <p14:tracePt t="65164" x="5130800" y="2552700"/>
          <p14:tracePt t="65180" x="5124450" y="2552700"/>
          <p14:tracePt t="65189" x="5118100" y="2552700"/>
          <p14:tracePt t="65206" x="5086350" y="2552700"/>
          <p14:tracePt t="65222" x="5035550" y="2552700"/>
          <p14:tracePt t="65239" x="4940300" y="2552700"/>
          <p14:tracePt t="65256" x="4819650" y="2559050"/>
          <p14:tracePt t="65272" x="4654550" y="2559050"/>
          <p14:tracePt t="65287" x="4445000" y="2559050"/>
          <p14:tracePt t="65306" x="4165600" y="2559050"/>
          <p14:tracePt t="65322" x="3924300" y="2559050"/>
          <p14:tracePt t="65339" x="3619500" y="2559050"/>
          <p14:tracePt t="65356" x="3448050" y="2559050"/>
          <p14:tracePt t="65370" x="3384550" y="2559050"/>
          <p14:tracePt t="65389" x="3213100" y="2578100"/>
          <p14:tracePt t="65405" x="3111500" y="2584450"/>
          <p14:tracePt t="65422" x="3022600" y="2590800"/>
          <p14:tracePt t="65437" x="2927350" y="2597150"/>
          <p14:tracePt t="65455" x="2838450" y="2603500"/>
          <p14:tracePt t="65472" x="2762250" y="2603500"/>
          <p14:tracePt t="65489" x="2705100" y="2603500"/>
          <p14:tracePt t="65504" x="2667000" y="2609850"/>
          <p14:tracePt t="65521" x="2635250" y="2609850"/>
          <p14:tracePt t="65538" x="2622550" y="2609850"/>
          <p14:tracePt t="65555" x="2609850" y="2616200"/>
          <p14:tracePt t="65571" x="2603500" y="2616200"/>
          <p14:tracePt t="65588" x="2597150" y="2616200"/>
          <p14:tracePt t="65605" x="2590800" y="2616200"/>
          <p14:tracePt t="65621" x="2578100" y="2616200"/>
          <p14:tracePt t="65638" x="2559050" y="2616200"/>
          <p14:tracePt t="65655" x="2546350" y="2616200"/>
          <p14:tracePt t="65671" x="2540000" y="2616200"/>
          <p14:tracePt t="65688" x="2527300" y="2616200"/>
          <p14:tracePt t="65705" x="2520950" y="2616200"/>
          <p14:tracePt t="65721" x="2508250" y="2616200"/>
          <p14:tracePt t="65844" x="2514600" y="2609850"/>
          <p14:tracePt t="65860" x="2527300" y="2609850"/>
          <p14:tracePt t="65868" x="2533650" y="2609850"/>
          <p14:tracePt t="65876" x="2552700" y="2609850"/>
          <p14:tracePt t="65892" x="2571750" y="2609850"/>
          <p14:tracePt t="65904" x="2590800" y="2609850"/>
          <p14:tracePt t="65921" x="2628900" y="2609850"/>
          <p14:tracePt t="65937" x="2654300" y="2609850"/>
          <p14:tracePt t="65954" x="2692400" y="2609850"/>
          <p14:tracePt t="65971" x="2755900" y="2609850"/>
          <p14:tracePt t="65988" x="2857500" y="2609850"/>
          <p14:tracePt t="66004" x="2959100" y="2609850"/>
          <p14:tracePt t="66021" x="3073400" y="2609850"/>
          <p14:tracePt t="66037" x="3187700" y="2609850"/>
          <p14:tracePt t="66054" x="3321050" y="2622550"/>
          <p14:tracePt t="66070" x="3441700" y="2641600"/>
          <p14:tracePt t="66087" x="3562350" y="2660650"/>
          <p14:tracePt t="66104" x="3663950" y="2679700"/>
          <p14:tracePt t="66120" x="3733800" y="2679700"/>
          <p14:tracePt t="66137" x="3790950" y="2686050"/>
          <p14:tracePt t="66154" x="3829050" y="2692400"/>
          <p14:tracePt t="66168" x="3860800" y="2698750"/>
          <p14:tracePt t="66187" x="3886200" y="2698750"/>
          <p14:tracePt t="66204" x="3930650" y="2698750"/>
          <p14:tracePt t="66220" x="3949700" y="2698750"/>
          <p14:tracePt t="66237" x="3968750" y="2705100"/>
          <p14:tracePt t="66253" x="3981450" y="2705100"/>
          <p14:tracePt t="66270" x="4000500" y="2705100"/>
          <p14:tracePt t="66286" x="4019550" y="2711450"/>
          <p14:tracePt t="66303" x="4032250" y="2711450"/>
          <p14:tracePt t="66320" x="4044950" y="2717800"/>
          <p14:tracePt t="66336" x="4064000" y="2717800"/>
          <p14:tracePt t="66351" x="4076700" y="2717800"/>
          <p14:tracePt t="66370" x="4095750" y="2717800"/>
          <p14:tracePt t="66386" x="4102100" y="2717800"/>
          <p14:tracePt t="66403" x="4114800" y="2717800"/>
          <p14:tracePt t="66420" x="4140200" y="2717800"/>
          <p14:tracePt t="66436" x="4152900" y="2717800"/>
          <p14:tracePt t="66453" x="4165600" y="2717800"/>
          <p14:tracePt t="66486" x="4171950" y="2717800"/>
          <p14:tracePt t="66508" x="4178300" y="2717800"/>
          <p14:tracePt t="66519" x="4184650" y="2717800"/>
          <p14:tracePt t="66536" x="4191000" y="2717800"/>
          <p14:tracePt t="66552" x="4210050" y="2711450"/>
          <p14:tracePt t="66568" x="4229100" y="2698750"/>
          <p14:tracePt t="66585" x="4254500" y="2686050"/>
          <p14:tracePt t="66602" x="4267200" y="2679700"/>
          <p14:tracePt t="66620" x="4324350" y="2654300"/>
          <p14:tracePt t="66634" x="4343400" y="2641600"/>
          <p14:tracePt t="66652" x="4387850" y="2616200"/>
          <p14:tracePt t="66669" x="4400550" y="2603500"/>
          <p14:tracePt t="66685" x="4413250" y="2597150"/>
          <p14:tracePt t="66702" x="4419600" y="2590800"/>
          <p14:tracePt t="66719" x="4425950" y="2584450"/>
          <p14:tracePt t="66844" x="4413250" y="2584450"/>
          <p14:tracePt t="66852" x="4400550" y="2584450"/>
          <p14:tracePt t="66860" x="4375150" y="2584450"/>
          <p14:tracePt t="66868" x="4349750" y="2584450"/>
          <p14:tracePt t="66885" x="4311650" y="2584450"/>
          <p14:tracePt t="66902" x="4235450" y="2584450"/>
          <p14:tracePt t="66918" x="4133850" y="2584450"/>
          <p14:tracePt t="66935" x="4032250" y="2590800"/>
          <p14:tracePt t="66951" x="3911600" y="2597150"/>
          <p14:tracePt t="66968" x="3803650" y="2597150"/>
          <p14:tracePt t="66983" x="3683000" y="2616200"/>
          <p14:tracePt t="67001" x="3568700" y="2635250"/>
          <p14:tracePt t="67018" x="3441700" y="2647950"/>
          <p14:tracePt t="67035" x="3314700" y="2660650"/>
          <p14:tracePt t="67052" x="3117850" y="2673350"/>
          <p14:tracePt t="67066" x="3048000" y="2673350"/>
          <p14:tracePt t="67085" x="2851150" y="2686050"/>
          <p14:tracePt t="67101" x="2724150" y="2692400"/>
          <p14:tracePt t="67118" x="2616200" y="2698750"/>
          <p14:tracePt t="67134" x="2508250" y="2698750"/>
          <p14:tracePt t="67151" x="2438400" y="2698750"/>
          <p14:tracePt t="67168" x="2374900" y="2698750"/>
          <p14:tracePt t="67184" x="2330450" y="2698750"/>
          <p14:tracePt t="67201" x="2298700" y="2698750"/>
          <p14:tracePt t="67217" x="2273300" y="2698750"/>
          <p14:tracePt t="67234" x="2266950" y="2698750"/>
          <p14:tracePt t="67316" x="2266950" y="2692400"/>
          <p14:tracePt t="67332" x="2279650" y="2686050"/>
          <p14:tracePt t="67340" x="2305050" y="2686050"/>
          <p14:tracePt t="67356" x="2355850" y="2679700"/>
          <p14:tracePt t="67367" x="2419350" y="2679700"/>
          <p14:tracePt t="67384" x="2571750" y="2679700"/>
          <p14:tracePt t="67400" x="2794000" y="2679700"/>
          <p14:tracePt t="67417" x="3035300" y="2679700"/>
          <p14:tracePt t="67434" x="3289300" y="2660650"/>
          <p14:tracePt t="67450" x="3492500" y="2660650"/>
          <p14:tracePt t="67467" x="3746500" y="2654300"/>
          <p14:tracePt t="67484" x="3854450" y="2654300"/>
          <p14:tracePt t="67500" x="3962400" y="2654300"/>
          <p14:tracePt t="67518" x="4038600" y="2654300"/>
          <p14:tracePt t="67533" x="4121150" y="2654300"/>
          <p14:tracePt t="67550" x="4191000" y="2654300"/>
          <p14:tracePt t="67567" x="4248150" y="2647950"/>
          <p14:tracePt t="67583" x="4292600" y="2647950"/>
          <p14:tracePt t="67600" x="4324350" y="2647950"/>
          <p14:tracePt t="67617" x="4343400" y="2647950"/>
          <p14:tracePt t="67633" x="4362450" y="2647950"/>
          <p14:tracePt t="67650" x="4375150" y="2647950"/>
          <p14:tracePt t="67666" x="4394200" y="2647950"/>
          <p14:tracePt t="67683" x="4419600" y="2647950"/>
          <p14:tracePt t="67700" x="4457700" y="2647950"/>
          <p14:tracePt t="67716" x="4489450" y="2647950"/>
          <p14:tracePt t="67733" x="4521200" y="2647950"/>
          <p14:tracePt t="67750" x="4546600" y="2647950"/>
          <p14:tracePt t="67766" x="4572000" y="2647950"/>
          <p14:tracePt t="67783" x="4578350" y="2647950"/>
          <p14:tracePt t="67799" x="4584700" y="2641600"/>
          <p14:tracePt t="67956" x="4591050" y="2641600"/>
          <p14:tracePt t="67964" x="4597400" y="2635250"/>
          <p14:tracePt t="67988" x="4616450" y="2641600"/>
          <p14:tracePt t="67996" x="4622800" y="2635250"/>
          <p14:tracePt t="68012" x="4622800" y="2628900"/>
          <p14:tracePt t="68020" x="4616450" y="2628900"/>
          <p14:tracePt t="68412" x="4616450" y="2622550"/>
          <p14:tracePt t="68420" x="4622800" y="2622550"/>
          <p14:tracePt t="68431" x="4629150" y="2609850"/>
          <p14:tracePt t="68448" x="4654550" y="2590800"/>
          <p14:tracePt t="68465" x="4667250" y="2590800"/>
          <p14:tracePt t="68479" x="4673600" y="2584450"/>
          <p14:tracePt t="69660" x="4667250" y="2584450"/>
          <p14:tracePt t="70044" x="4660900" y="2584450"/>
          <p14:tracePt t="70084" x="4654550" y="2584450"/>
          <p14:tracePt t="70124" x="4648200" y="2584450"/>
          <p14:tracePt t="70132" x="4641850" y="2584450"/>
          <p14:tracePt t="70204" x="4635500" y="2584450"/>
          <p14:tracePt t="70268" x="4629150" y="2584450"/>
          <p14:tracePt t="70716" x="4635500" y="2584450"/>
          <p14:tracePt t="70780" x="4629150" y="2584450"/>
          <p14:tracePt t="70796" x="4616450" y="2584450"/>
          <p14:tracePt t="70804" x="4597400" y="2584450"/>
          <p14:tracePt t="70812" x="4572000" y="2584450"/>
          <p14:tracePt t="70825" x="4527550" y="2584450"/>
          <p14:tracePt t="70842" x="4406900" y="2584450"/>
          <p14:tracePt t="70844" x="4343400" y="2584450"/>
          <p14:tracePt t="70859" x="4260850" y="2584450"/>
          <p14:tracePt t="70873" x="4076700" y="2584450"/>
          <p14:tracePt t="70892" x="3708400" y="2584450"/>
          <p14:tracePt t="70907" x="3568700" y="2584450"/>
          <p14:tracePt t="70925" x="3187700" y="2584450"/>
          <p14:tracePt t="70942" x="2971800" y="2584450"/>
          <p14:tracePt t="70958" x="2806700" y="2578100"/>
          <p14:tracePt t="70975" x="2686050" y="2571750"/>
          <p14:tracePt t="70992" x="2609850" y="2565400"/>
          <p14:tracePt t="71006" x="2571750" y="2565400"/>
          <p14:tracePt t="71023" x="2540000" y="2565400"/>
          <p14:tracePt t="71042" x="2527300" y="2559050"/>
          <p14:tracePt t="71056" x="2508250" y="2559050"/>
          <p14:tracePt t="71075" x="2482850" y="2552700"/>
          <p14:tracePt t="71092" x="2476500" y="2552700"/>
          <p14:tracePt t="71108" x="2470150" y="2552700"/>
          <p14:tracePt t="71125" x="2463800" y="2552700"/>
          <p14:tracePt t="71260" x="2476500" y="2552700"/>
          <p14:tracePt t="71268" x="2495550" y="2546350"/>
          <p14:tracePt t="71276" x="2527300" y="2540000"/>
          <p14:tracePt t="71289" x="2571750" y="2540000"/>
          <p14:tracePt t="71307" x="2692400" y="2540000"/>
          <p14:tracePt t="71324" x="2838450" y="2540000"/>
          <p14:tracePt t="71340" x="3009900" y="2540000"/>
          <p14:tracePt t="71357" x="3168650" y="2540000"/>
          <p14:tracePt t="71374" x="3314700" y="2540000"/>
          <p14:tracePt t="71390" x="3422650" y="2540000"/>
          <p14:tracePt t="71407" x="3524250" y="2540000"/>
          <p14:tracePt t="71423" x="3613150" y="2540000"/>
          <p14:tracePt t="71440" x="3644900" y="2546350"/>
          <p14:tracePt t="71457" x="3721100" y="2546350"/>
          <p14:tracePt t="71474" x="3784600" y="2546350"/>
          <p14:tracePt t="71490" x="3841750" y="2546350"/>
          <p14:tracePt t="71506" x="3898900" y="2546350"/>
          <p14:tracePt t="71524" x="3975100" y="2552700"/>
          <p14:tracePt t="71539" x="4000500" y="2552700"/>
          <p14:tracePt t="71557" x="4076700" y="2559050"/>
          <p14:tracePt t="71574" x="4114800" y="2559050"/>
          <p14:tracePt t="71590" x="4152900" y="2565400"/>
          <p14:tracePt t="71605" x="4184650" y="2565400"/>
          <p14:tracePt t="71624" x="4222750" y="2571750"/>
          <p14:tracePt t="71640" x="4267200" y="2571750"/>
          <p14:tracePt t="71657" x="4305300" y="2578100"/>
          <p14:tracePt t="71673" x="4356100" y="2578100"/>
          <p14:tracePt t="71690" x="4381500" y="2578100"/>
          <p14:tracePt t="71707" x="4406900" y="2578100"/>
          <p14:tracePt t="71723" x="4425950" y="2578100"/>
          <p14:tracePt t="71740" x="4432300" y="2578100"/>
          <p14:tracePt t="72476" x="4425950" y="2578100"/>
          <p14:tracePt t="72524" x="4419600" y="2578100"/>
          <p14:tracePt t="72572" x="4413250" y="2578100"/>
          <p14:tracePt t="73252" x="4406900" y="2578100"/>
          <p14:tracePt t="73292" x="4400550" y="2578100"/>
          <p14:tracePt t="73372" x="4394200" y="2578100"/>
          <p14:tracePt t="74068" x="4394200" y="2584450"/>
          <p14:tracePt t="74076" x="4394200" y="2597150"/>
          <p14:tracePt t="74092" x="4394200" y="2628900"/>
          <p14:tracePt t="74101" x="4394200" y="2660650"/>
          <p14:tracePt t="74118" x="4394200" y="2755900"/>
          <p14:tracePt t="74151" x="4394200" y="2774950"/>
          <p14:tracePt t="74444" x="4387850" y="2781300"/>
          <p14:tracePt t="74460" x="4381500" y="2781300"/>
          <p14:tracePt t="74468" x="4375150" y="2781300"/>
          <p14:tracePt t="74516" x="4368800" y="2781300"/>
          <p14:tracePt t="74524" x="4362450" y="2774950"/>
          <p14:tracePt t="74533" x="4362450" y="2762250"/>
          <p14:tracePt t="74550" x="4362450" y="2749550"/>
          <p14:tracePt t="74566" x="4362450" y="2736850"/>
          <p14:tracePt t="74583" x="4356100" y="2730500"/>
          <p14:tracePt t="74600" x="4356100" y="2717800"/>
          <p14:tracePt t="74616" x="4356100" y="2711450"/>
          <p14:tracePt t="74631" x="4356100" y="2705100"/>
          <p14:tracePt t="74649" x="4356100" y="2698750"/>
          <p14:tracePt t="74666" x="4349750" y="2692400"/>
          <p14:tracePt t="74681" x="4349750" y="2686050"/>
          <p14:tracePt t="74700" x="4343400" y="2686050"/>
          <p14:tracePt t="74716" x="4337050" y="2679700"/>
          <p14:tracePt t="74749" x="4337050" y="2673350"/>
          <p14:tracePt t="74772" x="4330700" y="2673350"/>
          <p14:tracePt t="74781" x="4330700" y="2667000"/>
          <p14:tracePt t="74876" x="4324350" y="2660650"/>
          <p14:tracePt t="74908" x="4324350" y="2654300"/>
          <p14:tracePt t="74964" x="4324350" y="2647950"/>
          <p14:tracePt t="74972" x="4324350" y="2641600"/>
          <p14:tracePt t="75020" x="4324350" y="2635250"/>
          <p14:tracePt t="75052" x="4324350" y="2628900"/>
          <p14:tracePt t="75060" x="4330700" y="2628900"/>
          <p14:tracePt t="75084" x="4337050" y="2622550"/>
          <p14:tracePt t="75108" x="4343400" y="2616200"/>
          <p14:tracePt t="75116" x="4349750" y="2616200"/>
          <p14:tracePt t="75132" x="4356100" y="2616200"/>
          <p14:tracePt t="75140" x="4362450" y="2609850"/>
          <p14:tracePt t="75148" x="4368800" y="2609850"/>
          <p14:tracePt t="75165" x="4394200" y="2609850"/>
          <p14:tracePt t="75181" x="4400550" y="2603500"/>
          <p14:tracePt t="75198" x="4419600" y="2603500"/>
          <p14:tracePt t="75215" x="4445000" y="2597150"/>
          <p14:tracePt t="75231" x="4464050" y="2597150"/>
          <p14:tracePt t="75248" x="4483100" y="2597150"/>
          <p14:tracePt t="75265" x="4495800" y="2597150"/>
          <p14:tracePt t="75281" x="4508500" y="2597150"/>
          <p14:tracePt t="75298" x="4514850" y="2597150"/>
          <p14:tracePt t="75314" x="4527550" y="2597150"/>
          <p14:tracePt t="75331" x="4533900" y="2590800"/>
          <p14:tracePt t="75604" x="4533900" y="2597150"/>
          <p14:tracePt t="75612" x="4533900" y="2616200"/>
          <p14:tracePt t="75620" x="4521200" y="2622550"/>
          <p14:tracePt t="75636" x="4495800" y="2641600"/>
          <p14:tracePt t="75647" x="4470400" y="2647950"/>
          <p14:tracePt t="75972" x="4470400" y="2686050"/>
          <p14:tracePt t="75980" x="4476750" y="2692400"/>
          <p14:tracePt t="75988" x="4476750" y="2711450"/>
          <p14:tracePt t="75996" x="4470400" y="2711450"/>
          <p14:tracePt t="76036" x="4470400" y="2705100"/>
          <p14:tracePt t="76052" x="4470400" y="2692400"/>
          <p14:tracePt t="76060" x="4476750" y="2686050"/>
          <p14:tracePt t="76068" x="4476750" y="2679700"/>
          <p14:tracePt t="76079" x="4483100" y="2673350"/>
          <p14:tracePt t="76095" x="4483100" y="2660650"/>
          <p14:tracePt t="76112" x="4489450" y="2641600"/>
          <p14:tracePt t="76129" x="4495800" y="2616200"/>
          <p14:tracePt t="76145" x="4508500" y="2578100"/>
          <p14:tracePt t="76162" x="4508500" y="2571750"/>
          <p14:tracePt t="76179" x="4508500" y="2565400"/>
          <p14:tracePt t="76195" x="4521200" y="2552700"/>
          <p14:tracePt t="76212" x="4527550" y="2540000"/>
          <p14:tracePt t="76227" x="4533900" y="2533650"/>
          <p14:tracePt t="76245" x="4533900" y="2527300"/>
          <p14:tracePt t="76262" x="4540250" y="2520950"/>
          <p14:tracePt t="76278" x="4546600" y="2520950"/>
          <p14:tracePt t="76295" x="4552950" y="2514600"/>
          <p14:tracePt t="76356" x="4559300" y="2514600"/>
          <p14:tracePt t="76404" x="4565650" y="2514600"/>
          <p14:tracePt t="76420" x="4572000" y="2514600"/>
          <p14:tracePt t="76436" x="4578350" y="2514600"/>
          <p14:tracePt t="76452" x="4584700" y="2514600"/>
          <p14:tracePt t="76540" x="4591050" y="2514600"/>
          <p14:tracePt t="76564" x="4603750" y="2514600"/>
          <p14:tracePt t="76572" x="4616450" y="2520950"/>
          <p14:tracePt t="76580" x="4622800" y="2520950"/>
          <p14:tracePt t="76595" x="4641850" y="2527300"/>
          <p14:tracePt t="76612" x="4654550" y="2533650"/>
          <p14:tracePt t="76628" x="4667250" y="2533650"/>
          <p14:tracePt t="76676" x="4667250" y="2540000"/>
          <p14:tracePt t="76772" x="4673600" y="2540000"/>
          <p14:tracePt t="76780" x="4679950" y="2540000"/>
          <p14:tracePt t="76794" x="4686300" y="2540000"/>
          <p14:tracePt t="76811" x="4699000" y="2540000"/>
          <p14:tracePt t="76844" x="4699000" y="2533650"/>
          <p14:tracePt t="76860" x="4699000" y="2527300"/>
          <p14:tracePt t="76884" x="4705350" y="2527300"/>
          <p14:tracePt t="76924" x="4705350" y="2520950"/>
          <p14:tracePt t="76956" x="4692650" y="2520950"/>
          <p14:tracePt t="76964" x="4686300" y="2520950"/>
          <p14:tracePt t="76977" x="4679950" y="2520950"/>
          <p14:tracePt t="76992" x="4654550" y="2520950"/>
          <p14:tracePt t="77010" x="4629150" y="2520950"/>
          <p14:tracePt t="77027" x="4591050" y="2520950"/>
          <p14:tracePt t="77044" x="4565650" y="2520950"/>
          <p14:tracePt t="77061" x="4533900" y="2520950"/>
          <p14:tracePt t="77077" x="4483100" y="2533650"/>
          <p14:tracePt t="77094" x="4432300" y="2540000"/>
          <p14:tracePt t="77110" x="4356100" y="2546350"/>
          <p14:tracePt t="77125" x="4267200" y="2552700"/>
          <p14:tracePt t="77143" x="4216400" y="2559050"/>
          <p14:tracePt t="77158" x="4083050" y="2571750"/>
          <p14:tracePt t="77177" x="3930650" y="2578100"/>
          <p14:tracePt t="77193" x="3784600" y="2578100"/>
          <p14:tracePt t="77210" x="3619500" y="2590800"/>
          <p14:tracePt t="77227" x="3467100" y="2597150"/>
          <p14:tracePt t="77241" x="3321050" y="2609850"/>
          <p14:tracePt t="77260" x="3143250" y="2622550"/>
          <p14:tracePt t="77277" x="3028950" y="2635250"/>
          <p14:tracePt t="77291" x="2933700" y="2647950"/>
          <p14:tracePt t="77310" x="2844800" y="2654300"/>
          <p14:tracePt t="77325" x="2768600" y="2667000"/>
          <p14:tracePt t="77343" x="2717800" y="2673350"/>
          <p14:tracePt t="77360" x="2673350" y="2679700"/>
          <p14:tracePt t="77374" x="2635250" y="2679700"/>
          <p14:tracePt t="77393" x="2616200" y="2679700"/>
          <p14:tracePt t="77409" x="2597150" y="2679700"/>
          <p14:tracePt t="77426" x="2590800" y="2679700"/>
          <p14:tracePt t="77443" x="2584450" y="2679700"/>
          <p14:tracePt t="77459" x="2578100" y="2679700"/>
          <p14:tracePt t="77474" x="2578100" y="2673350"/>
          <p14:tracePt t="77493" x="2571750" y="2667000"/>
          <p14:tracePt t="77509" x="2565400" y="2660650"/>
          <p14:tracePt t="77526" x="2559050" y="2660650"/>
          <p14:tracePt t="77543" x="2552700" y="2660650"/>
          <p14:tracePt t="77559" x="2552700" y="2654300"/>
          <p14:tracePt t="77652" x="2552700" y="2647950"/>
          <p14:tracePt t="77668" x="2559050" y="2641600"/>
          <p14:tracePt t="77676" x="2578100" y="2628900"/>
          <p14:tracePt t="77684" x="2603500" y="2622550"/>
          <p14:tracePt t="77700" x="2641600" y="2622550"/>
          <p14:tracePt t="77709" x="2679700" y="2609850"/>
          <p14:tracePt t="77725" x="2787650" y="2597150"/>
          <p14:tracePt t="77742" x="2927350" y="2571750"/>
          <p14:tracePt t="77757" x="3060700" y="2565400"/>
          <p14:tracePt t="77773" x="3213100" y="2546350"/>
          <p14:tracePt t="77792" x="3333750" y="2540000"/>
          <p14:tracePt t="77808" x="3460750" y="2533650"/>
          <p14:tracePt t="77825" x="3562350" y="2533650"/>
          <p14:tracePt t="77842" x="3683000" y="2533650"/>
          <p14:tracePt t="77844" x="3727450" y="2533650"/>
          <p14:tracePt t="77858" x="3778250" y="2533650"/>
          <p14:tracePt t="77875" x="3905250" y="2533650"/>
          <p14:tracePt t="77892" x="4000500" y="2540000"/>
          <p14:tracePt t="77906" x="4044950" y="2546350"/>
          <p14:tracePt t="77923" x="4191000" y="2565400"/>
          <p14:tracePt t="77940" x="4286250" y="2578100"/>
          <p14:tracePt t="77958" x="4362450" y="2584450"/>
          <p14:tracePt t="77973" x="4451350" y="2590800"/>
          <p14:tracePt t="77990" x="4514850" y="2597150"/>
          <p14:tracePt t="78008" x="4565650" y="2597150"/>
          <p14:tracePt t="78023" x="4597400" y="2609850"/>
          <p14:tracePt t="78039" x="4629150" y="2609850"/>
          <p14:tracePt t="78058" x="4654550" y="2616200"/>
          <p14:tracePt t="78075" x="4673600" y="2616200"/>
          <p14:tracePt t="78092" x="4692650" y="2616200"/>
          <p14:tracePt t="78108" x="4699000" y="2616200"/>
          <p14:tracePt t="78124" x="4711700" y="2616200"/>
          <p14:tracePt t="78141" x="4718050" y="2616200"/>
          <p14:tracePt t="78158" x="4724400" y="2616200"/>
          <p14:tracePt t="78212" x="4730750" y="2616200"/>
          <p14:tracePt t="78492" x="4737100" y="2616200"/>
          <p14:tracePt t="78532" x="4743450" y="2616200"/>
          <p14:tracePt t="78660" x="4749800" y="2616200"/>
          <p14:tracePt t="78837" x="4756150" y="2616200"/>
          <p14:tracePt t="78860" x="4768850" y="2616200"/>
          <p14:tracePt t="78876" x="4775200" y="2616200"/>
          <p14:tracePt t="78884" x="4781550" y="2616200"/>
          <p14:tracePt t="78892" x="4787900" y="2616200"/>
          <p14:tracePt t="78906" x="4800600" y="2616200"/>
          <p14:tracePt t="78922" x="4813300" y="2616200"/>
          <p14:tracePt t="78939" x="4832350" y="2622550"/>
          <p14:tracePt t="78956" x="4845050" y="2622550"/>
          <p14:tracePt t="79028" x="4851400" y="2622550"/>
          <p14:tracePt t="79060" x="4857750" y="2622550"/>
          <p14:tracePt t="79100" x="4864100" y="2622550"/>
          <p14:tracePt t="79108" x="4870450" y="2622550"/>
          <p14:tracePt t="79908" x="4870450" y="2628900"/>
          <p14:tracePt t="79940" x="4876800" y="2628900"/>
          <p14:tracePt t="79956" x="4876800" y="2635250"/>
          <p14:tracePt t="79996" x="4883150" y="2635250"/>
          <p14:tracePt t="80044" x="4883150" y="2641600"/>
          <p14:tracePt t="80204" x="4876800" y="2647950"/>
          <p14:tracePt t="80212" x="4870450" y="2647950"/>
          <p14:tracePt t="80220" x="4857750" y="2654300"/>
          <p14:tracePt t="80234" x="4845050" y="2654300"/>
          <p14:tracePt t="80252" x="4806950" y="2667000"/>
          <p14:tracePt t="80269" x="4800600" y="2673350"/>
          <p14:tracePt t="80284" x="4781550" y="2679700"/>
          <p14:tracePt t="80303" x="4743450" y="2686050"/>
          <p14:tracePt t="80319" x="4711700" y="2698750"/>
          <p14:tracePt t="80336" x="4673600" y="2711450"/>
          <p14:tracePt t="80352" x="4622800" y="2724150"/>
          <p14:tracePt t="80369" x="4572000" y="2736850"/>
          <p14:tracePt t="80384" x="4514850" y="2749550"/>
          <p14:tracePt t="80400" x="4483100" y="2755900"/>
          <p14:tracePt t="80417" x="4483100" y="2762250"/>
          <p14:tracePt t="80436" x="4470400" y="2762250"/>
          <p14:tracePt t="80660" x="4476750" y="2762250"/>
          <p14:tracePt t="80684" x="4483100" y="2762250"/>
          <p14:tracePt t="80692" x="4489450" y="2762250"/>
          <p14:tracePt t="80708" x="4495800" y="2762250"/>
          <p14:tracePt t="80732" x="4502150" y="2762250"/>
          <p14:tracePt t="80740" x="4514850" y="2762250"/>
          <p14:tracePt t="80751" x="4521200" y="2762250"/>
          <p14:tracePt t="80768" x="4527550" y="2762250"/>
          <p14:tracePt t="80785" x="4552950" y="2762250"/>
          <p14:tracePt t="80801" x="4578350" y="2762250"/>
          <p14:tracePt t="80818" x="4597400" y="2762250"/>
          <p14:tracePt t="80835" x="4629150" y="2762250"/>
          <p14:tracePt t="80837" x="4635500" y="2762250"/>
          <p14:tracePt t="80852" x="4654550" y="2762250"/>
          <p14:tracePt t="80868" x="4667250" y="2762250"/>
          <p14:tracePt t="80885" x="4686300" y="2762250"/>
          <p14:tracePt t="80901" x="4699000" y="2762250"/>
          <p14:tracePt t="80918" x="4705350" y="2762250"/>
          <p14:tracePt t="80934" x="4711700" y="2762250"/>
          <p14:tracePt t="80951" x="4718050" y="2762250"/>
          <p14:tracePt t="80996" x="4724400" y="2762250"/>
          <p14:tracePt t="81020" x="4730750" y="2762250"/>
          <p14:tracePt t="81036" x="4737100" y="2762250"/>
          <p14:tracePt t="81052" x="4749800" y="2762250"/>
          <p14:tracePt t="81060" x="4756150" y="2762250"/>
          <p14:tracePt t="81076" x="4762500" y="2762250"/>
          <p14:tracePt t="81084" x="4768850" y="2762250"/>
          <p14:tracePt t="81101" x="4781550" y="2762250"/>
          <p14:tracePt t="81115" x="4794250" y="2762250"/>
          <p14:tracePt t="81134" x="4800600" y="2762250"/>
          <p14:tracePt t="81150" x="4806950" y="2762250"/>
          <p14:tracePt t="81188" x="4813300" y="2762250"/>
          <p14:tracePt t="81220" x="4819650" y="2762250"/>
          <p14:tracePt t="81228" x="4826000" y="2762250"/>
          <p14:tracePt t="81244" x="4832350" y="2762250"/>
          <p14:tracePt t="81260" x="4838700" y="2762250"/>
          <p14:tracePt t="81268" x="4845050" y="2762250"/>
          <p14:tracePt t="81283" x="4851400" y="2762250"/>
          <p14:tracePt t="81300" x="4864100" y="2762250"/>
          <p14:tracePt t="81317" x="4876800" y="2762250"/>
          <p14:tracePt t="81333" x="4889500" y="2762250"/>
          <p14:tracePt t="81350" x="4902200" y="2762250"/>
          <p14:tracePt t="81367" x="4908550" y="2762250"/>
          <p14:tracePt t="81383" x="4914900" y="2762250"/>
          <p14:tracePt t="81400" x="4921250" y="2768600"/>
          <p14:tracePt t="81417" x="4927600" y="2768600"/>
          <p14:tracePt t="81452" x="4933950" y="2768600"/>
          <p14:tracePt t="81500" x="4940300" y="2768600"/>
          <p14:tracePt t="81532" x="4946650" y="2768600"/>
          <p14:tracePt t="81548" x="4953000" y="2768600"/>
          <p14:tracePt t="81564" x="4959350" y="2768600"/>
          <p14:tracePt t="81572" x="4965700" y="2768600"/>
          <p14:tracePt t="81588" x="4978400" y="2768600"/>
          <p14:tracePt t="81604" x="4978400" y="2774950"/>
          <p14:tracePt t="81616" x="4984750" y="2774950"/>
          <p14:tracePt t="81633" x="4997450" y="2774950"/>
          <p14:tracePt t="81649" x="5010150" y="2774950"/>
          <p14:tracePt t="81666" x="5016500" y="2774950"/>
          <p14:tracePt t="81682" x="5035550" y="2774950"/>
          <p14:tracePt t="81699" x="5048250" y="2774950"/>
          <p14:tracePt t="81716" x="5054600" y="2774950"/>
          <p14:tracePt t="81732" x="5060950" y="2774950"/>
          <p14:tracePt t="81876" x="5041900" y="2774950"/>
          <p14:tracePt t="81884" x="5035550" y="2774950"/>
          <p14:tracePt t="81899" x="5022850" y="2781300"/>
          <p14:tracePt t="81915" x="4991100" y="2781300"/>
          <p14:tracePt t="81932" x="4965700" y="2800350"/>
          <p14:tracePt t="81949" x="4953000" y="2832100"/>
          <p14:tracePt t="81963" x="4953000" y="2857500"/>
          <p14:tracePt t="82212" x="4946650" y="2857500"/>
          <p14:tracePt t="82220" x="4946650" y="2863850"/>
          <p14:tracePt t="82252" x="4921250" y="2851150"/>
          <p14:tracePt t="82260" x="4908550" y="2838450"/>
          <p14:tracePt t="82268" x="4902200" y="2819400"/>
          <p14:tracePt t="82284" x="4889500" y="2806700"/>
          <p14:tracePt t="82297" x="4889500" y="2781300"/>
          <p14:tracePt t="82314" x="4876800" y="2724150"/>
          <p14:tracePt t="82331" x="4826000" y="2667000"/>
          <p14:tracePt t="82346" x="4800600" y="2647950"/>
          <p14:tracePt t="82364" x="4768850" y="2622550"/>
          <p14:tracePt t="82381" x="4730750" y="2609850"/>
          <p14:tracePt t="82398" x="4705350" y="2603500"/>
          <p14:tracePt t="82412" x="4660900" y="2603500"/>
          <p14:tracePt t="82429" x="4616450" y="2603500"/>
          <p14:tracePt t="82447" x="4578350" y="2603500"/>
          <p14:tracePt t="82464" x="4527550" y="2603500"/>
          <p14:tracePt t="82480" x="4476750" y="2603500"/>
          <p14:tracePt t="82497" x="4445000" y="2609850"/>
          <p14:tracePt t="82514" x="4419600" y="2616200"/>
          <p14:tracePt t="82530" x="4400550" y="2616200"/>
          <p14:tracePt t="82547" x="4375150" y="2616200"/>
          <p14:tracePt t="82564" x="4349750" y="2616200"/>
          <p14:tracePt t="82580" x="4318000" y="2616200"/>
          <p14:tracePt t="82597" x="4260850" y="2616200"/>
          <p14:tracePt t="82614" x="4171950" y="2616200"/>
          <p14:tracePt t="82630" x="4064000" y="2616200"/>
          <p14:tracePt t="82647" x="3930650" y="2616200"/>
          <p14:tracePt t="82663" x="3784600" y="2616200"/>
          <p14:tracePt t="82680" x="3619500" y="2616200"/>
          <p14:tracePt t="82697" x="3441700" y="2616200"/>
          <p14:tracePt t="82714" x="3263900" y="2616200"/>
          <p14:tracePt t="82730" x="3117850" y="2616200"/>
          <p14:tracePt t="82747" x="2965450" y="2616200"/>
          <p14:tracePt t="82763" x="2901950" y="2616200"/>
          <p14:tracePt t="82780" x="2863850" y="2616200"/>
          <p14:tracePt t="82796" x="2825750" y="2616200"/>
          <p14:tracePt t="82813" x="2794000" y="2616200"/>
          <p14:tracePt t="82830" x="2768600" y="2616200"/>
          <p14:tracePt t="82846" x="2755900" y="2616200"/>
          <p14:tracePt t="82863" x="2743200" y="2616200"/>
          <p14:tracePt t="82880" x="2730500" y="2609850"/>
          <p14:tracePt t="82894" x="2724150" y="2609850"/>
          <p14:tracePt t="83084" x="2730500" y="2609850"/>
          <p14:tracePt t="83092" x="2755900" y="2609850"/>
          <p14:tracePt t="83108" x="2806700" y="2609850"/>
          <p14:tracePt t="83116" x="2889250" y="2609850"/>
          <p14:tracePt t="83129" x="2971800" y="2609850"/>
          <p14:tracePt t="83144" x="3168650" y="2609850"/>
          <p14:tracePt t="83162" x="3378200" y="2609850"/>
          <p14:tracePt t="83179" x="3638550" y="2597150"/>
          <p14:tracePt t="83196" x="3765550" y="2597150"/>
          <p14:tracePt t="83212" x="3860800" y="2597150"/>
          <p14:tracePt t="83229" x="3911600" y="2597150"/>
          <p14:tracePt t="83245" x="3962400" y="2597150"/>
          <p14:tracePt t="83262" x="4013200" y="2597150"/>
          <p14:tracePt t="83279" x="4070350" y="2597150"/>
          <p14:tracePt t="83295" x="4152900" y="2597150"/>
          <p14:tracePt t="83312" x="4222750" y="2603500"/>
          <p14:tracePt t="83329" x="4305300" y="2616200"/>
          <p14:tracePt t="83343" x="4375150" y="2616200"/>
          <p14:tracePt t="83360" x="4406900" y="2622550"/>
          <p14:tracePt t="83378" x="4438650" y="2628900"/>
          <p14:tracePt t="83395" x="4476750" y="2628900"/>
          <p14:tracePt t="83412" x="4495800" y="2628900"/>
          <p14:tracePt t="83428" x="4502150" y="2628900"/>
          <p14:tracePt t="83445" x="4508500" y="2628900"/>
          <p14:tracePt t="83492" x="4514850" y="2628900"/>
          <p14:tracePt t="83500" x="4521200" y="2628900"/>
          <p14:tracePt t="84076" x="4527550" y="2628900"/>
          <p14:tracePt t="84124" x="4533900" y="2628900"/>
          <p14:tracePt t="84164" x="4540250" y="2628900"/>
          <p14:tracePt t="84172" x="4546600" y="2628900"/>
          <p14:tracePt t="84204" x="4552950" y="2628900"/>
          <p14:tracePt t="84244" x="4559300" y="2628900"/>
          <p14:tracePt t="84484" x="4565650" y="2628900"/>
          <p14:tracePt t="84492" x="4572000" y="2628900"/>
          <p14:tracePt t="85148" x="4578350" y="2628900"/>
          <p14:tracePt t="85156" x="4591050" y="2628900"/>
          <p14:tracePt t="85164" x="4603750" y="2628900"/>
          <p14:tracePt t="85174" x="4622800" y="2628900"/>
          <p14:tracePt t="85190" x="4641850" y="2628900"/>
          <p14:tracePt t="85207" x="4692650" y="2628900"/>
          <p14:tracePt t="85224" x="4743450" y="2628900"/>
          <p14:tracePt t="85240" x="4800600" y="2641600"/>
          <p14:tracePt t="85257" x="4851400" y="2647950"/>
          <p14:tracePt t="85274" x="4895850" y="2654300"/>
          <p14:tracePt t="85290" x="4921250" y="2660650"/>
          <p14:tracePt t="85307" x="4972050" y="2660650"/>
          <p14:tracePt t="85324" x="4991100" y="2660650"/>
          <p14:tracePt t="85340" x="5010150" y="2660650"/>
          <p14:tracePt t="85357" x="5022850" y="2660650"/>
          <p14:tracePt t="85374" x="5041900" y="2660650"/>
          <p14:tracePt t="85390" x="5054600" y="2660650"/>
          <p14:tracePt t="85460" x="5060950" y="2660650"/>
          <p14:tracePt t="85732" x="5054600" y="2660650"/>
          <p14:tracePt t="85740" x="5048250" y="2660650"/>
          <p14:tracePt t="85788" x="5041900" y="2667000"/>
          <p14:tracePt t="85876" x="5035550" y="2667000"/>
          <p14:tracePt t="85900" x="5029200" y="2667000"/>
          <p14:tracePt t="85916" x="5022850" y="2667000"/>
          <p14:tracePt t="85924" x="5016500" y="2667000"/>
          <p14:tracePt t="85940" x="5003800" y="2667000"/>
          <p14:tracePt t="85956" x="4997450" y="2673350"/>
          <p14:tracePt t="85972" x="4965700" y="2673350"/>
          <p14:tracePt t="85989" x="4933950" y="2673350"/>
          <p14:tracePt t="86005" x="4902200" y="2673350"/>
          <p14:tracePt t="86022" x="4864100" y="2673350"/>
          <p14:tracePt t="86039" x="4832350" y="2673350"/>
          <p14:tracePt t="86055" x="4806950" y="2673350"/>
          <p14:tracePt t="86072" x="4787900" y="2673350"/>
          <p14:tracePt t="86088" x="4775200" y="2673350"/>
          <p14:tracePt t="86244" x="4787900" y="2673350"/>
          <p14:tracePt t="86252" x="4794250" y="2673350"/>
          <p14:tracePt t="86260" x="4800600" y="2667000"/>
          <p14:tracePt t="86269" x="4813300" y="2667000"/>
          <p14:tracePt t="86288" x="4838700" y="2660650"/>
          <p14:tracePt t="86305" x="4851400" y="2660650"/>
          <p14:tracePt t="86322" x="4876800" y="2660650"/>
          <p14:tracePt t="86338" x="4908550" y="2660650"/>
          <p14:tracePt t="86340" x="4927600" y="2660650"/>
          <p14:tracePt t="86354" x="4940300" y="2660650"/>
          <p14:tracePt t="86371" x="4978400" y="2660650"/>
          <p14:tracePt t="86388" x="4997450" y="2660650"/>
          <p14:tracePt t="86404" x="5010150" y="2660650"/>
          <p14:tracePt t="86421" x="5022850" y="2660650"/>
          <p14:tracePt t="86438" x="5029200" y="2660650"/>
          <p14:tracePt t="86454" x="5035550" y="2660650"/>
          <p14:tracePt t="86471" x="5041900" y="2660650"/>
          <p14:tracePt t="86488" x="5048250" y="2660650"/>
          <p14:tracePt t="86788" x="5041900" y="2660650"/>
          <p14:tracePt t="86804" x="5035550" y="2660650"/>
          <p14:tracePt t="86812" x="5029200" y="2660650"/>
          <p14:tracePt t="86821" x="5016500" y="2660650"/>
          <p14:tracePt t="86837" x="4997450" y="2660650"/>
          <p14:tracePt t="86853" x="4978400" y="2660650"/>
          <p14:tracePt t="86870" x="4959350" y="2660650"/>
          <p14:tracePt t="86887" x="4940300" y="2660650"/>
          <p14:tracePt t="86903" x="4927600" y="2660650"/>
          <p14:tracePt t="86920" x="4908550" y="2660650"/>
          <p14:tracePt t="86936" x="4895850" y="2660650"/>
          <p14:tracePt t="86953" x="4876800" y="2660650"/>
          <p14:tracePt t="86970" x="4870450" y="2660650"/>
          <p14:tracePt t="86986" x="4864100" y="2660650"/>
          <p14:tracePt t="87837" x="4857750" y="2660650"/>
          <p14:tracePt t="87932" x="4851400" y="2660650"/>
          <p14:tracePt t="87940" x="4845050" y="2660650"/>
          <p14:tracePt t="87956" x="4838700" y="2660650"/>
          <p14:tracePt t="88060" x="4832350" y="2660650"/>
          <p14:tracePt t="88068" x="4819650" y="2660650"/>
          <p14:tracePt t="88084" x="4794250" y="2660650"/>
          <p14:tracePt t="88092" x="4762500" y="2660650"/>
          <p14:tracePt t="88100" x="4705350" y="2660650"/>
          <p14:tracePt t="88117" x="4521200" y="2660650"/>
          <p14:tracePt t="88134" x="4229100" y="2660650"/>
          <p14:tracePt t="88150" x="3778250" y="2673350"/>
          <p14:tracePt t="88167" x="3365500" y="2673350"/>
          <p14:tracePt t="88184" x="3009900" y="2679700"/>
          <p14:tracePt t="88200" x="2762250" y="2686050"/>
          <p14:tracePt t="88217" x="2603500" y="2692400"/>
          <p14:tracePt t="88233" x="2489200" y="2705100"/>
          <p14:tracePt t="88250" x="2419350" y="2717800"/>
          <p14:tracePt t="88267" x="2387600" y="2724150"/>
          <p14:tracePt t="88283" x="2368550" y="2724150"/>
          <p14:tracePt t="88348" x="2368550" y="2730500"/>
          <p14:tracePt t="88396" x="2374900" y="2730500"/>
          <p14:tracePt t="88404" x="2374900" y="2724150"/>
          <p14:tracePt t="88420" x="2381250" y="2724150"/>
          <p14:tracePt t="88433" x="2381250" y="2717800"/>
          <p14:tracePt t="88508" x="2387600" y="2717800"/>
          <p14:tracePt t="88772" x="2393950" y="2717800"/>
          <p14:tracePt t="88780" x="2406650" y="2711450"/>
          <p14:tracePt t="88788" x="2425700" y="2705100"/>
          <p14:tracePt t="88797" x="2444750" y="2698750"/>
          <p14:tracePt t="88815" x="2482850" y="2698750"/>
          <p14:tracePt t="88832" x="2546350" y="2686050"/>
          <p14:tracePt t="88848" x="2609850" y="2667000"/>
          <p14:tracePt t="88865" x="2660650" y="2654300"/>
          <p14:tracePt t="88882" x="2692400" y="2647950"/>
          <p14:tracePt t="88897" x="2698750" y="2641600"/>
          <p14:tracePt t="88924" x="2705100" y="2641600"/>
          <p14:tracePt t="88988" x="2692400" y="2641600"/>
          <p14:tracePt t="88996" x="2686050" y="2641600"/>
          <p14:tracePt t="89012" x="2673350" y="2641600"/>
          <p14:tracePt t="89020" x="2660650" y="2641600"/>
          <p14:tracePt t="89031" x="2641600" y="2641600"/>
          <p14:tracePt t="89048" x="2616200" y="2641600"/>
          <p14:tracePt t="89065" x="2603500" y="2641600"/>
          <p14:tracePt t="89081" x="2584450" y="2641600"/>
          <p14:tracePt t="89098" x="2565400" y="2635250"/>
          <p14:tracePt t="89115" x="2552700" y="2628900"/>
          <p14:tracePt t="89131" x="2533650" y="2622550"/>
          <p14:tracePt t="89148" x="2527300" y="2616200"/>
          <p14:tracePt t="89164" x="2508250" y="2609850"/>
          <p14:tracePt t="89179" x="2489200" y="2603500"/>
          <p14:tracePt t="89198" x="2470150" y="2597150"/>
          <p14:tracePt t="89214" x="2451100" y="2584450"/>
          <p14:tracePt t="89229" x="2425700" y="2578100"/>
          <p14:tracePt t="89248" x="2413000" y="2565400"/>
          <p14:tracePt t="89264" x="2400300" y="2565400"/>
          <p14:tracePt t="89281" x="2393950" y="2559050"/>
          <p14:tracePt t="89340" x="2387600" y="2559050"/>
          <p14:tracePt t="89412" x="2400300" y="2559050"/>
          <p14:tracePt t="89420" x="2413000" y="2559050"/>
          <p14:tracePt t="89430" x="2432050" y="2559050"/>
          <p14:tracePt t="89447" x="2457450" y="2559050"/>
          <p14:tracePt t="89464" x="2527300" y="2559050"/>
          <p14:tracePt t="89478" x="2603500" y="2565400"/>
          <p14:tracePt t="89497" x="2673350" y="2565400"/>
          <p14:tracePt t="89514" x="2743200" y="2565400"/>
          <p14:tracePt t="89530" x="2800350" y="2571750"/>
          <p14:tracePt t="89547" x="2901950" y="2584450"/>
          <p14:tracePt t="89564" x="2965450" y="2597150"/>
          <p14:tracePt t="89580" x="3028950" y="2597150"/>
          <p14:tracePt t="89595" x="3086100" y="2609850"/>
          <p14:tracePt t="89613" x="3149600" y="2616200"/>
          <p14:tracePt t="89630" x="3219450" y="2628900"/>
          <p14:tracePt t="89647" x="3251200" y="2628900"/>
          <p14:tracePt t="89663" x="3308350" y="2635250"/>
          <p14:tracePt t="89679" x="3371850" y="2641600"/>
          <p14:tracePt t="89696" x="3441700" y="2647950"/>
          <p14:tracePt t="89712" x="3511550" y="2647950"/>
          <p14:tracePt t="89729" x="3581400" y="2647950"/>
          <p14:tracePt t="89746" x="3638550" y="2647950"/>
          <p14:tracePt t="89763" x="3714750" y="2647950"/>
          <p14:tracePt t="89780" x="3759200" y="2647950"/>
          <p14:tracePt t="89796" x="3797300" y="2647950"/>
          <p14:tracePt t="89813" x="3829050" y="2647950"/>
          <p14:tracePt t="89829" x="3860800" y="2647950"/>
          <p14:tracePt t="89846" x="3886200" y="2654300"/>
          <p14:tracePt t="89863" x="3917950" y="2654300"/>
          <p14:tracePt t="89880" x="3949700" y="2654300"/>
          <p14:tracePt t="89896" x="3987800" y="2654300"/>
          <p14:tracePt t="89912" x="4019550" y="2654300"/>
          <p14:tracePt t="89927" x="4051300" y="2654300"/>
          <p14:tracePt t="89946" x="4083050" y="2654300"/>
          <p14:tracePt t="89963" x="4114800" y="2654300"/>
          <p14:tracePt t="89977" x="4140200" y="2654300"/>
          <p14:tracePt t="89996" x="4191000" y="2654300"/>
          <p14:tracePt t="90013" x="4210050" y="2654300"/>
          <p14:tracePt t="90029" x="4229100" y="2654300"/>
          <p14:tracePt t="90045" x="4254500" y="2654300"/>
          <p14:tracePt t="90062" x="4267200" y="2654300"/>
          <p14:tracePt t="90079" x="4273550" y="2654300"/>
          <p14:tracePt t="90095" x="4279900" y="2654300"/>
          <p14:tracePt t="90112" x="4286250" y="2654300"/>
          <p14:tracePt t="90145" x="4292600" y="2654300"/>
          <p14:tracePt t="90179" x="4292600" y="2647950"/>
          <p14:tracePt t="90580" x="4298950" y="2647950"/>
          <p14:tracePt t="90588" x="4298950" y="2641600"/>
          <p14:tracePt t="90612" x="4305300" y="2641600"/>
          <p14:tracePt t="90620" x="4311650" y="2635250"/>
          <p14:tracePt t="90636" x="4318000" y="2628900"/>
          <p14:tracePt t="90644" x="4318000" y="2622550"/>
          <p14:tracePt t="90659" x="4330700" y="2616200"/>
          <p14:tracePt t="90677" x="4337050" y="2616200"/>
          <p14:tracePt t="90694" x="4343400" y="2609850"/>
          <p14:tracePt t="90709" x="4356100" y="2609850"/>
          <p14:tracePt t="90727" x="4356100" y="2603500"/>
          <p14:tracePt t="90743" x="4362450" y="2603500"/>
          <p14:tracePt t="90760" x="4368800" y="2597150"/>
          <p14:tracePt t="91220" x="4375150" y="2628900"/>
          <p14:tracePt t="91236" x="4375150" y="2673350"/>
          <p14:tracePt t="91244" x="4387850" y="2717800"/>
          <p14:tracePt t="91252" x="4400550" y="2781300"/>
          <p14:tracePt t="91260" x="4425950" y="2844800"/>
          <p14:tracePt t="91274" x="4445000" y="2914650"/>
          <p14:tracePt t="91292" x="4483100" y="3086100"/>
          <p14:tracePt t="91309" x="4508500" y="3175000"/>
          <p14:tracePt t="91324" x="4508500" y="3232150"/>
          <p14:tracePt t="91342" x="4508500" y="3251200"/>
          <p14:tracePt t="91358" x="4489450" y="3276600"/>
          <p14:tracePt t="91375" x="4356100" y="3308350"/>
          <p14:tracePt t="91390" x="4025900" y="3340100"/>
          <p14:tracePt t="91407" x="3473450" y="3340100"/>
          <p14:tracePt t="91425" x="2819400" y="3340100"/>
          <p14:tracePt t="91442" x="2165350" y="3340100"/>
          <p14:tracePt t="91459" x="1676400" y="3302000"/>
          <p14:tracePt t="91475" x="1371600" y="3270250"/>
          <p14:tracePt t="91492" x="1358900" y="3257550"/>
          <p14:tracePt t="91525" x="1352550" y="3257550"/>
          <p14:tracePt t="91572" x="1365250" y="3257550"/>
          <p14:tracePt t="91580" x="1390650" y="3257550"/>
          <p14:tracePt t="91591" x="1441450" y="3263900"/>
          <p14:tracePt t="91608" x="1606550" y="3282950"/>
          <p14:tracePt t="91625" x="1746250" y="3282950"/>
          <p14:tracePt t="91640" x="2095500" y="3295650"/>
          <p14:tracePt t="91658" x="2413000" y="3289300"/>
          <p14:tracePt t="91673" x="2635250" y="3270250"/>
          <p14:tracePt t="91691" x="2774950" y="3244850"/>
          <p14:tracePt t="91732" x="2781300" y="3238500"/>
          <p14:tracePt t="91748" x="2762250" y="3238500"/>
          <p14:tracePt t="91757" x="2736850" y="3238500"/>
          <p14:tracePt t="91773" x="2635250" y="3251200"/>
          <p14:tracePt t="91791" x="2559050" y="3257550"/>
          <p14:tracePt t="91808" x="2343150" y="3270250"/>
          <p14:tracePt t="91823" x="2095500" y="3282950"/>
          <p14:tracePt t="91841" x="1879600" y="3289300"/>
          <p14:tracePt t="91858" x="1752600" y="3289300"/>
          <p14:tracePt t="91875" x="1708150" y="3289300"/>
          <p14:tracePt t="91900" x="1695450" y="3289300"/>
          <p14:tracePt t="91924" x="1714500" y="3289300"/>
          <p14:tracePt t="91932" x="1733550" y="3289300"/>
          <p14:tracePt t="91941" x="1758950" y="3282950"/>
          <p14:tracePt t="91958" x="1803400" y="3276600"/>
          <p14:tracePt t="91972" x="1905000" y="3263900"/>
          <p14:tracePt t="91991" x="2070100" y="3244850"/>
          <p14:tracePt t="92008" x="2260600" y="3232150"/>
          <p14:tracePt t="92024" x="2451100" y="3206750"/>
          <p14:tracePt t="92041" x="2603500" y="3194050"/>
          <p14:tracePt t="92058" x="2705100" y="3181350"/>
          <p14:tracePt t="92074" x="2730500" y="3175000"/>
          <p14:tracePt t="92108" x="2724150" y="3175000"/>
          <p14:tracePt t="92116" x="2698750" y="3175000"/>
          <p14:tracePt t="92124" x="2654300" y="3175000"/>
          <p14:tracePt t="92141" x="2559050" y="3181350"/>
          <p14:tracePt t="92157" x="2444750" y="3187700"/>
          <p14:tracePt t="92174" x="2317750" y="3200400"/>
          <p14:tracePt t="92190" x="2216150" y="3213100"/>
          <p14:tracePt t="92207" x="2159000" y="3219450"/>
          <p14:tracePt t="92222" x="2146300" y="3219450"/>
          <p14:tracePt t="92241" x="2146300" y="3225800"/>
          <p14:tracePt t="92292" x="2152650" y="3225800"/>
          <p14:tracePt t="92300" x="2171700" y="3225800"/>
          <p14:tracePt t="92308" x="2209800" y="3213100"/>
          <p14:tracePt t="92324" x="2336800" y="3200400"/>
          <p14:tracePt t="92340" x="2514600" y="3181350"/>
          <p14:tracePt t="92355" x="2622550" y="3162300"/>
          <p14:tracePt t="92371" x="2895600" y="3124200"/>
          <p14:tracePt t="92388" x="3136900" y="3098800"/>
          <p14:tracePt t="92407" x="3314700" y="3086100"/>
          <p14:tracePt t="92423" x="3448050" y="3073400"/>
          <p14:tracePt t="92440" x="3549650" y="3060700"/>
          <p14:tracePt t="92456" x="3606800" y="3060700"/>
          <p14:tracePt t="92473" x="3651250" y="3054350"/>
          <p14:tracePt t="92490" x="3683000" y="3054350"/>
          <p14:tracePt t="92506" x="3695700" y="3054350"/>
          <p14:tracePt t="92521" x="3714750" y="3054350"/>
          <p14:tracePt t="92540" x="3721100" y="3054350"/>
          <p14:tracePt t="92556" x="3727450" y="3054350"/>
          <p14:tracePt t="92700" x="3721100" y="3054350"/>
          <p14:tracePt t="92708" x="3695700" y="3054350"/>
          <p14:tracePt t="92720" x="3651250" y="3060700"/>
          <p14:tracePt t="92739" x="3473450" y="3086100"/>
          <p14:tracePt t="92756" x="3282950" y="3117850"/>
          <p14:tracePt t="92772" x="3035300" y="3130550"/>
          <p14:tracePt t="92788" x="2781300" y="3143250"/>
          <p14:tracePt t="92805" x="2597150" y="3149600"/>
          <p14:tracePt t="92822" x="2457450" y="3155950"/>
          <p14:tracePt t="92839" x="2374900" y="3162300"/>
          <p14:tracePt t="92856" x="2324100" y="3175000"/>
          <p14:tracePt t="92872" x="2292350" y="3181350"/>
          <p14:tracePt t="92889" x="2279650" y="3181350"/>
          <p14:tracePt t="92963" x="2292350" y="3181350"/>
          <p14:tracePt t="92972" x="2311400" y="3181350"/>
          <p14:tracePt t="92980" x="2336800" y="3181350"/>
          <p14:tracePt t="92988" x="2381250" y="3181350"/>
          <p14:tracePt t="93005" x="2432050" y="3181350"/>
          <p14:tracePt t="93022" x="2584450" y="3181350"/>
          <p14:tracePt t="93038" x="2743200" y="3181350"/>
          <p14:tracePt t="93055" x="2927350" y="3181350"/>
          <p14:tracePt t="93072" x="3086100" y="3181350"/>
          <p14:tracePt t="93088" x="3244850" y="3181350"/>
          <p14:tracePt t="93105" x="3371850" y="3181350"/>
          <p14:tracePt t="93122" x="3479800" y="3181350"/>
          <p14:tracePt t="93138" x="3556000" y="3187700"/>
          <p14:tracePt t="93155" x="3632200" y="3187700"/>
          <p14:tracePt t="93172" x="3702050" y="3187700"/>
          <p14:tracePt t="93188" x="3727450" y="3187700"/>
          <p14:tracePt t="93205" x="3733800" y="3187700"/>
          <p14:tracePt t="93221" x="3740150" y="3187700"/>
          <p14:tracePt t="93372" x="3740150" y="3194050"/>
          <p14:tracePt t="93652" x="3746500" y="3194050"/>
          <p14:tracePt t="93676" x="3752850" y="3194050"/>
          <p14:tracePt t="93700" x="3759200" y="3194050"/>
          <p14:tracePt t="93708" x="3765550" y="3194050"/>
          <p14:tracePt t="93908" x="3771900" y="3194050"/>
          <p14:tracePt t="93940" x="3778250" y="3194050"/>
          <p14:tracePt t="93956" x="3784600" y="3194050"/>
          <p14:tracePt t="93963" x="3790950" y="3194050"/>
          <p14:tracePt t="93980" x="3797300" y="3194050"/>
          <p14:tracePt t="93996" x="3803650" y="3194050"/>
          <p14:tracePt t="94004" x="3810000" y="3194050"/>
          <p14:tracePt t="94019" x="3822700" y="3194050"/>
          <p14:tracePt t="94036" x="3841750" y="3200400"/>
          <p14:tracePt t="94053" x="3854450" y="3206750"/>
          <p14:tracePt t="94069" x="3860800" y="3206750"/>
          <p14:tracePt t="94292" x="3860800" y="3213100"/>
          <p14:tracePt t="94300" x="3854450" y="3213100"/>
          <p14:tracePt t="94308" x="3835400" y="3219450"/>
          <p14:tracePt t="94324" x="3797300" y="3232150"/>
          <p14:tracePt t="94335" x="3746500" y="3244850"/>
          <p14:tracePt t="94352" x="3683000" y="3251200"/>
          <p14:tracePt t="94404" x="3676650" y="3251200"/>
          <p14:tracePt t="94564" x="3695700" y="3251200"/>
          <p14:tracePt t="94572" x="3708400" y="3251200"/>
          <p14:tracePt t="94612" x="3714750" y="3251200"/>
          <p14:tracePt t="94628" x="3721100" y="3251200"/>
          <p14:tracePt t="94635" x="3727450" y="3251200"/>
          <p14:tracePt t="94772" x="3733800" y="3251200"/>
          <p14:tracePt t="94788" x="3740150" y="3251200"/>
          <p14:tracePt t="94804" x="3746500" y="3251200"/>
          <p14:tracePt t="94812" x="3746500" y="3257550"/>
          <p14:tracePt t="94820" x="3752850" y="3257550"/>
          <p14:tracePt t="94884" x="3759200" y="3257550"/>
          <p14:tracePt t="94916" x="3765550" y="3257550"/>
          <p14:tracePt t="95132" x="3771900" y="3257550"/>
          <p14:tracePt t="95140" x="3784600" y="3257550"/>
          <p14:tracePt t="95150" x="3797300" y="3251200"/>
          <p14:tracePt t="95236" x="3803650" y="3251200"/>
          <p14:tracePt t="95244" x="3810000" y="3251200"/>
          <p14:tracePt t="95276" x="3816350" y="3251200"/>
          <p14:tracePt t="95300" x="3822700" y="3251200"/>
          <p14:tracePt t="95308" x="3835400" y="3251200"/>
          <p14:tracePt t="95316" x="3848100" y="3251200"/>
          <p14:tracePt t="95333" x="3886200" y="3251200"/>
          <p14:tracePt t="95349" x="3937000" y="3270250"/>
          <p14:tracePt t="95366" x="3962400" y="3276600"/>
          <p14:tracePt t="95383" x="3981450" y="3276600"/>
          <p14:tracePt t="95508" x="3968750" y="3282950"/>
          <p14:tracePt t="95516" x="3962400" y="3282950"/>
          <p14:tracePt t="95532" x="3956050" y="3282950"/>
          <p14:tracePt t="95540" x="3943350" y="3289300"/>
          <p14:tracePt t="95556" x="3937000" y="3289300"/>
          <p14:tracePt t="95566" x="3930650" y="3289300"/>
          <p14:tracePt t="95582" x="3917950" y="3282950"/>
          <p14:tracePt t="95599" x="3917950" y="3276600"/>
          <p14:tracePt t="95616" x="3917950" y="3263900"/>
          <p14:tracePt t="95632" x="3911600" y="3263900"/>
          <p14:tracePt t="95649" x="3905250" y="3263900"/>
          <p14:tracePt t="95665" x="3905250" y="3276600"/>
          <p14:tracePt t="95682" x="3898900" y="3276600"/>
          <p14:tracePt t="95716" x="3892550" y="3276600"/>
          <p14:tracePt t="95780" x="3886200" y="3263900"/>
          <p14:tracePt t="95812" x="3886200" y="3257550"/>
          <p14:tracePt t="95820" x="3898900" y="3232150"/>
          <p14:tracePt t="95831" x="3924300" y="3200400"/>
          <p14:tracePt t="95848" x="3949700" y="3181350"/>
          <p14:tracePt t="95865" x="3968750" y="3155950"/>
          <p14:tracePt t="95881" x="3975100" y="3136900"/>
          <p14:tracePt t="95898" x="3975100" y="3130550"/>
          <p14:tracePt t="95915" x="3981450" y="3124200"/>
          <p14:tracePt t="95931" x="3981450" y="3117850"/>
          <p14:tracePt t="95965" x="3975100" y="3111500"/>
          <p14:tracePt t="95981" x="3949700" y="3092450"/>
          <p14:tracePt t="95998" x="3930650" y="3073400"/>
          <p14:tracePt t="96013" x="3848100" y="2990850"/>
          <p14:tracePt t="96031" x="3752850" y="2863850"/>
          <p14:tracePt t="96048" x="3613150" y="2686050"/>
          <p14:tracePt t="96064" x="3460750" y="2501900"/>
          <p14:tracePt t="96081" x="3308350" y="2343150"/>
          <p14:tracePt t="96098" x="3143250" y="2203450"/>
          <p14:tracePt t="96112" x="2997200" y="2114550"/>
          <p14:tracePt t="96131" x="2832100" y="2057400"/>
          <p14:tracePt t="96148" x="2743200" y="2044700"/>
          <p14:tracePt t="96164" x="2686050" y="2044700"/>
          <p14:tracePt t="96181" x="2635250" y="2044700"/>
          <p14:tracePt t="96197" x="2597150" y="2051050"/>
          <p14:tracePt t="96214" x="2559050" y="2063750"/>
          <p14:tracePt t="96231" x="2520950" y="2063750"/>
          <p14:tracePt t="96247" x="2482850" y="2070100"/>
          <p14:tracePt t="96264" x="2432050" y="2070100"/>
          <p14:tracePt t="96281" x="2400300" y="2070100"/>
          <p14:tracePt t="96297" x="2374900" y="2070100"/>
          <p14:tracePt t="96314" x="2343150" y="2057400"/>
          <p14:tracePt t="96330" x="2298700" y="2032000"/>
          <p14:tracePt t="96347" x="2222500" y="1981200"/>
          <p14:tracePt t="96362" x="2184400" y="1962150"/>
          <p14:tracePt t="96378" x="2120900" y="1930400"/>
          <p14:tracePt t="96397" x="2057400" y="1911350"/>
          <p14:tracePt t="96414" x="2000250" y="1911350"/>
          <p14:tracePt t="96428" x="1968500" y="1911350"/>
          <p14:tracePt t="96447" x="1962150" y="1911350"/>
          <p14:tracePt t="96463" x="1955800" y="1911350"/>
          <p14:tracePt t="96524" x="1962150" y="1911350"/>
          <p14:tracePt t="96532" x="1987550" y="1911350"/>
          <p14:tracePt t="96540" x="2012950" y="1911350"/>
          <p14:tracePt t="96548" x="2070100" y="1911350"/>
          <p14:tracePt t="96563" x="2209800" y="1917700"/>
          <p14:tracePt t="96578" x="2286000" y="1917700"/>
          <p14:tracePt t="96597" x="2451100" y="1917700"/>
          <p14:tracePt t="96613" x="2628900" y="1917700"/>
          <p14:tracePt t="96630" x="2787650" y="1917700"/>
          <p14:tracePt t="96646" x="2914650" y="1917700"/>
          <p14:tracePt t="96661" x="3016250" y="1917700"/>
          <p14:tracePt t="96680" x="3098800" y="1917700"/>
          <p14:tracePt t="96696" x="3187700" y="1924050"/>
          <p14:tracePt t="96713" x="3282950" y="1924050"/>
          <p14:tracePt t="96730" x="3390900" y="1930400"/>
          <p14:tracePt t="96746" x="3492500" y="1930400"/>
          <p14:tracePt t="96763" x="3638550" y="1930400"/>
          <p14:tracePt t="96779" x="3708400" y="1930400"/>
          <p14:tracePt t="96796" x="3752850" y="1930400"/>
          <p14:tracePt t="96813" x="3771900" y="1930400"/>
          <p14:tracePt t="96829" x="3778250" y="1930400"/>
          <p14:tracePt t="97220" x="3771900" y="1930400"/>
          <p14:tracePt t="97228" x="3765550" y="1930400"/>
          <p14:tracePt t="97244" x="3759200" y="1930400"/>
          <p14:tracePt t="97324" x="3752850" y="1930400"/>
          <p14:tracePt t="98372" x="3803650" y="1930400"/>
          <p14:tracePt t="98388" x="3879850" y="1936750"/>
          <p14:tracePt t="98396" x="4013200" y="1962150"/>
          <p14:tracePt t="98409" x="4210050" y="1993900"/>
          <p14:tracePt t="98425" x="4432300" y="2038350"/>
          <p14:tracePt t="98444" x="4521200" y="2044700"/>
          <p14:tracePt t="98676" x="4521200" y="2051050"/>
          <p14:tracePt t="98708" x="4514850" y="2051050"/>
          <p14:tracePt t="98716" x="4508500" y="2063750"/>
          <p14:tracePt t="98764" x="4508500" y="2051050"/>
          <p14:tracePt t="98780" x="4508500" y="2038350"/>
          <p14:tracePt t="98788" x="4521200" y="2032000"/>
          <p14:tracePt t="98796" x="4521200" y="2019300"/>
          <p14:tracePt t="98836" x="4521200" y="2012950"/>
          <p14:tracePt t="98892" x="4521200" y="2006600"/>
          <p14:tracePt t="98900" x="4521200" y="2000250"/>
          <p14:tracePt t="98924" x="4521200" y="1993900"/>
          <p14:tracePt t="98940" x="4521200" y="1987550"/>
          <p14:tracePt t="98956" x="4521200" y="1981200"/>
          <p14:tracePt t="98963" x="4521200" y="1974850"/>
          <p14:tracePt t="98974" x="4521200" y="1962150"/>
          <p14:tracePt t="98989" x="4521200" y="1949450"/>
          <p14:tracePt t="99007" x="4521200" y="1936750"/>
          <p14:tracePt t="99024" x="4521200" y="1924050"/>
          <p14:tracePt t="99041" x="4521200" y="1911350"/>
          <p14:tracePt t="99074" x="4521200" y="1905000"/>
          <p14:tracePt t="99643" x="4521200" y="1911350"/>
          <p14:tracePt t="99668" x="4521200" y="1917700"/>
          <p14:tracePt t="99692" x="4527550" y="1924050"/>
          <p14:tracePt t="100004" x="4533900" y="1936750"/>
          <p14:tracePt t="100012" x="4540250" y="1936750"/>
          <p14:tracePt t="100021" x="4559300" y="1949450"/>
          <p14:tracePt t="100038" x="4597400" y="1962150"/>
          <p14:tracePt t="100055" x="4635500" y="1974850"/>
          <p14:tracePt t="100071" x="4705350" y="2006600"/>
          <p14:tracePt t="100088" x="4787900" y="2038350"/>
          <p14:tracePt t="100105" x="4851400" y="2101850"/>
          <p14:tracePt t="100121" x="4851400" y="2127250"/>
          <p14:tracePt t="100484" x="4845050" y="2127250"/>
          <p14:tracePt t="100500" x="4845050" y="2120900"/>
          <p14:tracePt t="100508" x="4845050" y="2108200"/>
          <p14:tracePt t="100518" x="4845050" y="2095500"/>
          <p14:tracePt t="100537" x="4845050" y="2089150"/>
          <p14:tracePt t="100554" x="4845050" y="2063750"/>
          <p14:tracePt t="100570" x="4845050" y="2044700"/>
          <p14:tracePt t="100587" x="4845050" y="2025650"/>
          <p14:tracePt t="100604" x="4845050" y="2019300"/>
          <p14:tracePt t="100620" x="4838700" y="2019300"/>
          <p14:tracePt t="100684" x="4838700" y="2012950"/>
          <p14:tracePt t="100860" x="4832350" y="2019300"/>
          <p14:tracePt t="100868" x="4832350" y="2025650"/>
          <p14:tracePt t="100884" x="4826000" y="2025650"/>
          <p14:tracePt t="101044" x="4819650" y="2025650"/>
          <p14:tracePt t="101052" x="4813300" y="2025650"/>
          <p14:tracePt t="101060" x="4800600" y="2025650"/>
          <p14:tracePt t="101069" x="4787900" y="2025650"/>
          <p14:tracePt t="101086" x="4762500" y="2025650"/>
          <p14:tracePt t="101102" x="4699000" y="2019300"/>
          <p14:tracePt t="101119" x="4629150" y="2019300"/>
          <p14:tracePt t="101136" x="4521200" y="2012950"/>
          <p14:tracePt t="101150" x="4375150" y="1993900"/>
          <p14:tracePt t="101169" x="4203700" y="1993900"/>
          <p14:tracePt t="101186" x="4000500" y="1993900"/>
          <p14:tracePt t="101202" x="3803650" y="1993900"/>
          <p14:tracePt t="101218" x="3632200" y="1993900"/>
          <p14:tracePt t="101235" x="3473450" y="1993900"/>
          <p14:tracePt t="101252" x="3448050" y="1993900"/>
          <p14:tracePt t="101269" x="3435350" y="1993900"/>
          <p14:tracePt t="101436" x="3441700" y="1993900"/>
          <p14:tracePt t="101444" x="3448050" y="1993900"/>
          <p14:tracePt t="101452" x="3460750" y="1993900"/>
          <p14:tracePt t="101468" x="3492500" y="1993900"/>
          <p14:tracePt t="101485" x="3511550" y="1993900"/>
          <p14:tracePt t="101501" x="3530600" y="1993900"/>
          <p14:tracePt t="101518" x="3575050" y="1993900"/>
          <p14:tracePt t="101534" x="3613150" y="1993900"/>
          <p14:tracePt t="101551" x="3638550" y="1993900"/>
          <p14:tracePt t="101568" x="3663950" y="1993900"/>
          <p14:tracePt t="101584" x="3689350" y="2000250"/>
          <p14:tracePt t="101601" x="3702050" y="2000250"/>
          <p14:tracePt t="101618" x="3727450" y="2006600"/>
          <p14:tracePt t="101634" x="3740150" y="2006600"/>
          <p14:tracePt t="101651" x="3759200" y="2006600"/>
          <p14:tracePt t="101666" x="3771900" y="2006600"/>
          <p14:tracePt t="101684" x="3790950" y="2006600"/>
          <p14:tracePt t="101701" x="3797300" y="2006600"/>
          <p14:tracePt t="101717" x="3803650" y="2006600"/>
          <p14:tracePt t="101734" x="3810000" y="2006600"/>
          <p14:tracePt t="101750" x="3816350" y="2006600"/>
          <p14:tracePt t="102492" x="3822700" y="2006600"/>
          <p14:tracePt t="102524" x="3822700" y="2012950"/>
          <p14:tracePt t="102532" x="3822700" y="2019300"/>
          <p14:tracePt t="102540" x="3829050" y="2019300"/>
          <p14:tracePt t="102549" x="3829050" y="2025650"/>
          <p14:tracePt t="102612" x="3829050" y="2032000"/>
          <p14:tracePt t="102652" x="3835400" y="2032000"/>
          <p14:tracePt t="102660" x="3835400" y="2038350"/>
          <p14:tracePt t="102668" x="3835400" y="2044700"/>
          <p14:tracePt t="102682" x="3835400" y="2051050"/>
          <p14:tracePt t="102698" x="3829050" y="2082800"/>
          <p14:tracePt t="102715" x="3803650" y="2146300"/>
          <p14:tracePt t="102732" x="3746500" y="2184400"/>
          <p14:tracePt t="102748" x="3752850" y="2292350"/>
          <p14:tracePt t="102996" x="3746500" y="2343150"/>
          <p14:tracePt t="103004" x="3765550" y="2336800"/>
          <p14:tracePt t="103108" x="3765550" y="2330450"/>
          <p14:tracePt t="103116" x="3765550" y="2317750"/>
          <p14:tracePt t="103292" x="3765550" y="2311400"/>
          <p14:tracePt t="104628" x="3771900" y="2311400"/>
          <p14:tracePt t="104932" x="3778250" y="2311400"/>
          <p14:tracePt t="104948" x="3784600" y="2311400"/>
          <p14:tracePt t="104956" x="3784600" y="2317750"/>
          <p14:tracePt t="104972" x="3790950" y="2324100"/>
          <p14:tracePt t="104988" x="3790950" y="2330450"/>
          <p14:tracePt t="104996" x="3790950" y="2336800"/>
          <p14:tracePt t="105009" x="3797300" y="2336800"/>
          <p14:tracePt t="105026" x="3803650" y="2343150"/>
          <p14:tracePt t="105043" x="3816350" y="2362200"/>
          <p14:tracePt t="105076" x="3822700" y="2368550"/>
          <p14:tracePt t="105093" x="3829050" y="2381250"/>
          <p14:tracePt t="105109" x="3835400" y="2387600"/>
          <p14:tracePt t="105126" x="3841750" y="2400300"/>
          <p14:tracePt t="105143" x="3854450" y="2406650"/>
          <p14:tracePt t="105159" x="3854450" y="2413000"/>
          <p14:tracePt t="105176" x="3860800" y="2419350"/>
          <p14:tracePt t="105192" x="3860800" y="2425700"/>
          <p14:tracePt t="105209" x="3867150" y="2425700"/>
          <p14:tracePt t="105225" x="3867150" y="2432050"/>
          <p14:tracePt t="105420" x="3854450" y="2432050"/>
          <p14:tracePt t="105428" x="3841750" y="2432050"/>
          <p14:tracePt t="105442" x="3829050" y="2432050"/>
          <p14:tracePt t="105458" x="3822700" y="2432050"/>
          <p14:tracePt t="105475" x="3790950" y="2432050"/>
          <p14:tracePt t="105492" x="3771900" y="2425700"/>
          <p14:tracePt t="105508" x="3759200" y="2419350"/>
          <p14:tracePt t="105523" x="3721100" y="2413000"/>
          <p14:tracePt t="105542" x="3689350" y="2406650"/>
          <p14:tracePt t="105558" x="3644900" y="2400300"/>
          <p14:tracePt t="105575" x="3581400" y="2393950"/>
          <p14:tracePt t="105591" x="3511550" y="2381250"/>
          <p14:tracePt t="105608" x="3448050" y="2362200"/>
          <p14:tracePt t="105625" x="3378200" y="2349500"/>
          <p14:tracePt t="105641" x="3327400" y="2343150"/>
          <p14:tracePt t="105656" x="3295650" y="2330450"/>
          <p14:tracePt t="105674" x="3282950" y="2324100"/>
          <p14:tracePt t="105689" x="3276600" y="2317750"/>
          <p14:tracePt t="105708" x="3276600" y="2305050"/>
          <p14:tracePt t="105725" x="3276600" y="2298700"/>
          <p14:tracePt t="105741" x="3276600" y="2286000"/>
          <p14:tracePt t="105758" x="3276600" y="2273300"/>
          <p14:tracePt t="105774" x="3276600" y="2266950"/>
          <p14:tracePt t="105791" x="3276600" y="2260600"/>
          <p14:tracePt t="105807" x="3276600" y="2254250"/>
          <p14:tracePt t="105824" x="3270250" y="2241550"/>
          <p14:tracePt t="105841" x="3263900" y="2235200"/>
          <p14:tracePt t="105857" x="3263900" y="2228850"/>
          <p14:tracePt t="105874" x="3257550" y="2222500"/>
          <p14:tracePt t="105890" x="3251200" y="2216150"/>
          <p14:tracePt t="105907" x="3232150" y="2209800"/>
          <p14:tracePt t="105922" x="3225800" y="2209800"/>
          <p14:tracePt t="105940" x="3194050" y="2190750"/>
          <p14:tracePt t="105956" x="3155950" y="2184400"/>
          <p14:tracePt t="105972" x="3092450" y="2171700"/>
          <p14:tracePt t="105989" x="3003550" y="2146300"/>
          <p14:tracePt t="106007" x="2952750" y="2133600"/>
          <p14:tracePt t="106024" x="2825750" y="2114550"/>
          <p14:tracePt t="106040" x="2679700" y="2082800"/>
          <p14:tracePt t="106057" x="2533650" y="2063750"/>
          <p14:tracePt t="106072" x="2406650" y="2051050"/>
          <p14:tracePt t="106090" x="2298700" y="2044700"/>
          <p14:tracePt t="106107" x="2209800" y="2038350"/>
          <p14:tracePt t="106123" x="2190750" y="2038350"/>
          <p14:tracePt t="106172" x="2184400" y="2038350"/>
          <p14:tracePt t="106220" x="2197100" y="2044700"/>
          <p14:tracePt t="106228" x="2228850" y="2051050"/>
          <p14:tracePt t="106238" x="2266950" y="2051050"/>
          <p14:tracePt t="106254" x="2317750" y="2051050"/>
          <p14:tracePt t="106273" x="2438400" y="2051050"/>
          <p14:tracePt t="106290" x="2609850" y="2044700"/>
          <p14:tracePt t="106306" x="2794000" y="2019300"/>
          <p14:tracePt t="106321" x="3009900" y="2012950"/>
          <p14:tracePt t="106340" x="3282950" y="1993900"/>
          <p14:tracePt t="106356" x="3409950" y="1993900"/>
          <p14:tracePt t="106373" x="3498850" y="1993900"/>
          <p14:tracePt t="106390" x="3549650" y="1993900"/>
          <p14:tracePt t="106406" x="3568700" y="1993900"/>
          <p14:tracePt t="106423" x="3575050" y="1993900"/>
          <p14:tracePt t="106439" x="3587750" y="1993900"/>
          <p14:tracePt t="106456" x="3600450" y="1993900"/>
          <p14:tracePt t="106472" x="3606800" y="1993900"/>
          <p14:tracePt t="106489" x="3632200" y="1993900"/>
          <p14:tracePt t="106506" x="3651250" y="1993900"/>
          <p14:tracePt t="106522" x="3676650" y="1993900"/>
          <p14:tracePt t="106539" x="3695700" y="1993900"/>
          <p14:tracePt t="106556" x="3708400" y="1993900"/>
          <p14:tracePt t="106572" x="3721100" y="1993900"/>
          <p14:tracePt t="106589" x="3740150" y="1993900"/>
          <p14:tracePt t="106605" x="3752850" y="1993900"/>
          <p14:tracePt t="106622" x="3765550" y="1993900"/>
          <p14:tracePt t="106639" x="3778250" y="1993900"/>
          <p14:tracePt t="106672" x="3784600" y="1993900"/>
          <p14:tracePt t="107812" x="3790950" y="1993900"/>
          <p14:tracePt t="107868" x="3797300" y="1993900"/>
          <p14:tracePt t="107908" x="3797300" y="1987550"/>
          <p14:tracePt t="107916" x="3803650" y="1987550"/>
          <p14:tracePt t="107980" x="3810000" y="1987550"/>
          <p14:tracePt t="108036" x="3816350" y="1987550"/>
          <p14:tracePt t="108076" x="3822700" y="1987550"/>
          <p14:tracePt t="108108" x="3829050" y="1987550"/>
          <p14:tracePt t="108156" x="3835400" y="1987550"/>
          <p14:tracePt t="108284" x="3841750" y="1987550"/>
          <p14:tracePt t="108292" x="3848100" y="1987550"/>
          <p14:tracePt t="108356" x="3854450" y="1987550"/>
          <p14:tracePt t="109316" x="3867150" y="1987550"/>
          <p14:tracePt t="109324" x="3873500" y="1993900"/>
          <p14:tracePt t="109340" x="3886200" y="1993900"/>
          <p14:tracePt t="109349" x="3905250" y="2000250"/>
          <p14:tracePt t="109366" x="3937000" y="2006600"/>
          <p14:tracePt t="109380" x="3949700" y="2012950"/>
          <p14:tracePt t="109652" x="3943350" y="2012950"/>
          <p14:tracePt t="109660" x="3943350" y="2019300"/>
          <p14:tracePt t="109700" x="3943350" y="2032000"/>
          <p14:tracePt t="109707" x="3943350" y="2044700"/>
          <p14:tracePt t="109739" x="3937000" y="2044700"/>
          <p14:tracePt t="109780" x="3930650" y="2044700"/>
          <p14:tracePt t="110444" x="3924300" y="2044700"/>
          <p14:tracePt t="110452" x="3911600" y="2044700"/>
          <p14:tracePt t="110463" x="3898900" y="2044700"/>
          <p14:tracePt t="110479" x="3886200" y="2044700"/>
          <p14:tracePt t="110496" x="3848100" y="2044700"/>
          <p14:tracePt t="110513" x="3790950" y="2044700"/>
          <p14:tracePt t="110529" x="3733800" y="2044700"/>
          <p14:tracePt t="110546" x="3663950" y="2044700"/>
          <p14:tracePt t="110563" x="3568700" y="2044700"/>
          <p14:tracePt t="110580" x="3505200" y="2044700"/>
          <p14:tracePt t="110596" x="3441700" y="2044700"/>
          <p14:tracePt t="110613" x="3371850" y="2044700"/>
          <p14:tracePt t="110629" x="3302000" y="2044700"/>
          <p14:tracePt t="110646" x="3225800" y="2044700"/>
          <p14:tracePt t="110662" x="3155950" y="2044700"/>
          <p14:tracePt t="110679" x="3086100" y="2044700"/>
          <p14:tracePt t="110696" x="3035300" y="2044700"/>
          <p14:tracePt t="110712" x="2990850" y="2044700"/>
          <p14:tracePt t="110729" x="2940050" y="2044700"/>
          <p14:tracePt t="110745" x="2889250" y="2038350"/>
          <p14:tracePt t="110762" x="2851150" y="2032000"/>
          <p14:tracePt t="110779" x="2813050" y="2025650"/>
          <p14:tracePt t="110795" x="2794000" y="2019300"/>
          <p14:tracePt t="110812" x="2774950" y="2019300"/>
          <p14:tracePt t="110829" x="2768600" y="2019300"/>
          <p14:tracePt t="110845" x="2762250" y="2019300"/>
          <p14:tracePt t="110868" x="2755900" y="2019300"/>
          <p14:tracePt t="110879" x="2749550" y="2019300"/>
          <p14:tracePt t="110908" x="2743200" y="2019300"/>
          <p14:tracePt t="111044" x="2736850" y="2019300"/>
          <p14:tracePt t="111059" x="2730500" y="2019300"/>
          <p14:tracePt t="111076" x="2724150" y="2019300"/>
          <p14:tracePt t="111084" x="2717800" y="2019300"/>
          <p14:tracePt t="111093" x="2705100" y="2019300"/>
          <p14:tracePt t="111109" x="2673350" y="2019300"/>
          <p14:tracePt t="111126" x="2647950" y="2019300"/>
          <p14:tracePt t="111145" x="2584450" y="2019300"/>
          <p14:tracePt t="111161" x="2527300" y="2019300"/>
          <p14:tracePt t="111178" x="2476500" y="2019300"/>
          <p14:tracePt t="111195" x="2400300" y="2019300"/>
          <p14:tracePt t="111211" x="2368550" y="2019300"/>
          <p14:tracePt t="111228" x="2343150" y="2019300"/>
          <p14:tracePt t="111244" x="2311400" y="2019300"/>
          <p14:tracePt t="111261" x="2286000" y="2019300"/>
          <p14:tracePt t="111278" x="2273300" y="2019300"/>
          <p14:tracePt t="111294" x="2260600" y="2019300"/>
          <p14:tracePt t="111311" x="2247900" y="2019300"/>
          <p14:tracePt t="111612" x="2260600" y="2012950"/>
          <p14:tracePt t="111620" x="2286000" y="2012950"/>
          <p14:tracePt t="111636" x="2317750" y="2012950"/>
          <p14:tracePt t="111643" x="2343150" y="2012950"/>
          <p14:tracePt t="111660" x="2381250" y="2012950"/>
          <p14:tracePt t="111677" x="2413000" y="2006600"/>
          <p14:tracePt t="111693" x="2444750" y="2006600"/>
          <p14:tracePt t="111710" x="2482850" y="2006600"/>
          <p14:tracePt t="111726" x="2527300" y="2006600"/>
          <p14:tracePt t="111743" x="2597150" y="2006600"/>
          <p14:tracePt t="111760" x="2692400" y="2006600"/>
          <p14:tracePt t="111776" x="2819400" y="2006600"/>
          <p14:tracePt t="111793" x="2965450" y="2006600"/>
          <p14:tracePt t="111810" x="3130550" y="2019300"/>
          <p14:tracePt t="111826" x="3289300" y="2025650"/>
          <p14:tracePt t="111841" x="3365500" y="2032000"/>
          <p14:tracePt t="111860" x="3568700" y="2038350"/>
          <p14:tracePt t="111876" x="3663950" y="2038350"/>
          <p14:tracePt t="111893" x="3721100" y="2044700"/>
          <p14:tracePt t="111909" x="3759200" y="2044700"/>
          <p14:tracePt t="111926" x="3784600" y="2044700"/>
          <p14:tracePt t="111941" x="3797300" y="2044700"/>
          <p14:tracePt t="111959" x="3810000" y="2044700"/>
          <p14:tracePt t="111976" x="3822700" y="2044700"/>
          <p14:tracePt t="111993" x="3841750" y="2044700"/>
          <p14:tracePt t="112009" x="3848100" y="2044700"/>
          <p14:tracePt t="112026" x="3854450" y="2044700"/>
          <p14:tracePt t="112042" x="3860800" y="2044700"/>
          <p14:tracePt t="112059" x="3867150" y="2044700"/>
          <p14:tracePt t="112076" x="3873500" y="2038350"/>
          <p14:tracePt t="112108" x="3879850" y="2038350"/>
          <p14:tracePt t="112116" x="3879850" y="2032000"/>
          <p14:tracePt t="112132" x="3886200" y="2032000"/>
          <p14:tracePt t="112148" x="3892550" y="2032000"/>
          <p14:tracePt t="112159" x="3892550" y="2025650"/>
          <p14:tracePt t="112175" x="3898900" y="2025650"/>
          <p14:tracePt t="112192" x="3911600" y="2019300"/>
          <p14:tracePt t="112209" x="3917950" y="2012950"/>
          <p14:tracePt t="112225" x="3924300" y="2006600"/>
          <p14:tracePt t="112242" x="3943350" y="1993900"/>
          <p14:tracePt t="112259" x="3968750" y="1987550"/>
          <p14:tracePt t="112275" x="3975100" y="1981200"/>
          <p14:tracePt t="112292" x="4006850" y="1974850"/>
          <p14:tracePt t="112309" x="4025900" y="1968500"/>
          <p14:tracePt t="112323" x="4057650" y="1962150"/>
          <p14:tracePt t="112342" x="4083050" y="1949450"/>
          <p14:tracePt t="112358" x="4108450" y="1949450"/>
          <p14:tracePt t="112375" x="4140200" y="1943100"/>
          <p14:tracePt t="112392" x="4159250" y="1930400"/>
          <p14:tracePt t="112408" x="4171950" y="1930400"/>
          <p14:tracePt t="112425" x="4178300" y="1930400"/>
          <p14:tracePt t="112441" x="4184650" y="1930400"/>
          <p14:tracePt t="112660" x="4184650" y="1924050"/>
          <p14:tracePt t="112668" x="4191000" y="1911350"/>
          <p14:tracePt t="112971" x="4197350" y="1911350"/>
          <p14:tracePt t="112980" x="4191000" y="1917700"/>
          <p14:tracePt t="112996" x="4197350" y="1917700"/>
          <p14:tracePt t="113012" x="4197350" y="1924050"/>
          <p14:tracePt t="113028" x="4203700" y="1930400"/>
          <p14:tracePt t="113038" x="4222750" y="1930400"/>
          <p14:tracePt t="113057" x="4267200" y="1885950"/>
          <p14:tracePt t="113220" x="4267200" y="1892300"/>
          <p14:tracePt t="113228" x="4267200" y="1898650"/>
          <p14:tracePt t="113244" x="4267200" y="1905000"/>
          <p14:tracePt t="113268" x="4267200" y="1911350"/>
          <p14:tracePt t="113316" x="4267200" y="1917700"/>
          <p14:tracePt t="113324" x="4273550" y="1917700"/>
          <p14:tracePt t="113516" x="4286250" y="1917700"/>
          <p14:tracePt t="113523" x="4305300" y="1917700"/>
          <p14:tracePt t="113539" x="4356100" y="1917700"/>
          <p14:tracePt t="113556" x="4375150" y="1917700"/>
          <p14:tracePt t="113572" x="4394200" y="1917700"/>
          <p14:tracePt t="113589" x="4400550" y="1917700"/>
          <p14:tracePt t="113764" x="4400550" y="1911350"/>
          <p14:tracePt t="113980" x="4394200" y="1911350"/>
          <p14:tracePt t="113996" x="4387850" y="1911350"/>
          <p14:tracePt t="114012" x="4375150" y="1911350"/>
          <p14:tracePt t="114028" x="4368800" y="1911350"/>
          <p14:tracePt t="114035" x="4356100" y="1911350"/>
          <p14:tracePt t="114044" x="4343400" y="1911350"/>
          <p14:tracePt t="114052" x="4330700" y="1911350"/>
          <p14:tracePt t="114069" x="4267200" y="1911350"/>
          <p14:tracePt t="114087" x="4210050" y="1911350"/>
          <p14:tracePt t="114104" x="4133850" y="1911350"/>
          <p14:tracePt t="114121" x="4038600" y="1911350"/>
          <p14:tracePt t="114137" x="3962400" y="1911350"/>
          <p14:tracePt t="114154" x="3873500" y="1911350"/>
          <p14:tracePt t="114170" x="3810000" y="1911350"/>
          <p14:tracePt t="114187" x="3746500" y="1911350"/>
          <p14:tracePt t="114204" x="3721100" y="1911350"/>
          <p14:tracePt t="114220" x="3714750" y="1911350"/>
          <p14:tracePt t="114532" x="3721100" y="1911350"/>
          <p14:tracePt t="114556" x="3727450" y="1911350"/>
          <p14:tracePt t="114580" x="3740150" y="1911350"/>
          <p14:tracePt t="114604" x="3746500" y="1911350"/>
          <p14:tracePt t="114620" x="3759200" y="1911350"/>
          <p14:tracePt t="114636" x="3765550" y="1911350"/>
          <p14:tracePt t="114643" x="3771900" y="1917700"/>
          <p14:tracePt t="114653" x="3778250" y="1917700"/>
          <p14:tracePt t="114670" x="3790950" y="1917700"/>
          <p14:tracePt t="114686" x="3810000" y="1917700"/>
          <p14:tracePt t="114703" x="3829050" y="1924050"/>
          <p14:tracePt t="114719" x="3854450" y="1930400"/>
          <p14:tracePt t="114734" x="3886200" y="1930400"/>
          <p14:tracePt t="114753" x="3917950" y="1930400"/>
          <p14:tracePt t="114769" x="3949700" y="1936750"/>
          <p14:tracePt t="114786" x="3975100" y="1943100"/>
          <p14:tracePt t="114802" x="3987800" y="1949450"/>
          <p14:tracePt t="114819" x="3994150" y="1955800"/>
          <p14:tracePt t="114834" x="4000500" y="1955800"/>
          <p14:tracePt t="114853" x="4000500" y="1962150"/>
          <p14:tracePt t="114876" x="4006850" y="1962150"/>
          <p14:tracePt t="114900" x="4006850" y="1968500"/>
          <p14:tracePt t="114908" x="4013200" y="1968500"/>
          <p14:tracePt t="115660" x="4019550" y="1968500"/>
          <p14:tracePt t="116820" x="4032250" y="1974850"/>
          <p14:tracePt t="116828" x="4044950" y="1974850"/>
          <p14:tracePt t="116836" x="4057650" y="1981200"/>
          <p14:tracePt t="116852" x="4070350" y="1987550"/>
          <p14:tracePt t="116862" x="4083050" y="1993900"/>
          <p14:tracePt t="116881" x="4114800" y="1993900"/>
          <p14:tracePt t="116897" x="4159250" y="2006600"/>
          <p14:tracePt t="116914" x="4197350" y="2012950"/>
          <p14:tracePt t="116931" x="4260850" y="2025650"/>
          <p14:tracePt t="116947" x="4305300" y="2032000"/>
          <p14:tracePt t="116962" x="4324350" y="2032000"/>
          <p14:tracePt t="116981" x="4368800" y="2032000"/>
          <p14:tracePt t="116997" x="4400550" y="2038350"/>
          <p14:tracePt t="117014" x="4413250" y="2038350"/>
          <p14:tracePt t="117030" x="4425950" y="2038350"/>
          <p14:tracePt t="117047" x="4432300" y="2044700"/>
          <p14:tracePt t="117062" x="4445000" y="2044700"/>
          <p14:tracePt t="117097" x="4451350" y="2044700"/>
          <p14:tracePt t="117355" x="4451350" y="2051050"/>
          <p14:tracePt t="117364" x="4445000" y="2057400"/>
          <p14:tracePt t="117371" x="4438650" y="2057400"/>
          <p14:tracePt t="117379" x="4432300" y="2057400"/>
          <p14:tracePt t="117404" x="4425950" y="2063750"/>
          <p14:tracePt t="117413" x="4419600" y="2063750"/>
          <p14:tracePt t="117429" x="4413250" y="2063750"/>
          <p14:tracePt t="117446" x="4406900" y="2063750"/>
          <p14:tracePt t="117462" x="4400550" y="2063750"/>
          <p14:tracePt t="117479" x="4394200" y="2070100"/>
          <p14:tracePt t="117500" x="4387850" y="2070100"/>
          <p14:tracePt t="117548" x="4381500" y="2070100"/>
          <p14:tracePt t="117572" x="4375150" y="2070100"/>
          <p14:tracePt t="117580" x="4368800" y="2070100"/>
          <p14:tracePt t="117604" x="4362450" y="2070100"/>
          <p14:tracePt t="117620" x="4356100" y="2070100"/>
          <p14:tracePt t="117628" x="4337050" y="2070100"/>
          <p14:tracePt t="117636" x="4324350" y="2070100"/>
          <p14:tracePt t="117643" x="4305300" y="2070100"/>
          <p14:tracePt t="117662" x="4248150" y="2070100"/>
          <p14:tracePt t="117679" x="4152900" y="2070100"/>
          <p14:tracePt t="117695" x="4019550" y="2070100"/>
          <p14:tracePt t="117712" x="3867150" y="2070100"/>
          <p14:tracePt t="117729" x="3702050" y="2070100"/>
          <p14:tracePt t="117745" x="3536950" y="2070100"/>
          <p14:tracePt t="117760" x="3403600" y="2070100"/>
          <p14:tracePt t="117779" x="3257550" y="2070100"/>
          <p14:tracePt t="117795" x="3194050" y="2070100"/>
          <p14:tracePt t="117812" x="3143250" y="2070100"/>
          <p14:tracePt t="117826" x="3130550" y="2070100"/>
          <p14:tracePt t="117845" x="3092450" y="2070100"/>
          <p14:tracePt t="117862" x="3060700" y="2070100"/>
          <p14:tracePt t="117878" x="3028950" y="2070100"/>
          <p14:tracePt t="117895" x="3016250" y="2070100"/>
          <p14:tracePt t="117911" x="3003550" y="2070100"/>
          <p14:tracePt t="118012" x="3016250" y="2070100"/>
          <p14:tracePt t="118020" x="3035300" y="2070100"/>
          <p14:tracePt t="118028" x="3060700" y="2070100"/>
          <p14:tracePt t="118045" x="3136900" y="2070100"/>
          <p14:tracePt t="118061" x="3187700" y="2070100"/>
          <p14:tracePt t="118078" x="3295650" y="2070100"/>
          <p14:tracePt t="118094" x="3422650" y="2070100"/>
          <p14:tracePt t="118111" x="3562350" y="2063750"/>
          <p14:tracePt t="118128" x="3663950" y="2044700"/>
          <p14:tracePt t="118144" x="3746500" y="2032000"/>
          <p14:tracePt t="118161" x="3765550" y="2019300"/>
          <p14:tracePt t="118178" x="3778250" y="2019300"/>
          <p14:tracePt t="118228" x="3765550" y="2019300"/>
          <p14:tracePt t="118244" x="3746500" y="2019300"/>
          <p14:tracePt t="118252" x="3714750" y="2019300"/>
          <p14:tracePt t="118259" x="3663950" y="2019300"/>
          <p14:tracePt t="118277" x="3517900" y="2032000"/>
          <p14:tracePt t="118294" x="3308350" y="2032000"/>
          <p14:tracePt t="118311" x="3048000" y="2044700"/>
          <p14:tracePt t="118327" x="2787650" y="2070100"/>
          <p14:tracePt t="118344" x="2578100" y="2076450"/>
          <p14:tracePt t="118358" x="2406650" y="2082800"/>
          <p14:tracePt t="118377" x="2273300" y="2082800"/>
          <p14:tracePt t="118394" x="2178050" y="2082800"/>
          <p14:tracePt t="118410" x="2120900" y="2082800"/>
          <p14:tracePt t="118427" x="2082800" y="2082800"/>
          <p14:tracePt t="118475" x="2076450" y="2082800"/>
          <p14:tracePt t="118612" x="2082800" y="2082800"/>
          <p14:tracePt t="118620" x="2082800" y="2076450"/>
          <p14:tracePt t="118916" x="2082800" y="2070100"/>
          <p14:tracePt t="118924" x="2082800" y="2063750"/>
          <p14:tracePt t="118940" x="2082800" y="2057400"/>
          <p14:tracePt t="118948" x="2082800" y="2051050"/>
          <p14:tracePt t="118957" x="2076450" y="2051050"/>
          <p14:tracePt t="118976" x="2076450" y="2044700"/>
          <p14:tracePt t="118992" x="2076450" y="2038350"/>
          <p14:tracePt t="119007" x="2070100" y="2038350"/>
          <p14:tracePt t="119026" x="2070100" y="2032000"/>
          <p14:tracePt t="119042" x="2057400" y="2025650"/>
          <p14:tracePt t="119059" x="2051050" y="2025650"/>
          <p14:tracePt t="119073" x="2051050" y="2019300"/>
          <p14:tracePt t="119620" x="2057400" y="2019300"/>
          <p14:tracePt t="119628" x="2063750" y="2019300"/>
          <p14:tracePt t="119643" x="2070100" y="2019300"/>
          <p14:tracePt t="119660" x="2076450" y="2019300"/>
          <p14:tracePt t="119676" x="2082800" y="2019300"/>
          <p14:tracePt t="119689" x="2089150" y="2019300"/>
          <p14:tracePt t="119707" x="2095500" y="2019300"/>
          <p14:tracePt t="119724" x="2101850" y="2019300"/>
          <p14:tracePt t="119740" x="2114550" y="2019300"/>
          <p14:tracePt t="119757" x="2120900" y="2019300"/>
          <p14:tracePt t="119774" x="2127250" y="2019300"/>
          <p14:tracePt t="119790" x="2146300" y="2019300"/>
          <p14:tracePt t="119807" x="2159000" y="2019300"/>
          <p14:tracePt t="119823" x="2171700" y="2019300"/>
          <p14:tracePt t="119840" x="2190750" y="2019300"/>
          <p14:tracePt t="119857" x="2203450" y="2019300"/>
          <p14:tracePt t="119873" x="2216150" y="2019300"/>
          <p14:tracePt t="119890" x="2222500" y="2019300"/>
          <p14:tracePt t="119907" x="2241550" y="2019300"/>
          <p14:tracePt t="119923" x="2247900" y="2019300"/>
          <p14:tracePt t="119940" x="2266950" y="2019300"/>
          <p14:tracePt t="119957" x="2286000" y="2019300"/>
          <p14:tracePt t="119973" x="2305050" y="2019300"/>
          <p14:tracePt t="119990" x="2336800" y="2019300"/>
          <p14:tracePt t="120006" x="2368550" y="2019300"/>
          <p14:tracePt t="120023" x="2419350" y="2019300"/>
          <p14:tracePt t="120040" x="2501900" y="2019300"/>
          <p14:tracePt t="120056" x="2571750" y="2025650"/>
          <p14:tracePt t="120073" x="2641600" y="2025650"/>
          <p14:tracePt t="120090" x="2705100" y="2025650"/>
          <p14:tracePt t="120106" x="2774950" y="2032000"/>
          <p14:tracePt t="120121" x="2844800" y="2038350"/>
          <p14:tracePt t="120140" x="2927350" y="2038350"/>
          <p14:tracePt t="120156" x="2990850" y="2044700"/>
          <p14:tracePt t="120173" x="3035300" y="2044700"/>
          <p14:tracePt t="120190" x="3092450" y="2051050"/>
          <p14:tracePt t="120206" x="3162300" y="2057400"/>
          <p14:tracePt t="120221" x="3244850" y="2063750"/>
          <p14:tracePt t="120237" x="3327400" y="2063750"/>
          <p14:tracePt t="120256" x="3403600" y="2063750"/>
          <p14:tracePt t="120272" x="3492500" y="2063750"/>
          <p14:tracePt t="120289" x="3594100" y="2063750"/>
          <p14:tracePt t="120306" x="3683000" y="2063750"/>
          <p14:tracePt t="120322" x="3778250" y="2063750"/>
          <p14:tracePt t="120339" x="3879850" y="2063750"/>
          <p14:tracePt t="120356" x="3937000" y="2063750"/>
          <p14:tracePt t="120372" x="3956050" y="2063750"/>
          <p14:tracePt t="120389" x="3975100" y="2063750"/>
          <p14:tracePt t="120476" x="3968750" y="2063750"/>
          <p14:tracePt t="120484" x="3949700" y="2063750"/>
          <p14:tracePt t="120500" x="3917950" y="2063750"/>
          <p14:tracePt t="120508" x="3867150" y="2063750"/>
          <p14:tracePt t="120522" x="3803650" y="2063750"/>
          <p14:tracePt t="120539" x="3524250" y="2063750"/>
          <p14:tracePt t="120555" x="3289300" y="2057400"/>
          <p14:tracePt t="120572" x="3200400" y="2057400"/>
          <p14:tracePt t="120588" x="2959100" y="2044700"/>
          <p14:tracePt t="120604" x="2762250" y="2044700"/>
          <p14:tracePt t="120622" x="2603500" y="2044700"/>
          <p14:tracePt t="120638" x="2470150" y="2044700"/>
          <p14:tracePt t="120655" x="2349500" y="2044700"/>
          <p14:tracePt t="120672" x="2260600" y="2044700"/>
          <p14:tracePt t="120688" x="2184400" y="2038350"/>
          <p14:tracePt t="120705" x="2108200" y="2025650"/>
          <p14:tracePt t="120719" x="2044700" y="2025650"/>
          <p14:tracePt t="120736" x="1993900" y="2012950"/>
          <p14:tracePt t="120755" x="1949450" y="2000250"/>
          <p14:tracePt t="120771" x="1930400" y="2000250"/>
          <p14:tracePt t="120788" x="1911350" y="1993900"/>
          <p14:tracePt t="120804" x="1898650" y="1987550"/>
          <p14:tracePt t="120821" x="1885950" y="1981200"/>
          <p14:tracePt t="120838" x="1879600" y="1981200"/>
          <p14:tracePt t="120855" x="1860550" y="1981200"/>
          <p14:tracePt t="120871" x="1847850" y="1974850"/>
          <p14:tracePt t="120888" x="1828800" y="1974850"/>
          <p14:tracePt t="120904" x="1822450" y="1974850"/>
          <p14:tracePt t="120921" x="1816100" y="1974850"/>
          <p14:tracePt t="121052" x="1822450" y="1974850"/>
          <p14:tracePt t="121068" x="1828800" y="1974850"/>
          <p14:tracePt t="121075" x="1841500" y="1974850"/>
          <p14:tracePt t="121087" x="1847850" y="1974850"/>
          <p14:tracePt t="121104" x="1873250" y="1974850"/>
          <p14:tracePt t="121120" x="1898650" y="1974850"/>
          <p14:tracePt t="121137" x="1917700" y="1974850"/>
          <p14:tracePt t="121139" x="1930400" y="1974850"/>
          <p14:tracePt t="121154" x="1943100" y="1974850"/>
          <p14:tracePt t="121170" x="1974850" y="1974850"/>
          <p14:tracePt t="121187" x="2038350" y="1974850"/>
          <p14:tracePt t="121204" x="2095500" y="1974850"/>
          <p14:tracePt t="121220" x="2171700" y="1974850"/>
          <p14:tracePt t="121237" x="2254250" y="1981200"/>
          <p14:tracePt t="121253" x="2349500" y="1981200"/>
          <p14:tracePt t="121270" x="2457450" y="1981200"/>
          <p14:tracePt t="121287" x="2552700" y="1981200"/>
          <p14:tracePt t="121303" x="2660650" y="1981200"/>
          <p14:tracePt t="121320" x="2762250" y="1981200"/>
          <p14:tracePt t="121335" x="2857500" y="1981200"/>
          <p14:tracePt t="121353" x="2933700" y="1981200"/>
          <p14:tracePt t="121370" x="2997200" y="1981200"/>
          <p14:tracePt t="121387" x="3060700" y="1981200"/>
          <p14:tracePt t="121403" x="3098800" y="1981200"/>
          <p14:tracePt t="121420" x="3124200" y="1981200"/>
          <p14:tracePt t="121437" x="3149600" y="1981200"/>
          <p14:tracePt t="121453" x="3168650" y="1981200"/>
          <p14:tracePt t="121470" x="3200400" y="1981200"/>
          <p14:tracePt t="121486" x="3232150" y="1981200"/>
          <p14:tracePt t="121503" x="3263900" y="1981200"/>
          <p14:tracePt t="121520" x="3302000" y="1981200"/>
          <p14:tracePt t="121536" x="3359150" y="1981200"/>
          <p14:tracePt t="121553" x="3397250" y="1981200"/>
          <p14:tracePt t="121569" x="3435350" y="1981200"/>
          <p14:tracePt t="121586" x="3467100" y="1981200"/>
          <p14:tracePt t="121603" x="3505200" y="1981200"/>
          <p14:tracePt t="121619" x="3524250" y="1981200"/>
          <p14:tracePt t="121636" x="3556000" y="1981200"/>
          <p14:tracePt t="121653" x="3581400" y="1981200"/>
          <p14:tracePt t="121669" x="3606800" y="1981200"/>
          <p14:tracePt t="121686" x="3632200" y="1974850"/>
          <p14:tracePt t="121702" x="3651250" y="1974850"/>
          <p14:tracePt t="121719" x="3663950" y="1974850"/>
          <p14:tracePt t="121736" x="3670300" y="1974850"/>
          <p14:tracePt t="121752" x="3676650" y="1974850"/>
          <p14:tracePt t="121788" x="3683000" y="1974850"/>
          <p14:tracePt t="121876" x="3689350" y="1974850"/>
          <p14:tracePt t="122044" x="3683000" y="1974850"/>
          <p14:tracePt t="122052" x="3683000" y="1968500"/>
          <p14:tracePt t="122060" x="3676650" y="1968500"/>
          <p14:tracePt t="122076" x="3670300" y="1968500"/>
          <p14:tracePt t="122100" x="3663950" y="1968500"/>
          <p14:tracePt t="122116" x="3657600" y="1968500"/>
          <p14:tracePt t="122140" x="3644900" y="1968500"/>
          <p14:tracePt t="122156" x="3638550" y="1968500"/>
          <p14:tracePt t="122163" x="3625850" y="1968500"/>
          <p14:tracePt t="122171" x="3619500" y="1968500"/>
          <p14:tracePt t="122184" x="3606800" y="1968500"/>
          <p14:tracePt t="122199" x="3600450" y="1968500"/>
          <p14:tracePt t="122218" x="3568700" y="1968500"/>
          <p14:tracePt t="122234" x="3517900" y="1968500"/>
          <p14:tracePt t="122251" x="3384550" y="1968500"/>
          <p14:tracePt t="122268" x="3232150" y="1968500"/>
          <p14:tracePt t="122284" x="3067050" y="1968500"/>
          <p14:tracePt t="122301" x="2882900" y="1968500"/>
          <p14:tracePt t="122317" x="2705100" y="1968500"/>
          <p14:tracePt t="122334" x="2527300" y="1968500"/>
          <p14:tracePt t="122351" x="2381250" y="1968500"/>
          <p14:tracePt t="122367" x="2266950" y="1968500"/>
          <p14:tracePt t="122384" x="2190750" y="1968500"/>
          <p14:tracePt t="122399" x="2133600" y="1968500"/>
          <p14:tracePt t="122417" x="2114550" y="1968500"/>
          <p14:tracePt t="122434" x="2108200" y="1968500"/>
          <p14:tracePt t="122508" x="2108200" y="1962150"/>
          <p14:tracePt t="122516" x="2114550" y="1962150"/>
          <p14:tracePt t="122532" x="2133600" y="1955800"/>
          <p14:tracePt t="122540" x="2152650" y="1955800"/>
          <p14:tracePt t="122550" x="2197100" y="1949450"/>
          <p14:tracePt t="122565" x="2343150" y="1943100"/>
          <p14:tracePt t="122584" x="2540000" y="1943100"/>
          <p14:tracePt t="122598" x="2825750" y="1936750"/>
          <p14:tracePt t="122617" x="3067050" y="1936750"/>
          <p14:tracePt t="122633" x="3314700" y="1930400"/>
          <p14:tracePt t="122650" x="3486150" y="1924050"/>
          <p14:tracePt t="122667" x="3670300" y="1911350"/>
          <p14:tracePt t="122681" x="3708400" y="1905000"/>
          <p14:tracePt t="122700" x="3765550" y="1892300"/>
          <p14:tracePt t="122717" x="3778250" y="1892300"/>
          <p14:tracePt t="122733" x="3790950" y="1885950"/>
          <p14:tracePt t="122750" x="3797300" y="1885950"/>
          <p14:tracePt t="122765" x="3810000" y="1885950"/>
          <p14:tracePt t="122783" x="3822700" y="1885950"/>
          <p14:tracePt t="122800" x="3829050" y="1885950"/>
          <p14:tracePt t="122816" x="3841750" y="1885950"/>
          <p14:tracePt t="122833" x="3848100" y="1885950"/>
          <p14:tracePt t="122835" x="3860800" y="1885950"/>
          <p14:tracePt t="122850" x="3873500" y="1885950"/>
          <p14:tracePt t="122866" x="3898900" y="1879600"/>
          <p14:tracePt t="122883" x="3943350" y="1873250"/>
          <p14:tracePt t="122900" x="3975100" y="1873250"/>
          <p14:tracePt t="122916" x="4013200" y="1866900"/>
          <p14:tracePt t="122933" x="4044950" y="1860550"/>
          <p14:tracePt t="122947" x="4076700" y="1854200"/>
          <p14:tracePt t="122966" x="4108450" y="1854200"/>
          <p14:tracePt t="122981" x="4133850" y="1854200"/>
          <p14:tracePt t="122999" x="4146550" y="1854200"/>
          <p14:tracePt t="123016" x="4165600" y="1854200"/>
          <p14:tracePt t="123049" x="4178300" y="1854200"/>
          <p14:tracePt t="123548" x="4171950" y="1854200"/>
          <p14:tracePt t="123556" x="4165600" y="1854200"/>
          <p14:tracePt t="123565" x="4127500" y="1854200"/>
          <p14:tracePt t="123581" x="3956050" y="1930400"/>
          <p14:tracePt t="123598" x="3536950" y="2051050"/>
          <p14:tracePt t="123636" x="3409950" y="2070100"/>
          <p14:tracePt t="123932" x="3403600" y="2070100"/>
          <p14:tracePt t="123964" x="3409950" y="2070100"/>
          <p14:tracePt t="123971" x="3409950" y="2057400"/>
          <p14:tracePt t="123981" x="3409950" y="2051050"/>
          <p14:tracePt t="124003" x="3416300" y="2044700"/>
          <p14:tracePt t="124013" x="3422650" y="2032000"/>
          <p14:tracePt t="124028" x="3429000" y="2006600"/>
          <p14:tracePt t="124047" x="3441700" y="1993900"/>
          <p14:tracePt t="124080" x="3454400" y="1987550"/>
          <p14:tracePt t="124284" x="3460750" y="1981200"/>
          <p14:tracePt t="124468" x="3467100" y="1974850"/>
          <p14:tracePt t="124491" x="3473450" y="1968500"/>
          <p14:tracePt t="124499" x="3479800" y="1968500"/>
          <p14:tracePt t="124512" x="3479800" y="1962150"/>
          <p14:tracePt t="124529" x="3486150" y="1962150"/>
          <p14:tracePt t="124545" x="3498850" y="1949450"/>
          <p14:tracePt t="124562" x="3505200" y="1949450"/>
          <p14:tracePt t="124579" x="3517900" y="1949450"/>
          <p14:tracePt t="124595" x="3517900" y="1943100"/>
          <p14:tracePt t="124636" x="3524250" y="1943100"/>
          <p14:tracePt t="124708" x="3511550" y="1943100"/>
          <p14:tracePt t="124716" x="3473450" y="1943100"/>
          <p14:tracePt t="124732" x="3422650" y="1943100"/>
          <p14:tracePt t="124745" x="3346450" y="1943100"/>
          <p14:tracePt t="124762" x="3136900" y="1949450"/>
          <p14:tracePt t="124776" x="2838450" y="1955800"/>
          <p14:tracePt t="124794" x="2508250" y="1955800"/>
          <p14:tracePt t="124812" x="2216150" y="1955800"/>
          <p14:tracePt t="124828" x="2006600" y="1955800"/>
          <p14:tracePt t="124845" x="1879600" y="1955800"/>
          <p14:tracePt t="124861" x="1809750" y="1955800"/>
          <p14:tracePt t="124878" x="1790700" y="1955800"/>
          <p14:tracePt t="124924" x="1784350" y="1955800"/>
          <p14:tracePt t="125948" x="1784350" y="1949450"/>
          <p14:tracePt t="126100" x="1790700" y="1949450"/>
          <p14:tracePt t="126108" x="1797050" y="1949450"/>
          <p14:tracePt t="126116" x="1803400" y="1949450"/>
          <p14:tracePt t="126132" x="1809750" y="1949450"/>
          <p14:tracePt t="126141" x="1816100" y="1943100"/>
          <p14:tracePt t="126172" x="1822450" y="1943100"/>
          <p14:tracePt t="126196" x="1828800" y="1943100"/>
          <p14:tracePt t="127700" x="1835150" y="1943100"/>
          <p14:tracePt t="127708" x="1841500" y="1943100"/>
          <p14:tracePt t="127732" x="1847850" y="1943100"/>
          <p14:tracePt t="127756" x="1847850" y="1949450"/>
          <p14:tracePt t="127764" x="1854200" y="1949450"/>
          <p14:tracePt t="127812" x="1860550" y="1949450"/>
          <p14:tracePt t="127820" x="1866900" y="1949450"/>
          <p14:tracePt t="127868" x="1873250" y="1955800"/>
          <p14:tracePt t="127892" x="1879600" y="1955800"/>
          <p14:tracePt t="127899" x="1885950" y="1955800"/>
          <p14:tracePt t="127908" x="1892300" y="1955800"/>
          <p14:tracePt t="127923" x="1898650" y="1955800"/>
          <p14:tracePt t="127937" x="1911350" y="1955800"/>
          <p14:tracePt t="127954" x="1924050" y="1955800"/>
          <p14:tracePt t="127969" x="1955800" y="1955800"/>
          <p14:tracePt t="127985" x="2000250" y="1955800"/>
          <p14:tracePt t="128004" x="2082800" y="1955800"/>
          <p14:tracePt t="128020" x="2184400" y="1955800"/>
          <p14:tracePt t="128037" x="2298700" y="1955800"/>
          <p14:tracePt t="128054" x="2413000" y="1955800"/>
          <p14:tracePt t="128070" x="2527300" y="1955800"/>
          <p14:tracePt t="128087" x="2622550" y="1949450"/>
          <p14:tracePt t="128103" x="2717800" y="1943100"/>
          <p14:tracePt t="128120" x="2787650" y="1930400"/>
          <p14:tracePt t="128137" x="2838450" y="1924050"/>
          <p14:tracePt t="128153" x="2870200" y="1917700"/>
          <p14:tracePt t="128170" x="2882900" y="1917700"/>
          <p14:tracePt t="128187" x="2895600" y="1911350"/>
          <p14:tracePt t="128476" x="2901950" y="1911350"/>
          <p14:tracePt t="128500" x="2908300" y="1911350"/>
          <p14:tracePt t="128516" x="2921000" y="1911350"/>
          <p14:tracePt t="128532" x="2927350" y="1911350"/>
          <p14:tracePt t="128539" x="2933700" y="1911350"/>
          <p14:tracePt t="128556" x="2940050" y="1911350"/>
          <p14:tracePt t="128644" x="2940050" y="1905000"/>
          <p14:tracePt t="128964" x="2933700" y="1905000"/>
          <p14:tracePt t="128972" x="2927350" y="1905000"/>
          <p14:tracePt t="128985" x="2921000" y="1905000"/>
          <p14:tracePt t="129001" x="2914650" y="1905000"/>
          <p14:tracePt t="129018" x="2895600" y="1905000"/>
          <p14:tracePt t="129035" x="2882900" y="1905000"/>
          <p14:tracePt t="129051" x="2876550" y="1905000"/>
          <p14:tracePt t="129068" x="2870200" y="1905000"/>
          <p14:tracePt t="129084" x="2863850" y="1905000"/>
          <p14:tracePt t="129099" x="2857500" y="1905000"/>
          <p14:tracePt t="129118" x="2851150" y="1905000"/>
          <p14:tracePt t="129220" x="2844800" y="1905000"/>
          <p14:tracePt t="130596" x="2844800" y="1911350"/>
          <p14:tracePt t="131260" x="2844800" y="1917700"/>
          <p14:tracePt t="131276" x="2844800" y="1924050"/>
          <p14:tracePt t="131316" x="2844800" y="1930400"/>
          <p14:tracePt t="131323" x="2851150" y="1930400"/>
          <p14:tracePt t="131332" x="2851150" y="1936750"/>
          <p14:tracePt t="131372" x="2851150" y="1943100"/>
          <p14:tracePt t="131380" x="2851150" y="1949450"/>
          <p14:tracePt t="131852" x="2863850" y="1949450"/>
          <p14:tracePt t="131860" x="2876550" y="1949450"/>
          <p14:tracePt t="131876" x="2895600" y="1949450"/>
          <p14:tracePt t="131884" x="2908300" y="1949450"/>
          <p14:tracePt t="131894" x="2927350" y="1949450"/>
          <p14:tracePt t="131909" x="2965450" y="1949450"/>
          <p14:tracePt t="131928" x="3003550" y="1949450"/>
          <p14:tracePt t="131944" x="3041650" y="1949450"/>
          <p14:tracePt t="131961" x="3079750" y="1943100"/>
          <p14:tracePt t="131977" x="3105150" y="1936750"/>
          <p14:tracePt t="131994" x="3130550" y="1936750"/>
          <p14:tracePt t="132011" x="3149600" y="1936750"/>
          <p14:tracePt t="132027" x="3155950" y="1936750"/>
          <p14:tracePt t="132044" x="3168650" y="1936750"/>
          <p14:tracePt t="132061" x="3181350" y="1936750"/>
          <p14:tracePt t="132077" x="3206750" y="1936750"/>
          <p14:tracePt t="132094" x="3232150" y="1936750"/>
          <p14:tracePt t="132110" x="3257550" y="1943100"/>
          <p14:tracePt t="132128" x="3282950" y="1943100"/>
          <p14:tracePt t="132144" x="3308350" y="1943100"/>
          <p14:tracePt t="132160" x="3327400" y="1943100"/>
          <p14:tracePt t="132175" x="3352800" y="1943100"/>
          <p14:tracePt t="132194" x="3365500" y="1943100"/>
          <p14:tracePt t="132210" x="3390900" y="1943100"/>
          <p14:tracePt t="132225" x="3409950" y="1943100"/>
          <p14:tracePt t="132244" x="3454400" y="1943100"/>
          <p14:tracePt t="132260" x="3486150" y="1943100"/>
          <p14:tracePt t="132277" x="3524250" y="1943100"/>
          <p14:tracePt t="132293" x="3549650" y="1943100"/>
          <p14:tracePt t="132310" x="3575050" y="1943100"/>
          <p14:tracePt t="132327" x="3600450" y="1943100"/>
          <p14:tracePt t="132343" x="3632200" y="1943100"/>
          <p14:tracePt t="132360" x="3644900" y="1943100"/>
          <p14:tracePt t="132376" x="3663950" y="1943100"/>
          <p14:tracePt t="132393" x="3676650" y="1943100"/>
          <p14:tracePt t="132410" x="3689350" y="1943100"/>
          <p14:tracePt t="132426" x="3695700" y="1943100"/>
          <p14:tracePt t="132443" x="3702050" y="1943100"/>
          <p14:tracePt t="132516" x="3708400" y="1943100"/>
          <p14:tracePt t="132524" x="3714750" y="1943100"/>
          <p14:tracePt t="133116" x="3721100" y="1943100"/>
          <p14:tracePt t="133124" x="3733800" y="1943100"/>
          <p14:tracePt t="133131" x="3752850" y="1943100"/>
          <p14:tracePt t="133141" x="3765550" y="1943100"/>
          <p14:tracePt t="133156" x="3784600" y="1943100"/>
          <p14:tracePt t="133175" x="3829050" y="1943100"/>
          <p14:tracePt t="133191" x="3867150" y="1943100"/>
          <p14:tracePt t="133207" x="3905250" y="1943100"/>
          <p14:tracePt t="133224" x="3930650" y="1943100"/>
          <p14:tracePt t="133240" x="3949700" y="1943100"/>
          <p14:tracePt t="133257" x="3962400" y="1943100"/>
          <p14:tracePt t="133274" x="3968750" y="1943100"/>
          <p14:tracePt t="133860" x="3956050" y="1943100"/>
          <p14:tracePt t="133876" x="3949700" y="1943100"/>
          <p14:tracePt t="133884" x="3943350" y="1943100"/>
          <p14:tracePt t="133900" x="3930650" y="1943100"/>
          <p14:tracePt t="133916" x="3924300" y="1943100"/>
          <p14:tracePt t="133924" x="3911600" y="1943100"/>
          <p14:tracePt t="133937" x="3905250" y="1943100"/>
          <p14:tracePt t="133956" x="3886200" y="1943100"/>
          <p14:tracePt t="133971" x="3879850" y="1943100"/>
          <p14:tracePt t="133989" x="3873500" y="1943100"/>
          <p14:tracePt t="134572" x="3867150" y="1943100"/>
          <p14:tracePt t="135244" x="3860800" y="1943100"/>
          <p14:tracePt t="136117" x="3854450" y="1943100"/>
          <p14:tracePt t="136134" x="3854450" y="1949450"/>
          <p14:tracePt t="136156" x="3848100" y="1949450"/>
          <p14:tracePt t="136459" x="3841750" y="1949450"/>
          <p14:tracePt t="136468" x="3841750" y="1955800"/>
          <p14:tracePt t="136620" x="3835400" y="1955800"/>
          <p14:tracePt t="136644" x="3835400" y="1962150"/>
          <p14:tracePt t="136651" x="3829050" y="1962150"/>
          <p14:tracePt t="136676" x="3829050" y="1968500"/>
          <p14:tracePt t="136724" x="3822700" y="1968500"/>
          <p14:tracePt t="136788" x="3822700" y="1974850"/>
          <p14:tracePt t="136844" x="3816350" y="1974850"/>
          <p14:tracePt t="137964" x="3803650" y="1981200"/>
          <p14:tracePt t="137971" x="3778250" y="1987550"/>
          <p14:tracePt t="137980" x="3746500" y="1987550"/>
          <p14:tracePt t="137996" x="3651250" y="1993900"/>
          <p14:tracePt t="138013" x="3606800" y="1993900"/>
          <p14:tracePt t="138030" x="3492500" y="2006600"/>
          <p14:tracePt t="138046" x="3365500" y="2012950"/>
          <p14:tracePt t="138063" x="3238500" y="2032000"/>
          <p14:tracePt t="138079" x="3092450" y="2044700"/>
          <p14:tracePt t="138096" x="2940050" y="2070100"/>
          <p14:tracePt t="138113" x="2781300" y="2076450"/>
          <p14:tracePt t="138129" x="2641600" y="2082800"/>
          <p14:tracePt t="138146" x="2533650" y="2082800"/>
          <p14:tracePt t="138163" x="2400300" y="2082800"/>
          <p14:tracePt t="138179" x="2343150" y="2082800"/>
          <p14:tracePt t="138196" x="2298700" y="2082800"/>
          <p14:tracePt t="138212" x="2286000" y="2082800"/>
          <p14:tracePt t="138229" x="2279650" y="2082800"/>
          <p14:tracePt t="138246" x="2273300" y="2082800"/>
          <p14:tracePt t="138332" x="2266950" y="2082800"/>
          <p14:tracePt t="138372" x="2260600" y="2082800"/>
          <p14:tracePt t="138396" x="2254250" y="2082800"/>
          <p14:tracePt t="138403" x="2247900" y="2076450"/>
          <p14:tracePt t="138411" x="2241550" y="2076450"/>
          <p14:tracePt t="138427" x="2228850" y="2076450"/>
          <p14:tracePt t="138445" x="2216150" y="2076450"/>
          <p14:tracePt t="138462" x="2190750" y="2070100"/>
          <p14:tracePt t="138478" x="2178050" y="2070100"/>
          <p14:tracePt t="138495" x="2159000" y="2070100"/>
          <p14:tracePt t="138512" x="2139950" y="2070100"/>
          <p14:tracePt t="138528" x="2108200" y="2070100"/>
          <p14:tracePt t="138545" x="2076450" y="2070100"/>
          <p14:tracePt t="138562" x="2038350" y="2070100"/>
          <p14:tracePt t="138578" x="2006600" y="2070100"/>
          <p14:tracePt t="138595" x="1968500" y="2070100"/>
          <p14:tracePt t="138612" x="1955800" y="2070100"/>
          <p14:tracePt t="138628" x="1949450" y="2070100"/>
          <p14:tracePt t="138820" x="1949450" y="2063750"/>
          <p14:tracePt t="138844" x="1955800" y="2063750"/>
          <p14:tracePt t="138868" x="1962150" y="2063750"/>
          <p14:tracePt t="138884" x="1962150" y="2076450"/>
          <p14:tracePt t="138891" x="1968500" y="2101850"/>
          <p14:tracePt t="138900" x="1968500" y="2133600"/>
          <p14:tracePt t="138909" x="1968500" y="2165350"/>
          <p14:tracePt t="138927" x="1962150" y="2190750"/>
          <p14:tracePt t="139228" x="1962150" y="2203450"/>
          <p14:tracePt t="139235" x="1968500" y="2203450"/>
          <p14:tracePt t="139252" x="1974850" y="2203450"/>
          <p14:tracePt t="139324" x="1981200" y="2203450"/>
          <p14:tracePt t="139348" x="1981200" y="2190750"/>
          <p14:tracePt t="139411" x="1981200" y="2184400"/>
          <p14:tracePt t="139660" x="1987550" y="2184400"/>
          <p14:tracePt t="139740" x="1987550" y="2178050"/>
          <p14:tracePt t="139747" x="1993900" y="2178050"/>
          <p14:tracePt t="141132" x="2000250" y="2178050"/>
          <p14:tracePt t="141156" x="2006600" y="2178050"/>
          <p14:tracePt t="141180" x="2012950" y="2178050"/>
          <p14:tracePt t="141755" x="2019300" y="2178050"/>
          <p14:tracePt t="142051" x="2025650" y="2178050"/>
          <p14:tracePt t="142084" x="2032000" y="2178050"/>
          <p14:tracePt t="142116" x="2038350" y="2178050"/>
          <p14:tracePt t="142156" x="2044700" y="2178050"/>
          <p14:tracePt t="142163" x="2051050" y="2178050"/>
          <p14:tracePt t="142196" x="2057400" y="2178050"/>
          <p14:tracePt t="142235" x="2063750" y="2178050"/>
          <p14:tracePt t="142300" x="2070100" y="2178050"/>
          <p14:tracePt t="142356" x="2076450" y="2178050"/>
          <p14:tracePt t="142556" x="2082800" y="2178050"/>
          <p14:tracePt t="142579" x="2089150" y="2178050"/>
          <p14:tracePt t="142595" x="2095500" y="2178050"/>
          <p14:tracePt t="142604" x="2101850" y="2178050"/>
          <p14:tracePt t="142616" x="2114550" y="2178050"/>
          <p14:tracePt t="142635" x="2165350" y="2178050"/>
          <p14:tracePt t="142652" x="2222500" y="2184400"/>
          <p14:tracePt t="142668" x="2311400" y="2203450"/>
          <p14:tracePt t="142685" x="2413000" y="2241550"/>
          <p14:tracePt t="142702" x="2514600" y="2292350"/>
          <p14:tracePt t="142716" x="2552700" y="2349500"/>
          <p14:tracePt t="142735" x="2565400" y="2368550"/>
          <p14:tracePt t="142771" x="2565400" y="2374900"/>
          <p14:tracePt t="142900" x="2565400" y="2387600"/>
          <p14:tracePt t="142948" x="2571750" y="2368550"/>
          <p14:tracePt t="142955" x="2584450" y="2355850"/>
          <p14:tracePt t="142968" x="2584450" y="2336800"/>
          <p14:tracePt t="142984" x="2597150" y="2317750"/>
          <p14:tracePt t="143001" x="2603500" y="2305050"/>
          <p14:tracePt t="143018" x="2616200" y="2279650"/>
          <p14:tracePt t="143034" x="2616200" y="2273300"/>
          <p14:tracePt t="143051" x="2622550" y="2273300"/>
          <p14:tracePt t="143116" x="2622550" y="2266950"/>
          <p14:tracePt t="144060" x="2628900" y="2266950"/>
          <p14:tracePt t="144067" x="2628900" y="2260600"/>
          <p14:tracePt t="144092" x="2635250" y="2260600"/>
          <p14:tracePt t="144099" x="2641600" y="2260600"/>
          <p14:tracePt t="144180" x="2647950" y="2260600"/>
          <p14:tracePt t="144187" x="2647950" y="2254250"/>
          <p14:tracePt t="145196" x="2628900" y="2254250"/>
          <p14:tracePt t="145203" x="2603500" y="2254250"/>
          <p14:tracePt t="145211" x="2559050" y="2247900"/>
          <p14:tracePt t="145227" x="2457450" y="2247900"/>
          <p14:tracePt t="145246" x="2406650" y="2247900"/>
          <p14:tracePt t="145262" x="2292350" y="2247900"/>
          <p14:tracePt t="145279" x="2203450" y="2241550"/>
          <p14:tracePt t="145295" x="2159000" y="2235200"/>
          <p14:tracePt t="145312" x="2133600" y="2228850"/>
          <p14:tracePt t="145329" x="2127250" y="2228850"/>
          <p14:tracePt t="145444" x="2127250" y="2222500"/>
          <p14:tracePt t="145459" x="2127250" y="2216150"/>
          <p14:tracePt t="145468" x="2133600" y="2216150"/>
          <p14:tracePt t="145483" x="2139950" y="2209800"/>
          <p14:tracePt t="145508" x="2139950" y="2203450"/>
          <p14:tracePt t="145516" x="2146300" y="2203450"/>
          <p14:tracePt t="145588" x="2146300" y="2197100"/>
          <p14:tracePt t="145595" x="2127250" y="2197100"/>
          <p14:tracePt t="145603" x="2095500" y="2190750"/>
          <p14:tracePt t="145611" x="2063750" y="2184400"/>
          <p14:tracePt t="145628" x="1981200" y="2171700"/>
          <p14:tracePt t="145644" x="1892300" y="2152650"/>
          <p14:tracePt t="145661" x="1816100" y="2139950"/>
          <p14:tracePt t="145676" x="1771650" y="2120900"/>
          <p14:tracePt t="145694" x="1746250" y="2114550"/>
          <p14:tracePt t="145739" x="1746250" y="2108200"/>
          <p14:tracePt t="145764" x="1746250" y="2101850"/>
          <p14:tracePt t="145772" x="1746250" y="2095500"/>
          <p14:tracePt t="145795" x="1746250" y="2089150"/>
          <p14:tracePt t="145812" x="1746250" y="2082800"/>
          <p14:tracePt t="145828" x="1746250" y="2070100"/>
          <p14:tracePt t="145835" x="1752600" y="2070100"/>
          <p14:tracePt t="145843" x="1758950" y="2063750"/>
          <p14:tracePt t="145868" x="1765300" y="2057400"/>
          <p14:tracePt t="145875" x="1765300" y="2051050"/>
          <p14:tracePt t="145893" x="1771650" y="2051050"/>
          <p14:tracePt t="145910" x="1771650" y="2044700"/>
          <p14:tracePt t="145932" x="1778000" y="2044700"/>
          <p14:tracePt t="145944" x="1778000" y="2038350"/>
          <p14:tracePt t="145960" x="1784350" y="2032000"/>
          <p14:tracePt t="145977" x="1790700" y="2025650"/>
          <p14:tracePt t="145994" x="1790700" y="2019300"/>
          <p14:tracePt t="146011" x="1797050" y="2000250"/>
          <p14:tracePt t="146044" x="1797050" y="1987550"/>
          <p14:tracePt t="146108" x="1797050" y="1981200"/>
          <p14:tracePt t="146172" x="1797050" y="1974850"/>
          <p14:tracePt t="146196" x="1809750" y="1974850"/>
          <p14:tracePt t="146204" x="1828800" y="1974850"/>
          <p14:tracePt t="146211" x="1860550" y="1974850"/>
          <p14:tracePt t="146227" x="1911350" y="1974850"/>
          <p14:tracePt t="146243" x="2044700" y="1974850"/>
          <p14:tracePt t="146260" x="2209800" y="1974850"/>
          <p14:tracePt t="146276" x="2419350" y="1974850"/>
          <p14:tracePt t="146293" x="2647950" y="1974850"/>
          <p14:tracePt t="146310" x="2825750" y="1962150"/>
          <p14:tracePt t="146326" x="2971800" y="1949450"/>
          <p14:tracePt t="146341" x="3092450" y="1936750"/>
          <p14:tracePt t="146359" x="3194050" y="1930400"/>
          <p14:tracePt t="146376" x="3308350" y="1917700"/>
          <p14:tracePt t="146393" x="3416300" y="1905000"/>
          <p14:tracePt t="146407" x="3543300" y="1898650"/>
          <p14:tracePt t="146426" x="3657600" y="1892300"/>
          <p14:tracePt t="146443" x="3797300" y="1885950"/>
          <p14:tracePt t="146457" x="3829050" y="1885950"/>
          <p14:tracePt t="146474" x="3879850" y="1885950"/>
          <p14:tracePt t="146493" x="3924300" y="1885950"/>
          <p14:tracePt t="146509" x="3937000" y="1885950"/>
          <p14:tracePt t="146526" x="3943350" y="1885950"/>
          <p14:tracePt t="146559" x="3949700" y="1885950"/>
          <p14:tracePt t="146604" x="3956050" y="1885950"/>
          <p14:tracePt t="146644" x="3962400" y="1885950"/>
          <p14:tracePt t="146684" x="3968750" y="1885950"/>
          <p14:tracePt t="146691" x="3975100" y="1885950"/>
          <p14:tracePt t="146723" x="3981450" y="1885950"/>
          <p14:tracePt t="146763" x="3987800" y="1885950"/>
          <p14:tracePt t="146876" x="3994150" y="1885950"/>
          <p14:tracePt t="146956" x="4000500" y="1885950"/>
          <p14:tracePt t="146979" x="4006850" y="1885950"/>
          <p14:tracePt t="146988" x="4006850" y="1892300"/>
          <p14:tracePt t="147108" x="4006850" y="1898650"/>
          <p14:tracePt t="147140" x="4006850" y="1905000"/>
          <p14:tracePt t="147268" x="4000500" y="1905000"/>
          <p14:tracePt t="147331" x="4000500" y="1911350"/>
          <p14:tracePt t="147340" x="4000500" y="1917700"/>
          <p14:tracePt t="147347" x="4000500" y="1930400"/>
          <p14:tracePt t="147371" x="3987800" y="1930400"/>
          <p14:tracePt t="147379" x="3981450" y="1930400"/>
          <p14:tracePt t="147571" x="3994150" y="1968500"/>
          <p14:tracePt t="147579" x="3981450" y="2000250"/>
          <p14:tracePt t="147620" x="3994150" y="1987550"/>
          <p14:tracePt t="147627" x="4000500" y="1981200"/>
          <p14:tracePt t="147638" x="4019550" y="1974850"/>
          <p14:tracePt t="147656" x="4095750" y="1930400"/>
          <p14:tracePt t="147673" x="4102100" y="1930400"/>
          <p14:tracePt t="147706" x="4108450" y="1917700"/>
          <p14:tracePt t="147723" x="4108450" y="1911350"/>
          <p14:tracePt t="148796" x="4133850" y="1911350"/>
          <p14:tracePt t="148804" x="4184650" y="1898650"/>
          <p14:tracePt t="148812" x="4254500" y="1892300"/>
          <p14:tracePt t="148819" x="4330700" y="1866900"/>
          <p14:tracePt t="148837" x="4413250" y="1854200"/>
          <p14:tracePt t="148853" x="4597400" y="1816100"/>
          <p14:tracePt t="148870" x="4768850" y="1797050"/>
          <p14:tracePt t="148887" x="4876800" y="1784350"/>
          <p14:tracePt t="148903" x="4908550" y="1778000"/>
          <p14:tracePt t="149004" x="4902200" y="1778000"/>
          <p14:tracePt t="149011" x="4895850" y="1778000"/>
          <p14:tracePt t="149028" x="4883150" y="1778000"/>
          <p14:tracePt t="149036" x="4876800" y="1778000"/>
          <p14:tracePt t="149053" x="4864100" y="1784350"/>
          <p14:tracePt t="149069" x="4851400" y="1790700"/>
          <p14:tracePt t="149084" x="4838700" y="1790700"/>
          <p14:tracePt t="149103" x="4826000" y="1797050"/>
          <p14:tracePt t="149119" x="4819650" y="1797050"/>
          <p14:tracePt t="149136" x="4813300" y="1797050"/>
          <p14:tracePt t="149356" x="4813300" y="1803400"/>
          <p14:tracePt t="149364" x="4813300" y="1809750"/>
          <p14:tracePt t="149388" x="4813300" y="1816100"/>
          <p14:tracePt t="149419" x="4813300" y="1822450"/>
          <p14:tracePt t="149459" x="4813300" y="1828800"/>
          <p14:tracePt t="149588" x="4813300" y="1835150"/>
          <p14:tracePt t="150124" x="4813300" y="1841500"/>
          <p14:tracePt t="150148" x="4813300" y="1847850"/>
          <p14:tracePt t="150156" x="4813300" y="1854200"/>
          <p14:tracePt t="150167" x="4813300" y="1866900"/>
          <p14:tracePt t="150182" x="4813300" y="1879600"/>
          <p14:tracePt t="150200" x="4806950" y="1905000"/>
          <p14:tracePt t="150217" x="4787900" y="1930400"/>
          <p14:tracePt t="150231" x="4749800" y="1955800"/>
          <p14:tracePt t="150250" x="4692650" y="1968500"/>
          <p14:tracePt t="150267" x="4578350" y="1993900"/>
          <p14:tracePt t="150281" x="4527550" y="2000250"/>
          <p14:tracePt t="150300" x="4356100" y="2000250"/>
          <p14:tracePt t="150317" x="4260850" y="2000250"/>
          <p14:tracePt t="150333" x="4178300" y="1993900"/>
          <p14:tracePt t="150350" x="4121150" y="1974850"/>
          <p14:tracePt t="150366" x="4083050" y="1955800"/>
          <p14:tracePt t="150383" x="4070350" y="1943100"/>
          <p14:tracePt t="150400" x="4064000" y="1917700"/>
          <p14:tracePt t="150417" x="4057650" y="1892300"/>
          <p14:tracePt t="150431" x="4051300" y="1873250"/>
          <p14:tracePt t="150447" x="4051300" y="1854200"/>
          <p14:tracePt t="150467" x="4070350" y="1822450"/>
          <p14:tracePt t="150483" x="4095750" y="1790700"/>
          <p14:tracePt t="150499" x="4127500" y="1765300"/>
          <p14:tracePt t="150516" x="4184650" y="1739900"/>
          <p14:tracePt t="150533" x="4254500" y="1708150"/>
          <p14:tracePt t="150549" x="4330700" y="1689100"/>
          <p14:tracePt t="150566" x="4419600" y="1682750"/>
          <p14:tracePt t="150583" x="4495800" y="1670050"/>
          <p14:tracePt t="150599" x="4591050" y="1670050"/>
          <p14:tracePt t="150616" x="4679950" y="1670050"/>
          <p14:tracePt t="150632" x="4762500" y="1670050"/>
          <p14:tracePt t="150649" x="4857750" y="1670050"/>
          <p14:tracePt t="150666" x="4940300" y="1670050"/>
          <p14:tracePt t="150683" x="5054600" y="1682750"/>
          <p14:tracePt t="150699" x="5111750" y="1701800"/>
          <p14:tracePt t="150716" x="5149850" y="1708150"/>
          <p14:tracePt t="150732" x="5175250" y="1727200"/>
          <p14:tracePt t="150749" x="5194300" y="1739900"/>
          <p14:tracePt t="150763" x="5207000" y="1752600"/>
          <p14:tracePt t="150782" x="5219700" y="1765300"/>
          <p14:tracePt t="150799" x="5226050" y="1784350"/>
          <p14:tracePt t="150815" x="5226050" y="1797050"/>
          <p14:tracePt t="150832" x="5232400" y="1809750"/>
          <p14:tracePt t="150849" x="5232400" y="1822450"/>
          <p14:tracePt t="150865" x="5232400" y="1828800"/>
          <p14:tracePt t="151987" x="5226050" y="1828800"/>
          <p14:tracePt t="152004" x="5226050" y="1822450"/>
          <p14:tracePt t="152020" x="5226050" y="1816100"/>
          <p14:tracePt t="152028" x="5219700" y="1816100"/>
          <p14:tracePt t="152035" x="5219700" y="1809750"/>
          <p14:tracePt t="152212" x="5213350" y="1809750"/>
          <p14:tracePt t="152219" x="5213350" y="1816100"/>
          <p14:tracePt t="152228" x="5213350" y="1822450"/>
          <p14:tracePt t="152245" x="5207000" y="1828800"/>
          <p14:tracePt t="152262" x="5200650" y="1841500"/>
          <p14:tracePt t="152278" x="5187950" y="1866900"/>
          <p14:tracePt t="152293" x="5175250" y="1892300"/>
          <p14:tracePt t="152310" x="5137150" y="1936750"/>
          <p14:tracePt t="152328" x="5080000" y="2000250"/>
          <p14:tracePt t="152345" x="4997450" y="2082800"/>
          <p14:tracePt t="152360" x="4914900" y="2159000"/>
          <p14:tracePt t="152379" x="4787900" y="2273300"/>
          <p14:tracePt t="152395" x="4705350" y="2336800"/>
          <p14:tracePt t="152412" x="4616450" y="2400300"/>
          <p14:tracePt t="152428" x="4514850" y="2476500"/>
          <p14:tracePt t="152443" x="4381500" y="2578100"/>
          <p14:tracePt t="152461" x="4159250" y="2711450"/>
          <p14:tracePt t="152478" x="3873500" y="2863850"/>
          <p14:tracePt t="152493" x="3657600" y="2990850"/>
          <p14:tracePt t="152511" x="3524250" y="3086100"/>
          <p14:tracePt t="152528" x="3454400" y="3155950"/>
          <p14:tracePt t="152544" x="3435350" y="3200400"/>
          <p14:tracePt t="152561" x="3435350" y="3225800"/>
          <p14:tracePt t="152578" x="3454400" y="3251200"/>
          <p14:tracePt t="152595" x="3492500" y="3270250"/>
          <p14:tracePt t="152609" x="3505200" y="3276600"/>
          <p14:tracePt t="152626" x="3517900" y="3276600"/>
          <p14:tracePt t="152661" x="3530600" y="3257550"/>
          <p14:tracePt t="152678" x="3543300" y="3244850"/>
          <p14:tracePt t="152694" x="3562350" y="3232150"/>
          <p14:tracePt t="152727" x="3575050" y="3194050"/>
          <p14:tracePt t="152867" x="3587750" y="3194050"/>
          <p14:tracePt t="152884" x="3613150" y="3194050"/>
          <p14:tracePt t="152891" x="3632200" y="3181350"/>
          <p14:tracePt t="152899" x="3644900" y="3181350"/>
          <p14:tracePt t="152939" x="3651250" y="3194050"/>
          <p14:tracePt t="152955" x="3651250" y="3200400"/>
          <p14:tracePt t="152980" x="3651250" y="3206750"/>
          <p14:tracePt t="153068" x="3657600" y="3200400"/>
          <p14:tracePt t="153075" x="3663950" y="3194050"/>
          <p14:tracePt t="153083" x="3676650" y="3187700"/>
          <p14:tracePt t="153100" x="3676650" y="3181350"/>
          <p14:tracePt t="153108" x="3689350" y="3175000"/>
          <p14:tracePt t="153124" x="3702050" y="3168650"/>
          <p14:tracePt t="153143" x="3721100" y="3155950"/>
          <p14:tracePt t="153160" x="3740150" y="3155950"/>
          <p14:tracePt t="153176" x="3759200" y="3149600"/>
          <p14:tracePt t="153193" x="3778250" y="3143250"/>
          <p14:tracePt t="153209" x="3784600" y="3143250"/>
          <p14:tracePt t="153226" x="3810000" y="3136900"/>
          <p14:tracePt t="153243" x="3841750" y="3136900"/>
          <p14:tracePt t="153259" x="3873500" y="3130550"/>
          <p14:tracePt t="153276" x="3911600" y="3130550"/>
          <p14:tracePt t="153293" x="3943350" y="3124200"/>
          <p14:tracePt t="153309" x="3962400" y="3117850"/>
          <p14:tracePt t="153326" x="3968750" y="3117850"/>
          <p14:tracePt t="153359" x="3975100" y="3117850"/>
          <p14:tracePt t="153860" x="3981450" y="3117850"/>
          <p14:tracePt t="153867" x="3987800" y="3117850"/>
          <p14:tracePt t="153884" x="4000500" y="3117850"/>
          <p14:tracePt t="153891" x="4013200" y="3117850"/>
          <p14:tracePt t="153908" x="4025900" y="3117850"/>
          <p14:tracePt t="153924" x="4032250" y="3117850"/>
          <p14:tracePt t="154028" x="4038600" y="3117850"/>
          <p14:tracePt t="154603" x="4032250" y="3117850"/>
          <p14:tracePt t="154611" x="4019550" y="3117850"/>
          <p14:tracePt t="154622" x="4006850" y="3124200"/>
          <p14:tracePt t="154639" x="3956050" y="3143250"/>
          <p14:tracePt t="154656" x="3886200" y="3162300"/>
          <p14:tracePt t="154673" x="3778250" y="3194050"/>
          <p14:tracePt t="154689" x="3670300" y="3213100"/>
          <p14:tracePt t="154704" x="3606800" y="3225800"/>
          <p14:tracePt t="154723" x="3409950" y="3251200"/>
          <p14:tracePt t="154740" x="3257550" y="3270250"/>
          <p14:tracePt t="154756" x="3098800" y="3289300"/>
          <p14:tracePt t="154772" x="2940050" y="3302000"/>
          <p14:tracePt t="154789" x="2800350" y="3308350"/>
          <p14:tracePt t="154804" x="2679700" y="3314700"/>
          <p14:tracePt t="154822" x="2559050" y="3314700"/>
          <p14:tracePt t="154839" x="2451100" y="3314700"/>
          <p14:tracePt t="154855" x="2336800" y="3308350"/>
          <p14:tracePt t="154872" x="2254250" y="3295650"/>
          <p14:tracePt t="154887" x="2178050" y="3270250"/>
          <p14:tracePt t="154905" x="2120900" y="3244850"/>
          <p14:tracePt t="154920" x="2076450" y="3225800"/>
          <p14:tracePt t="154939" x="2032000" y="3187700"/>
          <p14:tracePt t="154955" x="2012950" y="3168650"/>
          <p14:tracePt t="154972" x="1993900" y="3155950"/>
          <p14:tracePt t="154987" x="1974850" y="3136900"/>
          <p14:tracePt t="155003" x="1955800" y="3117850"/>
          <p14:tracePt t="155022" x="1936750" y="3105150"/>
          <p14:tracePt t="155038" x="1917700" y="3079750"/>
          <p14:tracePt t="155055" x="1905000" y="3060700"/>
          <p14:tracePt t="155072" x="1892300" y="3041650"/>
          <p14:tracePt t="155088" x="1885950" y="3022600"/>
          <p14:tracePt t="155105" x="1885950" y="3016250"/>
          <p14:tracePt t="155122" x="1885950" y="2997200"/>
          <p14:tracePt t="155138" x="1885950" y="2978150"/>
          <p14:tracePt t="155155" x="1911350" y="2946400"/>
          <p14:tracePt t="155171" x="1943100" y="2927350"/>
          <p14:tracePt t="155188" x="1987550" y="2908300"/>
          <p14:tracePt t="155205" x="2032000" y="2882900"/>
          <p14:tracePt t="155219" x="2108200" y="2870200"/>
          <p14:tracePt t="155236" x="2165350" y="2863850"/>
          <p14:tracePt t="155253" x="2235200" y="2863850"/>
          <p14:tracePt t="155272" x="2305050" y="2863850"/>
          <p14:tracePt t="155288" x="2381250" y="2863850"/>
          <p14:tracePt t="155304" x="2457450" y="2863850"/>
          <p14:tracePt t="155321" x="2552700" y="2863850"/>
          <p14:tracePt t="155336" x="2628900" y="2863850"/>
          <p14:tracePt t="155354" x="2698750" y="2863850"/>
          <p14:tracePt t="155371" x="2806700" y="2870200"/>
          <p14:tracePt t="155388" x="2863850" y="2870200"/>
          <p14:tracePt t="155405" x="2927350" y="2870200"/>
          <p14:tracePt t="155421" x="2997200" y="2870200"/>
          <p14:tracePt t="155437" x="3073400" y="2870200"/>
          <p14:tracePt t="155454" x="3143250" y="2870200"/>
          <p14:tracePt t="155471" x="3225800" y="2870200"/>
          <p14:tracePt t="155487" x="3314700" y="2870200"/>
          <p14:tracePt t="155504" x="3397250" y="2870200"/>
          <p14:tracePt t="155521" x="3486150" y="2870200"/>
          <p14:tracePt t="155537" x="3562350" y="2863850"/>
          <p14:tracePt t="155554" x="3651250" y="2857500"/>
          <p14:tracePt t="155569" x="3721100" y="2857500"/>
          <p14:tracePt t="155587" x="3822700" y="2857500"/>
          <p14:tracePt t="155604" x="3892550" y="2857500"/>
          <p14:tracePt t="155620" x="3962400" y="2857500"/>
          <p14:tracePt t="155637" x="4019550" y="2857500"/>
          <p14:tracePt t="155654" x="4064000" y="2857500"/>
          <p14:tracePt t="155670" x="4108450" y="2857500"/>
          <p14:tracePt t="155687" x="4146550" y="2857500"/>
          <p14:tracePt t="155703" x="4171950" y="2857500"/>
          <p14:tracePt t="155720" x="4184650" y="2857500"/>
          <p14:tracePt t="155735" x="4216400" y="2863850"/>
          <p14:tracePt t="155753" x="4222750" y="2863850"/>
          <p14:tracePt t="155770" x="4235450" y="2870200"/>
          <p14:tracePt t="155787" x="4254500" y="2870200"/>
          <p14:tracePt t="155801" x="4254500" y="2876550"/>
          <p14:tracePt t="155820" x="4254500" y="2882900"/>
          <p14:tracePt t="155836" x="4260850" y="2889250"/>
          <p14:tracePt t="155853" x="4267200" y="2895600"/>
          <p14:tracePt t="155870" x="4273550" y="2901950"/>
          <p14:tracePt t="155886" x="4279900" y="2908300"/>
          <p14:tracePt t="155903" x="4286250" y="2914650"/>
          <p14:tracePt t="155920" x="4286250" y="2921000"/>
          <p14:tracePt t="155936" x="4292600" y="2933700"/>
          <p14:tracePt t="155970" x="4305300" y="2946400"/>
          <p14:tracePt t="155986" x="4311650" y="2952750"/>
          <p14:tracePt t="156003" x="4318000" y="2959100"/>
          <p14:tracePt t="156019" x="4324350" y="2971800"/>
          <p14:tracePt t="156053" x="4324350" y="2978150"/>
          <p14:tracePt t="156069" x="4330700" y="2984500"/>
          <p14:tracePt t="156086" x="4330700" y="2997200"/>
          <p14:tracePt t="156103" x="4337050" y="3003550"/>
          <p14:tracePt t="156119" x="4337050" y="3009900"/>
          <p14:tracePt t="156136" x="4349750" y="3022600"/>
          <p14:tracePt t="156152" x="4349750" y="3028950"/>
          <p14:tracePt t="156169" x="4356100" y="3035300"/>
          <p14:tracePt t="156184" x="4356100" y="3041650"/>
          <p14:tracePt t="156200" x="4362450" y="3048000"/>
          <p14:tracePt t="156219" x="4368800" y="3054350"/>
          <p14:tracePt t="156235" x="4368800" y="3060700"/>
          <p14:tracePt t="156269" x="4375150" y="3060700"/>
          <p14:tracePt t="156844" x="4381500" y="3060700"/>
          <p14:tracePt t="156876" x="4387850" y="3060700"/>
          <p14:tracePt t="156940" x="4387850" y="3054350"/>
          <p14:tracePt t="156979" x="4394200" y="3054350"/>
          <p14:tracePt t="158956" x="4400550" y="3054350"/>
          <p14:tracePt t="158963" x="4406900" y="3054350"/>
          <p14:tracePt t="158979" x="4425950" y="3060700"/>
          <p14:tracePt t="158987" x="4438650" y="3073400"/>
          <p14:tracePt t="158995" x="4445000" y="3079750"/>
          <p14:tracePt t="159010" x="4445000" y="3098800"/>
          <p14:tracePt t="159060" x="4457700" y="3098800"/>
          <p14:tracePt t="159196" x="4464050" y="3105150"/>
          <p14:tracePt t="159227" x="4470400" y="3105150"/>
          <p14:tracePt t="159235" x="4483100" y="3098800"/>
          <p14:tracePt t="159243" x="4489450" y="3092450"/>
          <p14:tracePt t="159261" x="4495800" y="3086100"/>
          <p14:tracePt t="159276" x="4502150" y="3079750"/>
          <p14:tracePt t="159311" x="4502150" y="3086100"/>
          <p14:tracePt t="159332" x="4502150" y="3092450"/>
          <p14:tracePt t="159380" x="4495800" y="3092450"/>
          <p14:tracePt t="159708" x="4489450" y="3098800"/>
          <p14:tracePt t="159715" x="4476750" y="3098800"/>
          <p14:tracePt t="159727" x="4438650" y="3111500"/>
          <p14:tracePt t="159742" x="4368800" y="3130550"/>
          <p14:tracePt t="159760" x="4254500" y="3143250"/>
          <p14:tracePt t="159775" x="4184650" y="3143250"/>
          <p14:tracePt t="159794" x="4025900" y="3143250"/>
          <p14:tracePt t="159810" x="3860800" y="3143250"/>
          <p14:tracePt t="159827" x="3619500" y="3098800"/>
          <p14:tracePt t="159844" x="3505200" y="3060700"/>
          <p14:tracePt t="159858" x="3454400" y="3041650"/>
          <p14:tracePt t="159877" x="3371850" y="2984500"/>
          <p14:tracePt t="159893" x="3371850" y="2978150"/>
          <p14:tracePt t="160035" x="3365500" y="2978150"/>
          <p14:tracePt t="160052" x="3352800" y="2971800"/>
          <p14:tracePt t="160059" x="3333750" y="2959100"/>
          <p14:tracePt t="160067" x="3302000" y="2952750"/>
          <p14:tracePt t="160076" x="3257550" y="2946400"/>
          <p14:tracePt t="160093" x="3162300" y="2940050"/>
          <p14:tracePt t="160107" x="3143250" y="2908300"/>
          <p14:tracePt t="160126" x="3143250" y="2889250"/>
          <p14:tracePt t="160143" x="3149600" y="2863850"/>
          <p14:tracePt t="160157" x="3162300" y="2844800"/>
          <p14:tracePt t="160176" x="3175000" y="2800350"/>
          <p14:tracePt t="160193" x="3194050" y="2768600"/>
          <p14:tracePt t="160207" x="3213100" y="2717800"/>
          <p14:tracePt t="160226" x="3244850" y="2667000"/>
          <p14:tracePt t="160243" x="3321050" y="2565400"/>
          <p14:tracePt t="160259" x="3390900" y="2489200"/>
          <p14:tracePt t="160276" x="3460750" y="2413000"/>
          <p14:tracePt t="160292" x="3536950" y="2349500"/>
          <p14:tracePt t="160308" x="3587750" y="2298700"/>
          <p14:tracePt t="160324" x="3638550" y="2254250"/>
          <p14:tracePt t="160340" x="3676650" y="2216150"/>
          <p14:tracePt t="160358" x="3702050" y="2184400"/>
          <p14:tracePt t="160373" x="3708400" y="2178050"/>
          <p14:tracePt t="160392" x="3708400" y="2171700"/>
          <p14:tracePt t="160408" x="3714750" y="2171700"/>
          <p14:tracePt t="160755" x="3721100" y="2165350"/>
          <p14:tracePt t="160763" x="3740150" y="2165350"/>
          <p14:tracePt t="160775" x="3765550" y="2159000"/>
          <p14:tracePt t="160791" x="3790950" y="2159000"/>
          <p14:tracePt t="160808" x="3867150" y="2146300"/>
          <p14:tracePt t="160824" x="3943350" y="2146300"/>
          <p14:tracePt t="160841" x="3962400" y="2165350"/>
          <p14:tracePt t="160843" x="3962400" y="2178050"/>
          <p14:tracePt t="160856" x="3962400" y="2184400"/>
          <p14:tracePt t="161036" x="3962400" y="2190750"/>
          <p14:tracePt t="161043" x="3968750" y="2190750"/>
          <p14:tracePt t="161059" x="4006850" y="2209800"/>
          <p14:tracePt t="161074" x="4038600" y="2216150"/>
          <p14:tracePt t="161115" x="4038600" y="2222500"/>
          <p14:tracePt t="161148" x="4044950" y="2209800"/>
          <p14:tracePt t="161155" x="4057650" y="2216150"/>
          <p14:tracePt t="161268" x="4057650" y="2203450"/>
          <p14:tracePt t="161275" x="4057650" y="2184400"/>
          <p14:tracePt t="161290" x="4057650" y="2178050"/>
          <p14:tracePt t="161379" x="4051300" y="2178050"/>
          <p14:tracePt t="161403" x="4044950" y="2178050"/>
          <p14:tracePt t="161420" x="4038600" y="2178050"/>
          <p14:tracePt t="161444" x="4032250" y="2178050"/>
          <p14:tracePt t="161459" x="4025900" y="2178050"/>
          <p14:tracePt t="161971" x="4025900" y="2171700"/>
          <p14:tracePt t="161979" x="4032250" y="2165350"/>
          <p14:tracePt t="161996" x="4032250" y="2152650"/>
          <p14:tracePt t="162005" x="4038600" y="2152650"/>
          <p14:tracePt t="162021" x="4044950" y="2146300"/>
          <p14:tracePt t="162038" x="4025900" y="2159000"/>
          <p14:tracePt t="162055" x="3981450" y="2178050"/>
          <p14:tracePt t="162071" x="3956050" y="2190750"/>
          <p14:tracePt t="162244" x="3930650" y="2133600"/>
          <p14:tracePt t="162251" x="3854450" y="2127250"/>
          <p14:tracePt t="162259" x="3841750" y="2127250"/>
          <p14:tracePt t="162284" x="3841750" y="2120900"/>
          <p14:tracePt t="162388" x="3848100" y="2120900"/>
          <p14:tracePt t="162395" x="3867150" y="2101850"/>
          <p14:tracePt t="162403" x="3867150" y="2095500"/>
          <p14:tracePt t="162419" x="3867150" y="2089150"/>
          <p14:tracePt t="162899" x="3867150" y="2076450"/>
          <p14:tracePt t="162924" x="3867150" y="2070100"/>
          <p14:tracePt t="162931" x="3867150" y="2063750"/>
          <p14:tracePt t="162939" x="3873500" y="2057400"/>
          <p14:tracePt t="162952" x="3873500" y="2044700"/>
          <p14:tracePt t="162969" x="3879850" y="2038350"/>
          <p14:tracePt t="162986" x="3886200" y="2025650"/>
          <p14:tracePt t="163003" x="3898900" y="2006600"/>
          <p14:tracePt t="163019" x="3898900" y="2000250"/>
          <p14:tracePt t="163036" x="3905250" y="1993900"/>
          <p14:tracePt t="163052" x="3911600" y="1981200"/>
          <p14:tracePt t="163069" x="3917950" y="1974850"/>
          <p14:tracePt t="163086" x="3924300" y="1968500"/>
          <p14:tracePt t="163102" x="3924300" y="1962150"/>
          <p14:tracePt t="163119" x="3930650" y="1955800"/>
          <p14:tracePt t="163152" x="3930650" y="1949450"/>
          <p14:tracePt t="163220" x="3924300" y="1949450"/>
          <p14:tracePt t="163227" x="3911600" y="1949450"/>
          <p14:tracePt t="163235" x="3892550" y="1949450"/>
          <p14:tracePt t="163252" x="3879850" y="1949450"/>
          <p14:tracePt t="163267" x="3822700" y="1955800"/>
          <p14:tracePt t="163285" x="3746500" y="1962150"/>
          <p14:tracePt t="163302" x="3651250" y="1981200"/>
          <p14:tracePt t="163319" x="3517900" y="2000250"/>
          <p14:tracePt t="163333" x="3384550" y="2019300"/>
          <p14:tracePt t="163352" x="3219450" y="2038350"/>
          <p14:tracePt t="163368" x="3054350" y="2070100"/>
          <p14:tracePt t="163385" x="2863850" y="2076450"/>
          <p14:tracePt t="163400" x="2692400" y="2082800"/>
          <p14:tracePt t="163419" x="2476500" y="2095500"/>
          <p14:tracePt t="163435" x="2349500" y="2095500"/>
          <p14:tracePt t="163452" x="2247900" y="2082800"/>
          <p14:tracePt t="163468" x="2171700" y="2051050"/>
          <p14:tracePt t="163485" x="2120900" y="2032000"/>
          <p14:tracePt t="163501" x="2089150" y="2000250"/>
          <p14:tracePt t="163518" x="2063750" y="1962150"/>
          <p14:tracePt t="163534" x="2032000" y="1917700"/>
          <p14:tracePt t="163551" x="2025650" y="1873250"/>
          <p14:tracePt t="163568" x="2012950" y="1835150"/>
          <p14:tracePt t="163584" x="2006600" y="1803400"/>
          <p14:tracePt t="163601" x="2006600" y="1765300"/>
          <p14:tracePt t="163618" x="2006600" y="1720850"/>
          <p14:tracePt t="163634" x="2006600" y="1682750"/>
          <p14:tracePt t="163651" x="2051050" y="1606550"/>
          <p14:tracePt t="163668" x="2101850" y="1543050"/>
          <p14:tracePt t="163684" x="2165350" y="1492250"/>
          <p14:tracePt t="163701" x="2235200" y="1441450"/>
          <p14:tracePt t="163717" x="2311400" y="1397000"/>
          <p14:tracePt t="163732" x="2406650" y="1358900"/>
          <p14:tracePt t="163751" x="2501900" y="1320800"/>
          <p14:tracePt t="163765" x="2603500" y="1301750"/>
          <p14:tracePt t="163784" x="2705100" y="1282700"/>
          <p14:tracePt t="163801" x="2794000" y="1276350"/>
          <p14:tracePt t="163815" x="2895600" y="1270000"/>
          <p14:tracePt t="163834" x="2990850" y="1270000"/>
          <p14:tracePt t="163836" x="3048000" y="1270000"/>
          <p14:tracePt t="163851" x="3187700" y="1270000"/>
          <p14:tracePt t="163867" x="3346450" y="1270000"/>
          <p14:tracePt t="163884" x="3536950" y="1270000"/>
          <p14:tracePt t="163900" x="3752850" y="1270000"/>
          <p14:tracePt t="163917" x="3930650" y="1282700"/>
          <p14:tracePt t="163934" x="4076700" y="1308100"/>
          <p14:tracePt t="163950" x="4191000" y="1333500"/>
          <p14:tracePt t="163967" x="4273550" y="1365250"/>
          <p14:tracePt t="163981" x="4324350" y="1384300"/>
          <p14:tracePt t="164000" x="4362450" y="1409700"/>
          <p14:tracePt t="164015" x="4394200" y="1435100"/>
          <p14:tracePt t="164033" x="4413250" y="1447800"/>
          <p14:tracePt t="164067" x="4432300" y="1479550"/>
          <p14:tracePt t="164083" x="4464050" y="1511300"/>
          <p14:tracePt t="164100" x="4483100" y="1536700"/>
          <p14:tracePt t="164116" x="4495800" y="1568450"/>
          <p14:tracePt t="164131" x="4521200" y="1600200"/>
          <p14:tracePt t="164150" x="4540250" y="1625600"/>
          <p14:tracePt t="164164" x="4546600" y="1638300"/>
          <p14:tracePt t="164181" x="4552950" y="1651000"/>
          <p14:tracePt t="164199" x="4559300" y="1657350"/>
          <p14:tracePt t="164216" x="4559300" y="1670050"/>
          <p14:tracePt t="164267" x="4559300" y="1676400"/>
          <p14:tracePt t="164284" x="4559300" y="1682750"/>
          <p14:tracePt t="164300" x="4559300" y="1689100"/>
          <p14:tracePt t="164316" x="4559300" y="1701800"/>
          <p14:tracePt t="164323" x="4559300" y="1708150"/>
          <p14:tracePt t="164339" x="4559300" y="1714500"/>
          <p14:tracePt t="164349" x="4552950" y="1727200"/>
          <p14:tracePt t="164366" x="4546600" y="1746250"/>
          <p14:tracePt t="164382" x="4540250" y="1771650"/>
          <p14:tracePt t="164399" x="4540250" y="1784350"/>
          <p14:tracePt t="164416" x="4533900" y="1797050"/>
          <p14:tracePt t="164432" x="4533900" y="1803400"/>
          <p14:tracePt t="164449" x="4533900" y="1816100"/>
          <p14:tracePt t="164465" x="4533900" y="1822450"/>
          <p14:tracePt t="164508" x="4533900" y="1828800"/>
          <p14:tracePt t="164515" x="4540250" y="1828800"/>
          <p14:tracePt t="164539" x="4546600" y="1828800"/>
          <p14:tracePt t="164549" x="4552950" y="1835150"/>
          <p14:tracePt t="164563" x="4565650" y="1835150"/>
          <p14:tracePt t="164582" x="4591050" y="1841500"/>
          <p14:tracePt t="164597" x="4629150" y="1847850"/>
          <p14:tracePt t="164615" x="4686300" y="1847850"/>
          <p14:tracePt t="164632" x="4737100" y="1860550"/>
          <p14:tracePt t="164648" x="4762500" y="1854200"/>
          <p14:tracePt t="164665" x="4787900" y="1822450"/>
          <p14:tracePt t="164682" x="4794250" y="1816100"/>
          <p14:tracePt t="164868" x="4794250" y="1809750"/>
          <p14:tracePt t="164884" x="4800600" y="1809750"/>
          <p14:tracePt t="164891" x="4819650" y="1803400"/>
          <p14:tracePt t="164931" x="4813300" y="1803400"/>
          <p14:tracePt t="164988" x="4813300" y="1797050"/>
          <p14:tracePt t="165636" x="4806950" y="1835150"/>
          <p14:tracePt t="165643" x="4787900" y="1892300"/>
          <p14:tracePt t="165660" x="4762500" y="1981200"/>
          <p14:tracePt t="165667" x="4737100" y="2070100"/>
          <p14:tracePt t="165679" x="4692650" y="2165350"/>
          <p14:tracePt t="165696" x="4616450" y="2368550"/>
          <p14:tracePt t="165711" x="4533900" y="2527300"/>
          <p14:tracePt t="165729" x="4470400" y="2673350"/>
          <p14:tracePt t="165746" x="4394200" y="2800350"/>
          <p14:tracePt t="165761" x="4349750" y="2901950"/>
          <p14:tracePt t="165779" x="4273550" y="3016250"/>
          <p14:tracePt t="165794" x="4254500" y="3035300"/>
          <p14:tracePt t="165813" x="4210050" y="3086100"/>
          <p14:tracePt t="165829" x="4178300" y="3117850"/>
          <p14:tracePt t="165846" x="4152900" y="3136900"/>
          <p14:tracePt t="165860" x="4127500" y="3143250"/>
          <p14:tracePt t="165879" x="4108450" y="3149600"/>
          <p14:tracePt t="165895" x="4095750" y="3149600"/>
          <p14:tracePt t="165928" x="4095750" y="3155950"/>
          <p14:tracePt t="165945" x="4089400" y="3155950"/>
          <p14:tracePt t="165971" x="4083050" y="3149600"/>
          <p14:tracePt t="165987" x="4083050" y="3143250"/>
          <p14:tracePt t="166204" x="4076700" y="3143250"/>
          <p14:tracePt t="166211" x="4070350" y="3143250"/>
          <p14:tracePt t="166228" x="4051300" y="3143250"/>
          <p14:tracePt t="166235" x="4032250" y="3143250"/>
          <p14:tracePt t="166244" x="4013200" y="3149600"/>
          <p14:tracePt t="166261" x="3968750" y="3162300"/>
          <p14:tracePt t="166278" x="3924300" y="3181350"/>
          <p14:tracePt t="166294" x="3886200" y="3187700"/>
          <p14:tracePt t="166311" x="3873500" y="3194050"/>
          <p14:tracePt t="166344" x="3860800" y="3200400"/>
          <p14:tracePt t="167459" x="3860800" y="3194050"/>
          <p14:tracePt t="170076" x="3867150" y="3194050"/>
          <p14:tracePt t="170083" x="3873500" y="3194050"/>
          <p14:tracePt t="170091" x="3873500" y="3187700"/>
          <p14:tracePt t="170100" x="3879850" y="3187700"/>
          <p14:tracePt t="170118" x="3886200" y="3187700"/>
          <p14:tracePt t="170135" x="3892550" y="3181350"/>
          <p14:tracePt t="170152" x="3898900" y="3181350"/>
          <p14:tracePt t="170185" x="3911600" y="3181350"/>
          <p14:tracePt t="170202" x="3917950" y="3175000"/>
          <p14:tracePt t="170244" x="3917950" y="3168650"/>
          <p14:tracePt t="170828" x="3917950" y="3155950"/>
          <p14:tracePt t="170835" x="3917950" y="3143250"/>
          <p14:tracePt t="170848" x="3917950" y="3136900"/>
          <p14:tracePt t="170867" x="3917950" y="3117850"/>
          <p14:tracePt t="170900" x="3917950" y="3111500"/>
          <p14:tracePt t="170917" x="3917950" y="3105150"/>
          <p14:tracePt t="170948" x="3917950" y="3098800"/>
          <p14:tracePt t="171420" x="3924300" y="3098800"/>
          <p14:tracePt t="171427" x="3949700" y="3086100"/>
          <p14:tracePt t="171435" x="3962400" y="3079750"/>
          <p14:tracePt t="171447" x="3975100" y="3073400"/>
          <p14:tracePt t="171465" x="3987800" y="3067050"/>
          <p14:tracePt t="171499" x="3994150" y="3067050"/>
          <p14:tracePt t="171739" x="3987800" y="3067050"/>
          <p14:tracePt t="171771" x="3981450" y="3067050"/>
          <p14:tracePt t="171795" x="3975100" y="3067050"/>
          <p14:tracePt t="171820" x="3975100" y="3073400"/>
          <p14:tracePt t="171827" x="3962400" y="3073400"/>
          <p14:tracePt t="171835" x="3962400" y="3079750"/>
          <p14:tracePt t="171846" x="3956050" y="3079750"/>
          <p14:tracePt t="171864" x="3949700" y="3086100"/>
          <p14:tracePt t="171881" x="3930650" y="3098800"/>
          <p14:tracePt t="171898" x="3917950" y="3117850"/>
          <p14:tracePt t="171912" x="3898900" y="3136900"/>
          <p14:tracePt t="171931" x="3867150" y="3168650"/>
          <p14:tracePt t="171948" x="3822700" y="3194050"/>
          <p14:tracePt t="171964" x="3765550" y="3225800"/>
          <p14:tracePt t="171979" x="3683000" y="3257550"/>
          <p14:tracePt t="171997" x="3562350" y="3289300"/>
          <p14:tracePt t="172012" x="3409950" y="3302000"/>
          <p14:tracePt t="172029" x="3232150" y="3308350"/>
          <p14:tracePt t="172047" x="3054350" y="3308350"/>
          <p14:tracePt t="172064" x="2870200" y="3308350"/>
          <p14:tracePt t="172080" x="2698750" y="3308350"/>
          <p14:tracePt t="172097" x="2514600" y="3289300"/>
          <p14:tracePt t="172114" x="2355850" y="3263900"/>
          <p14:tracePt t="172131" x="2165350" y="3225800"/>
          <p14:tracePt t="172145" x="2114550" y="3213100"/>
          <p14:tracePt t="172164" x="2000250" y="3162300"/>
          <p14:tracePt t="172180" x="1955800" y="3130550"/>
          <p14:tracePt t="172197" x="1917700" y="3092450"/>
          <p14:tracePt t="172213" x="1898650" y="3060700"/>
          <p14:tracePt t="172230" x="1885950" y="3028950"/>
          <p14:tracePt t="172245" x="1873250" y="3003550"/>
          <p14:tracePt t="172263" x="1873250" y="2978150"/>
          <p14:tracePt t="172280" x="1873250" y="2952750"/>
          <p14:tracePt t="172296" x="1879600" y="2927350"/>
          <p14:tracePt t="172313" x="1905000" y="2882900"/>
          <p14:tracePt t="172328" x="1949450" y="2832100"/>
          <p14:tracePt t="172347" x="2032000" y="2781300"/>
          <p14:tracePt t="172361" x="2070100" y="2762250"/>
          <p14:tracePt t="172380" x="2209800" y="2724150"/>
          <p14:tracePt t="172397" x="2305050" y="2705100"/>
          <p14:tracePt t="172413" x="2432050" y="2705100"/>
          <p14:tracePt t="172430" x="2571750" y="2705100"/>
          <p14:tracePt t="172446" x="2736850" y="2711450"/>
          <p14:tracePt t="172463" x="2908300" y="2736850"/>
          <p14:tracePt t="172480" x="3086100" y="2762250"/>
          <p14:tracePt t="172496" x="3270250" y="2787650"/>
          <p14:tracePt t="172513" x="3429000" y="2813050"/>
          <p14:tracePt t="172527" x="3562350" y="2838450"/>
          <p14:tracePt t="172547" x="3714750" y="2876550"/>
          <p14:tracePt t="172563" x="3790950" y="2901950"/>
          <p14:tracePt t="172579" x="3816350" y="2908300"/>
          <p14:tracePt t="172594" x="3848100" y="2921000"/>
          <p14:tracePt t="172613" x="3892550" y="2940050"/>
          <p14:tracePt t="172629" x="3905250" y="2952750"/>
          <p14:tracePt t="172646" x="3917950" y="2965450"/>
          <p14:tracePt t="172662" x="3924300" y="2978150"/>
          <p14:tracePt t="172679" x="3930650" y="3003550"/>
          <p14:tracePt t="172696" x="3943350" y="3022600"/>
          <p14:tracePt t="172712" x="3943350" y="3054350"/>
          <p14:tracePt t="172729" x="3949700" y="3079750"/>
          <p14:tracePt t="172745" x="3962400" y="3098800"/>
          <p14:tracePt t="172760" x="3962400" y="3117850"/>
          <p14:tracePt t="172779" x="3962400" y="3136900"/>
          <p14:tracePt t="172795" x="3962400" y="3143250"/>
          <p14:tracePt t="172829" x="3962400" y="3149600"/>
          <p14:tracePt t="172867" x="3962400" y="3155950"/>
          <p14:tracePt t="172891" x="3962400" y="3162300"/>
          <p14:tracePt t="172915" x="3956050" y="3162300"/>
          <p14:tracePt t="172932" x="3949700" y="3168650"/>
          <p14:tracePt t="172955" x="3943350" y="3168650"/>
          <p14:tracePt t="172980" x="3943350" y="3175000"/>
          <p14:tracePt t="173067" x="3937000" y="3175000"/>
          <p14:tracePt t="173188" x="3937000" y="3168650"/>
          <p14:tracePt t="173195" x="3930650" y="3168650"/>
          <p14:tracePt t="173315" x="3930650" y="3155950"/>
          <p14:tracePt t="173323" x="3930650" y="3149600"/>
          <p14:tracePt t="173347" x="3937000" y="3143250"/>
          <p14:tracePt t="173356" x="3949700" y="3136900"/>
          <p14:tracePt t="173363" x="3962400" y="3136900"/>
          <p14:tracePt t="173375" x="3975100" y="3136900"/>
          <p14:tracePt t="173394" x="4000500" y="3130550"/>
          <p14:tracePt t="173411" x="4019550" y="3124200"/>
          <p14:tracePt t="173425" x="4032250" y="3124200"/>
          <p14:tracePt t="173444" x="4038600" y="3124200"/>
          <p14:tracePt t="173460" x="4044950" y="3124200"/>
          <p14:tracePt t="173859" x="4057650" y="3124200"/>
          <p14:tracePt t="173883" x="4064000" y="3124200"/>
          <p14:tracePt t="173892" x="4070350" y="3124200"/>
          <p14:tracePt t="173899" x="4076700" y="3124200"/>
          <p14:tracePt t="173910" x="4083050" y="3124200"/>
          <p14:tracePt t="173964" x="4089400" y="3124200"/>
          <p14:tracePt t="174915" x="4089400" y="3149600"/>
          <p14:tracePt t="174923" x="4089400" y="3194050"/>
          <p14:tracePt t="174931" x="4089400" y="3257550"/>
          <p14:tracePt t="174940" x="4089400" y="3333750"/>
          <p14:tracePt t="174957" x="4102100" y="3429000"/>
          <p14:tracePt t="174972" x="4159250" y="3689350"/>
          <p14:tracePt t="174990" x="4235450" y="3994150"/>
          <p14:tracePt t="175007" x="4324350" y="4305300"/>
          <p14:tracePt t="175024" x="4400550" y="4565650"/>
          <p14:tracePt t="175040" x="4451350" y="4768850"/>
          <p14:tracePt t="175057" x="4476750" y="4908550"/>
          <p14:tracePt t="175073" x="4464050" y="4978400"/>
          <p14:tracePt t="175088" x="4406900" y="5010150"/>
          <p14:tracePt t="175105" x="4298950" y="4991100"/>
          <p14:tracePt t="175123" x="4229100" y="4927600"/>
          <p14:tracePt t="175324" x="4229100" y="4921250"/>
          <p14:tracePt t="175347" x="4216400" y="4908550"/>
          <p14:tracePt t="175355" x="4216400" y="4902200"/>
          <p14:tracePt t="175379" x="4216400" y="4895850"/>
          <p14:tracePt t="175475" x="4216400" y="4902200"/>
          <p14:tracePt t="175483" x="4216400" y="4908550"/>
          <p14:tracePt t="175515" x="4216400" y="4914900"/>
          <p14:tracePt t="175539" x="4222750" y="4921250"/>
          <p14:tracePt t="175547" x="4235450" y="4927600"/>
          <p14:tracePt t="175555" x="4248150" y="4933950"/>
          <p14:tracePt t="175570" x="4254500" y="4940300"/>
          <p14:tracePt t="175587" x="4273550" y="4940300"/>
          <p14:tracePt t="175652" x="4279900" y="4940300"/>
          <p14:tracePt t="175659" x="4286250" y="4940300"/>
          <p14:tracePt t="175700" x="4292600" y="4940300"/>
          <p14:tracePt t="175707" x="4286250" y="4940300"/>
          <p14:tracePt t="175720" x="4267200" y="4946650"/>
          <p14:tracePt t="175739" x="4260850" y="4953000"/>
          <p14:tracePt t="175755" x="4254500" y="4953000"/>
          <p14:tracePt t="175772" x="4241800" y="4965700"/>
          <p14:tracePt t="175788" x="4210050" y="4991100"/>
          <p14:tracePt t="175805" x="4178300" y="5035550"/>
          <p14:tracePt t="175821" x="4070350" y="5130800"/>
          <p14:tracePt t="175836" x="3905250" y="5264150"/>
          <p14:tracePt t="175855" x="3689350" y="5435600"/>
          <p14:tracePt t="175869" x="3498850" y="5600700"/>
          <p14:tracePt t="175886" x="3333750" y="5734050"/>
          <p14:tracePt t="175905" x="3200400" y="5835650"/>
          <p14:tracePt t="175921" x="3105150" y="5886450"/>
          <p14:tracePt t="175938" x="3041650" y="5905500"/>
          <p14:tracePt t="175954" x="2990850" y="5899150"/>
          <p14:tracePt t="175971" x="2952750" y="5842000"/>
          <p14:tracePt t="175988" x="2901950" y="5772150"/>
          <p14:tracePt t="176004" x="2857500" y="5702300"/>
          <p14:tracePt t="176021" x="2819400" y="5632450"/>
          <p14:tracePt t="176038" x="2806700" y="5575300"/>
          <p14:tracePt t="176054" x="2825750" y="5537200"/>
          <p14:tracePt t="176071" x="2933700" y="5473700"/>
          <p14:tracePt t="176088" x="3067050" y="5410200"/>
          <p14:tracePt t="176104" x="3117850" y="5403850"/>
          <p14:tracePt t="176121" x="3155950" y="5391150"/>
          <p14:tracePt t="176228" x="3136900" y="5397500"/>
          <p14:tracePt t="176235" x="3124200" y="5397500"/>
          <p14:tracePt t="176251" x="3092450" y="5397500"/>
          <p14:tracePt t="176259" x="3048000" y="5384800"/>
          <p14:tracePt t="176270" x="3016250" y="5365750"/>
          <p14:tracePt t="176287" x="2971800" y="5346700"/>
          <p14:tracePt t="176304" x="2971800" y="5340350"/>
          <p14:tracePt t="176318" x="2971800" y="5334000"/>
          <p14:tracePt t="176596" x="2959100" y="5334000"/>
          <p14:tracePt t="176603" x="2933700" y="5334000"/>
          <p14:tracePt t="176611" x="2889250" y="5334000"/>
          <p14:tracePt t="176619" x="2806700" y="5353050"/>
          <p14:tracePt t="176636" x="2489200" y="5416550"/>
          <p14:tracePt t="176653" x="1911350" y="5467350"/>
          <p14:tracePt t="176670" x="1638300" y="5461000"/>
          <p14:tracePt t="176686" x="1060450" y="5353050"/>
          <p14:tracePt t="176703" x="685800" y="5251450"/>
          <p14:tracePt t="176720" x="539750" y="5194300"/>
          <p14:tracePt t="176736" x="488950" y="5156200"/>
          <p14:tracePt t="176752" x="488950" y="5137150"/>
          <p14:tracePt t="176769" x="495300" y="5118100"/>
          <p14:tracePt t="176786" x="501650" y="5099050"/>
          <p14:tracePt t="176802" x="514350" y="5086350"/>
          <p14:tracePt t="176819" x="520700" y="5086350"/>
          <p14:tracePt t="176836" x="533400" y="5080000"/>
          <p14:tracePt t="176852" x="552450" y="5073650"/>
          <p14:tracePt t="176869" x="577850" y="5073650"/>
          <p14:tracePt t="176885" x="596900" y="5073650"/>
          <p14:tracePt t="176900" x="603250" y="5073650"/>
          <p14:tracePt t="177188" x="635000" y="5041900"/>
          <p14:tracePt t="177195" x="685800" y="4991100"/>
          <p14:tracePt t="177203" x="755650" y="4921250"/>
          <p14:tracePt t="177218" x="819150" y="4864100"/>
          <p14:tracePt t="177234" x="1092200" y="4673600"/>
          <p14:tracePt t="177249" x="1162050" y="4629150"/>
          <p14:tracePt t="177268" x="1257300" y="4584700"/>
          <p14:tracePt t="177285" x="1282700" y="4572000"/>
          <p14:tracePt t="177318" x="1238250" y="4572000"/>
          <p14:tracePt t="177334" x="1231900" y="4616450"/>
          <p14:tracePt t="177351" x="1225550" y="4699000"/>
          <p14:tracePt t="177366" x="1225550" y="4762500"/>
          <p14:tracePt t="177382" x="1225550" y="4889500"/>
          <p14:tracePt t="177401" x="1225550" y="4997450"/>
          <p14:tracePt t="177417" x="1225550" y="5086350"/>
          <p14:tracePt t="177435" x="1231900" y="5143500"/>
          <p14:tracePt t="177449" x="1231900" y="5149850"/>
          <p14:tracePt t="177468" x="1231900" y="5156200"/>
          <p14:tracePt t="177507" x="1225550" y="5156200"/>
          <p14:tracePt t="177515" x="1225550" y="5149850"/>
          <p14:tracePt t="177531" x="1225550" y="5143500"/>
          <p14:tracePt t="177539" x="1225550" y="5130800"/>
          <p14:tracePt t="177550" x="1225550" y="5124450"/>
          <p14:tracePt t="177567" x="1225550" y="5105400"/>
          <p14:tracePt t="177584" x="1238250" y="5073650"/>
          <p14:tracePt t="177601" x="1276350" y="5041900"/>
          <p14:tracePt t="177617" x="1339850" y="5003800"/>
          <p14:tracePt t="177634" x="1441450" y="4972050"/>
          <p14:tracePt t="177651" x="1619250" y="4946650"/>
          <p14:tracePt t="177667" x="1727200" y="4946650"/>
          <p14:tracePt t="177684" x="1790700" y="4946650"/>
          <p14:tracePt t="177700" x="1803400" y="4946650"/>
          <p14:tracePt t="177733" x="1797050" y="4959350"/>
          <p14:tracePt t="177750" x="1727200" y="4991100"/>
          <p14:tracePt t="177767" x="1600200" y="5029200"/>
          <p14:tracePt t="177781" x="1479550" y="5054600"/>
          <p14:tracePt t="177798" x="1377950" y="5067300"/>
          <p14:tracePt t="177817" x="1314450" y="5073650"/>
          <p14:tracePt t="177833" x="1289050" y="5073650"/>
          <p14:tracePt t="177835" x="1282700" y="5073650"/>
          <p14:tracePt t="177876" x="1282700" y="5067300"/>
          <p14:tracePt t="177883" x="1282700" y="5060950"/>
          <p14:tracePt t="177891" x="1282700" y="5054600"/>
          <p14:tracePt t="177900" x="1282700" y="5048250"/>
          <p14:tracePt t="177915" x="1282700" y="5035550"/>
          <p14:tracePt t="177933" x="1308100" y="5022850"/>
          <p14:tracePt t="177950" x="1358900" y="5003800"/>
          <p14:tracePt t="177964" x="1447800" y="4978400"/>
          <p14:tracePt t="177983" x="1581150" y="4959350"/>
          <p14:tracePt t="177999" x="1727200" y="4940300"/>
          <p14:tracePt t="178016" x="1892300" y="4933950"/>
          <p14:tracePt t="178033" x="2025650" y="4933950"/>
          <p14:tracePt t="178050" x="2120900" y="4933950"/>
          <p14:tracePt t="178064" x="2139950" y="4940300"/>
          <p14:tracePt t="178083" x="2133600" y="4953000"/>
          <p14:tracePt t="178099" x="2095500" y="4984750"/>
          <p14:tracePt t="178116" x="2012950" y="5022850"/>
          <p14:tracePt t="178131" x="1930400" y="5067300"/>
          <p14:tracePt t="178149" x="1866900" y="5092700"/>
          <p14:tracePt t="178166" x="1835150" y="5105400"/>
          <p14:tracePt t="178182" x="1816100" y="5105400"/>
          <p14:tracePt t="178199" x="1809750" y="5105400"/>
          <p14:tracePt t="178236" x="1803400" y="5099050"/>
          <p14:tracePt t="178249" x="1803400" y="5092700"/>
          <p14:tracePt t="178264" x="1797050" y="5086350"/>
          <p14:tracePt t="178282" x="1797050" y="5073650"/>
          <p14:tracePt t="178299" x="1797050" y="5067300"/>
          <p14:tracePt t="178315" x="1797050" y="5060950"/>
          <p14:tracePt t="178349" x="1797050" y="5054600"/>
          <p14:tracePt t="178365" x="1809750" y="5048250"/>
          <p14:tracePt t="178382" x="1822450" y="5041900"/>
          <p14:tracePt t="178399" x="1841500" y="5035550"/>
          <p14:tracePt t="178415" x="1854200" y="5035550"/>
          <p14:tracePt t="178432" x="1854200" y="5029200"/>
          <p14:tracePt t="178449" x="1860550" y="5029200"/>
          <p14:tracePt t="179027" x="1873250" y="5029200"/>
          <p14:tracePt t="179035" x="1892300" y="5029200"/>
          <p14:tracePt t="179047" x="1917700" y="5029200"/>
          <p14:tracePt t="179063" x="2006600" y="5022850"/>
          <p14:tracePt t="179080" x="2120900" y="5022850"/>
          <p14:tracePt t="179097" x="2273300" y="5010150"/>
          <p14:tracePt t="179113" x="2438400" y="5010150"/>
          <p14:tracePt t="179131" x="2705100" y="5010150"/>
          <p14:tracePt t="179147" x="2876550" y="5010150"/>
          <p14:tracePt t="179163" x="2997200" y="5010150"/>
          <p14:tracePt t="179180" x="3060700" y="5010150"/>
          <p14:tracePt t="179197" x="3098800" y="5010150"/>
          <p14:tracePt t="179211" x="3124200" y="5010150"/>
          <p14:tracePt t="179229" x="3130550" y="5010150"/>
          <p14:tracePt t="179246" x="3136900" y="5010150"/>
          <p14:tracePt t="179262" x="3143250" y="5016500"/>
          <p14:tracePt t="179307" x="3143250" y="5022850"/>
          <p14:tracePt t="179363" x="3143250" y="5029200"/>
          <p14:tracePt t="179404" x="3143250" y="5035550"/>
          <p14:tracePt t="179436" x="3136900" y="5041900"/>
          <p14:tracePt t="179443" x="3130550" y="5041900"/>
          <p14:tracePt t="179459" x="3124200" y="5048250"/>
          <p14:tracePt t="179467" x="3117850" y="5048250"/>
          <p14:tracePt t="179479" x="3111500" y="5048250"/>
          <p14:tracePt t="179495" x="3105150" y="5054600"/>
          <p14:tracePt t="179512" x="3092450" y="5060950"/>
          <p14:tracePt t="179528" x="3086100" y="5060950"/>
          <p14:tracePt t="179545" x="3079750" y="5067300"/>
          <p14:tracePt t="179562" x="3073400" y="5067300"/>
          <p14:tracePt t="179683" x="3079750" y="5067300"/>
          <p14:tracePt t="179691" x="3086100" y="5067300"/>
          <p14:tracePt t="179699" x="3092450" y="5067300"/>
          <p14:tracePt t="179716" x="3105150" y="5067300"/>
          <p14:tracePt t="179728" x="3117850" y="5067300"/>
          <p14:tracePt t="179745" x="3149600" y="5067300"/>
          <p14:tracePt t="179762" x="3175000" y="5067300"/>
          <p14:tracePt t="179779" x="3263900" y="5067300"/>
          <p14:tracePt t="179795" x="3352800" y="5067300"/>
          <p14:tracePt t="179812" x="3454400" y="5067300"/>
          <p14:tracePt t="179828" x="3543300" y="5067300"/>
          <p14:tracePt t="179845" x="3600450" y="5067300"/>
          <p14:tracePt t="179862" x="3638550" y="5067300"/>
          <p14:tracePt t="179899" x="3644900" y="5067300"/>
          <p14:tracePt t="180019" x="3638550" y="5067300"/>
          <p14:tracePt t="180227" x="3638550" y="5073650"/>
          <p14:tracePt t="180235" x="3632200" y="5080000"/>
          <p14:tracePt t="180251" x="3625850" y="5092700"/>
          <p14:tracePt t="180267" x="3613150" y="5111750"/>
          <p14:tracePt t="180277" x="3594100" y="5130800"/>
          <p14:tracePt t="180292" x="3511550" y="5175250"/>
          <p14:tracePt t="180309" x="3365500" y="5232400"/>
          <p14:tracePt t="180325" x="3200400" y="5270500"/>
          <p14:tracePt t="180343" x="2997200" y="5289550"/>
          <p14:tracePt t="180360" x="2762250" y="5289550"/>
          <p14:tracePt t="180377" x="2571750" y="5257800"/>
          <p14:tracePt t="180392" x="2432050" y="5219700"/>
          <p14:tracePt t="180410" x="2336800" y="5162550"/>
          <p14:tracePt t="180426" x="2305050" y="5092700"/>
          <p14:tracePt t="180443" x="2305050" y="5041900"/>
          <p14:tracePt t="180460" x="2336800" y="4972050"/>
          <p14:tracePt t="180477" x="2432050" y="4895850"/>
          <p14:tracePt t="180494" x="2603500" y="4800600"/>
          <p14:tracePt t="180510" x="2927350" y="4711700"/>
          <p14:tracePt t="180527" x="3460750" y="4648200"/>
          <p14:tracePt t="180544" x="4064000" y="4635500"/>
          <p14:tracePt t="180558" x="4546600" y="4635500"/>
          <p14:tracePt t="180577" x="4902200" y="4699000"/>
          <p14:tracePt t="180593" x="5035550" y="4749800"/>
          <p14:tracePt t="180610" x="5080000" y="4806950"/>
          <p14:tracePt t="180627" x="5086350" y="4876800"/>
          <p14:tracePt t="180643" x="5080000" y="4921250"/>
          <p14:tracePt t="180660" x="5060950" y="4946650"/>
          <p14:tracePt t="180676" x="5054600" y="4959350"/>
          <p14:tracePt t="180693" x="5041900" y="4959350"/>
          <p14:tracePt t="180763" x="5060950" y="4946650"/>
          <p14:tracePt t="180771" x="5092700" y="4933950"/>
          <p14:tracePt t="180779" x="5149850" y="4914900"/>
          <p14:tracePt t="180793" x="5207000" y="4895850"/>
          <p14:tracePt t="180809" x="5384800" y="4864100"/>
          <p14:tracePt t="180826" x="5480050" y="4857750"/>
          <p14:tracePt t="180841" x="5676900" y="4851400"/>
          <p14:tracePt t="180859" x="5924550" y="4851400"/>
          <p14:tracePt t="180874" x="5969000" y="4857750"/>
          <p14:tracePt t="180893" x="6013450" y="4870450"/>
          <p14:tracePt t="180909" x="6013450" y="4895850"/>
          <p14:tracePt t="180924" x="6000750" y="4921250"/>
          <p14:tracePt t="180942" x="5937250" y="4978400"/>
          <p14:tracePt t="180959" x="5822950" y="5022850"/>
          <p14:tracePt t="180976" x="5638800" y="5060950"/>
          <p14:tracePt t="180990" x="5378450" y="5060950"/>
          <p14:tracePt t="181009" x="5029200" y="5016500"/>
          <p14:tracePt t="181025" x="4743450" y="4940300"/>
          <p14:tracePt t="181043" x="4502150" y="4813300"/>
          <p14:tracePt t="181059" x="4464050" y="4762500"/>
          <p14:tracePt t="181076" x="4476750" y="4705350"/>
          <p14:tracePt t="181090" x="4572000" y="4622800"/>
          <p14:tracePt t="181108" x="4743450" y="4552950"/>
          <p14:tracePt t="181125" x="5080000" y="4470400"/>
          <p14:tracePt t="181142" x="5467350" y="4464050"/>
          <p14:tracePt t="181159" x="5880100" y="4464050"/>
          <p14:tracePt t="181175" x="6178550" y="4502150"/>
          <p14:tracePt t="181192" x="6350000" y="4552950"/>
          <p14:tracePt t="181208" x="6407150" y="4610100"/>
          <p14:tracePt t="181223" x="6407150" y="4654550"/>
          <p14:tracePt t="181242" x="6375400" y="4730750"/>
          <p14:tracePt t="181259" x="6242050" y="4857750"/>
          <p14:tracePt t="181273" x="6178550" y="4895850"/>
          <p14:tracePt t="181290" x="6064250" y="4953000"/>
          <p14:tracePt t="181308" x="5886450" y="5010150"/>
          <p14:tracePt t="181325" x="5822950" y="5022850"/>
          <p14:tracePt t="181341" x="5810250" y="5022850"/>
          <p14:tracePt t="181363" x="5803900" y="5022850"/>
          <p14:tracePt t="181380" x="5810250" y="5016500"/>
          <p14:tracePt t="181389" x="5822950" y="5003800"/>
          <p14:tracePt t="181408" x="5848350" y="4978400"/>
          <p14:tracePt t="181423" x="5886450" y="4959350"/>
          <p14:tracePt t="181441" x="5905500" y="4953000"/>
          <p14:tracePt t="181458" x="5981700" y="4927600"/>
          <p14:tracePt t="181475" x="6096000" y="4895850"/>
          <p14:tracePt t="181491" x="6184900" y="4883150"/>
          <p14:tracePt t="181508" x="6280150" y="4870450"/>
          <p14:tracePt t="181524" x="6388100" y="4857750"/>
          <p14:tracePt t="181541" x="6515100" y="4857750"/>
          <p14:tracePt t="181558" x="6661150" y="4857750"/>
          <p14:tracePt t="181574" x="6845300" y="4864100"/>
          <p14:tracePt t="181589" x="7029450" y="4889500"/>
          <p14:tracePt t="181606" x="7207250" y="4921250"/>
          <p14:tracePt t="181624" x="7359650" y="4959350"/>
          <p14:tracePt t="181641" x="7473950" y="4997450"/>
          <p14:tracePt t="181655" x="7550150" y="5041900"/>
          <p14:tracePt t="181674" x="7575550" y="5073650"/>
          <p14:tracePt t="181691" x="7581900" y="5118100"/>
          <p14:tracePt t="181707" x="7531100" y="5162550"/>
          <p14:tracePt t="181724" x="7435850" y="5200650"/>
          <p14:tracePt t="181740" x="7289800" y="5226050"/>
          <p14:tracePt t="181757" x="7124700" y="5232400"/>
          <p14:tracePt t="181772" x="6946900" y="5213350"/>
          <p14:tracePt t="181790" x="6819900" y="5156200"/>
          <p14:tracePt t="181807" x="6731000" y="5099050"/>
          <p14:tracePt t="181823" x="6705600" y="5035550"/>
          <p14:tracePt t="181840" x="6705600" y="4965700"/>
          <p14:tracePt t="181857" x="6756400" y="4876800"/>
          <p14:tracePt t="181874" x="6902450" y="4775200"/>
          <p14:tracePt t="181888" x="7143750" y="4667250"/>
          <p14:tracePt t="181907" x="7823200" y="4527550"/>
          <p14:tracePt t="181923" x="8350250" y="4470400"/>
          <p14:tracePt t="181940" x="8858250" y="4432300"/>
          <p14:tracePt t="181956" x="9175750" y="4425950"/>
          <p14:tracePt t="181971" x="9359900" y="4432300"/>
          <p14:tracePt t="181988" x="9436100" y="4457700"/>
          <p14:tracePt t="182005" x="9461500" y="4470400"/>
          <p14:tracePt t="182023" x="9474200" y="4495800"/>
          <p14:tracePt t="182038" x="9474200" y="4597400"/>
          <p14:tracePt t="182057" x="9442450" y="4686300"/>
          <p14:tracePt t="182073" x="9372600" y="4787900"/>
          <p14:tracePt t="182090" x="9232900" y="4895850"/>
          <p14:tracePt t="182106" x="8890000" y="5073650"/>
          <p14:tracePt t="182123" x="8604250" y="5175250"/>
          <p14:tracePt t="182140" x="8229600" y="5270500"/>
          <p14:tracePt t="182156" x="7848600" y="5308600"/>
          <p14:tracePt t="182173" x="7454900" y="5308600"/>
          <p14:tracePt t="182190" x="7099300" y="5257800"/>
          <p14:tracePt t="182206" x="6826250" y="5187950"/>
          <p14:tracePt t="182223" x="6680200" y="5118100"/>
          <p14:tracePt t="182239" x="6629400" y="5067300"/>
          <p14:tracePt t="182256" x="6623050" y="5029200"/>
          <p14:tracePt t="182273" x="6635750" y="4991100"/>
          <p14:tracePt t="182287" x="6661150" y="4953000"/>
          <p14:tracePt t="182306" x="6692900" y="4927600"/>
          <p14:tracePt t="182320" x="6718300" y="4908550"/>
          <p14:tracePt t="182339" x="6775450" y="4876800"/>
          <p14:tracePt t="182356" x="6832600" y="4857750"/>
          <p14:tracePt t="182372" x="6902450" y="4845050"/>
          <p14:tracePt t="182387" x="6972300" y="4838700"/>
          <p14:tracePt t="182406" x="7048500" y="4838700"/>
          <p14:tracePt t="182422" x="7092950" y="4838700"/>
          <p14:tracePt t="182439" x="7118350" y="4845050"/>
          <p14:tracePt t="182455" x="7124700" y="4851400"/>
          <p14:tracePt t="182470" x="7131050" y="4870450"/>
          <p14:tracePt t="182487" x="7131050" y="4883150"/>
          <p14:tracePt t="182506" x="7131050" y="4908550"/>
          <p14:tracePt t="182522" x="7124700" y="4927600"/>
          <p14:tracePt t="182537" x="7105650" y="4946650"/>
          <p14:tracePt t="182555" x="7073900" y="4972050"/>
          <p14:tracePt t="182572" x="7061200" y="4978400"/>
          <p14:tracePt t="182586" x="7054850" y="4984750"/>
          <p14:tracePt t="182605" x="7042150" y="4991100"/>
          <p14:tracePt t="182755" x="7035800" y="4991100"/>
          <p14:tracePt t="182787" x="7029450" y="4991100"/>
          <p14:tracePt t="182803" x="7023100" y="4991100"/>
          <p14:tracePt t="182827" x="7023100" y="4997450"/>
          <p14:tracePt t="182835" x="7016750" y="4997450"/>
          <p14:tracePt t="182851" x="7016750" y="5003800"/>
          <p14:tracePt t="182859" x="7010400" y="5003800"/>
          <p14:tracePt t="182875" x="7004050" y="5010150"/>
          <p14:tracePt t="182886" x="6997700" y="5010150"/>
          <p14:tracePt t="182905" x="6991350" y="5010150"/>
          <p14:tracePt t="182921" x="6978650" y="5016500"/>
          <p14:tracePt t="182936" x="6953250" y="5022850"/>
          <p14:tracePt t="182954" x="6915150" y="5022850"/>
          <p14:tracePt t="182971" x="6883400" y="5022850"/>
          <p14:tracePt t="182987" x="6845300" y="5022850"/>
          <p14:tracePt t="183004" x="6826250" y="5022850"/>
          <p14:tracePt t="183021" x="6807200" y="5022850"/>
          <p14:tracePt t="183037" x="6788150" y="5022850"/>
          <p14:tracePt t="183054" x="6769100" y="5029200"/>
          <p14:tracePt t="183069" x="6762750" y="5035550"/>
          <p14:tracePt t="183087" x="6756400" y="5035550"/>
          <p14:tracePt t="183104" x="6743700" y="5041900"/>
          <p14:tracePt t="183120" x="6724650" y="5054600"/>
          <p14:tracePt t="183137" x="6711950" y="5060950"/>
          <p14:tracePt t="183154" x="6699250" y="5067300"/>
          <p14:tracePt t="183171" x="6680200" y="5080000"/>
          <p14:tracePt t="183187" x="6667500" y="5092700"/>
          <p14:tracePt t="183204" x="6648450" y="5105400"/>
          <p14:tracePt t="183220" x="6623050" y="5111750"/>
          <p14:tracePt t="183237" x="6584950" y="5124450"/>
          <p14:tracePt t="183253" x="6502400" y="5149850"/>
          <p14:tracePt t="183270" x="6381750" y="5181600"/>
          <p14:tracePt t="183287" x="6210300" y="5207000"/>
          <p14:tracePt t="183301" x="5969000" y="5251450"/>
          <p14:tracePt t="183320" x="5651500" y="5270500"/>
          <p14:tracePt t="183337" x="5276850" y="5289550"/>
          <p14:tracePt t="183353" x="4978400" y="5308600"/>
          <p14:tracePt t="183370" x="4718050" y="5308600"/>
          <p14:tracePt t="183387" x="4489450" y="5314950"/>
          <p14:tracePt t="183403" x="4432300" y="5314950"/>
          <p14:tracePt t="183420" x="4324350" y="5314950"/>
          <p14:tracePt t="183436" x="4254500" y="5321300"/>
          <p14:tracePt t="183453" x="4197350" y="5321300"/>
          <p14:tracePt t="183470" x="4171950" y="5321300"/>
          <p14:tracePt t="183503" x="4159250" y="5321300"/>
          <p14:tracePt t="183579" x="4165600" y="5321300"/>
          <p14:tracePt t="183587" x="4171950" y="5321300"/>
          <p14:tracePt t="183612" x="4178300" y="5321300"/>
          <p14:tracePt t="183627" x="4191000" y="5321300"/>
          <p14:tracePt t="183651" x="4197350" y="5314950"/>
          <p14:tracePt t="183659" x="4210050" y="5314950"/>
          <p14:tracePt t="183667" x="4222750" y="5314950"/>
          <p14:tracePt t="183686" x="4254500" y="5308600"/>
          <p14:tracePt t="183702" x="4286250" y="5308600"/>
          <p14:tracePt t="183719" x="4324350" y="5308600"/>
          <p14:tracePt t="183735" x="4349750" y="5308600"/>
          <p14:tracePt t="183752" x="4387850" y="5308600"/>
          <p14:tracePt t="183769" x="4425950" y="5308600"/>
          <p14:tracePt t="183785" x="4451350" y="5308600"/>
          <p14:tracePt t="183803" x="4514850" y="5308600"/>
          <p14:tracePt t="183819" x="4546600" y="5308600"/>
          <p14:tracePt t="183836" x="4584700" y="5314950"/>
          <p14:tracePt t="183852" x="4616450" y="5314950"/>
          <p14:tracePt t="183869" x="4622800" y="5321300"/>
          <p14:tracePt t="183902" x="4622800" y="5308600"/>
          <p14:tracePt t="183918" x="4622800" y="5302250"/>
          <p14:tracePt t="183935" x="4622800" y="5295900"/>
          <p14:tracePt t="183971" x="4610100" y="5295900"/>
          <p14:tracePt t="183985" x="4603750" y="5295900"/>
          <p14:tracePt t="184002" x="4610100" y="5295900"/>
          <p14:tracePt t="184036" x="4616450" y="5295900"/>
          <p14:tracePt t="184116" x="4616450" y="5289550"/>
          <p14:tracePt t="184123" x="4616450" y="5283200"/>
          <p14:tracePt t="184156" x="4610100" y="5276850"/>
          <p14:tracePt t="184236" x="4603750" y="5276850"/>
          <p14:tracePt t="187483" x="4419600" y="5289550"/>
          <p14:tracePt t="187491" x="4413250" y="5289550"/>
          <p14:tracePt t="187531" x="4406900" y="5289550"/>
          <p14:tracePt t="187851" x="4394200" y="5289550"/>
          <p14:tracePt t="187859" x="4381500" y="5289550"/>
          <p14:tracePt t="187883" x="4394200" y="5289550"/>
          <p14:tracePt t="187931" x="4387850" y="5289550"/>
          <p14:tracePt t="187972" x="4387850" y="5295900"/>
          <p14:tracePt t="187979" x="4387850" y="5302250"/>
          <p14:tracePt t="188019" x="4381500" y="5302250"/>
          <p14:tracePt t="189763" x="4381500" y="5295900"/>
          <p14:tracePt t="189779" x="4381500" y="5289550"/>
          <p14:tracePt t="189787" x="4387850" y="5283200"/>
          <p14:tracePt t="189795" x="4387850" y="5276850"/>
          <p14:tracePt t="189804" x="4394200" y="5264150"/>
          <p14:tracePt t="189821" x="4406900" y="5245100"/>
          <p14:tracePt t="189836" x="4425950" y="5219700"/>
          <p14:tracePt t="189854" x="4457700" y="5181600"/>
          <p14:tracePt t="189869" x="4508500" y="5149850"/>
          <p14:tracePt t="189888" x="4641850" y="5086350"/>
          <p14:tracePt t="189904" x="4953000" y="5003800"/>
          <p14:tracePt t="189921" x="5441950" y="4908550"/>
          <p14:tracePt t="189937" x="5727700" y="4876800"/>
          <p14:tracePt t="189955" x="6584950" y="4813300"/>
          <p14:tracePt t="189969" x="6807200" y="4813300"/>
          <p14:tracePt t="189985" x="7099300" y="4813300"/>
          <p14:tracePt t="190003" x="7226300" y="4832350"/>
          <p14:tracePt t="190020" x="7232650" y="4845050"/>
          <p14:tracePt t="190036" x="7232650" y="4870450"/>
          <p14:tracePt t="190053" x="7232650" y="4895850"/>
          <p14:tracePt t="190070" x="7232650" y="4933950"/>
          <p14:tracePt t="190086" x="7232650" y="4972050"/>
          <p14:tracePt t="190103" x="7232650" y="5010150"/>
          <p14:tracePt t="190119" x="7232650" y="5041900"/>
          <p14:tracePt t="190136" x="7232650" y="5060950"/>
          <p14:tracePt t="190153" x="7226300" y="5086350"/>
          <p14:tracePt t="190169" x="7219950" y="5092700"/>
          <p14:tracePt t="190186" x="7207250" y="5105400"/>
          <p14:tracePt t="190203" x="7207250" y="5111750"/>
          <p14:tracePt t="190219" x="7200900" y="5111750"/>
          <p14:tracePt t="190236" x="7194550" y="5111750"/>
          <p14:tracePt t="190275" x="7188200" y="5111750"/>
          <p14:tracePt t="190436" x="7181850" y="5111750"/>
          <p14:tracePt t="190443" x="7181850" y="5118100"/>
          <p14:tracePt t="190499" x="7175500" y="5118100"/>
          <p14:tracePt t="190531" x="7175500" y="5124450"/>
          <p14:tracePt t="190539" x="7175500" y="5130800"/>
          <p14:tracePt t="190555" x="7175500" y="5137150"/>
          <p14:tracePt t="190569" x="7169150" y="5143500"/>
          <p14:tracePt t="190586" x="7169150" y="5149850"/>
          <p14:tracePt t="190602" x="7156450" y="5162550"/>
          <p14:tracePt t="190619" x="7150100" y="5168900"/>
          <p14:tracePt t="190636" x="7131050" y="5187950"/>
          <p14:tracePt t="190652" x="7092950" y="5207000"/>
          <p14:tracePt t="190669" x="7035800" y="5226050"/>
          <p14:tracePt t="190685" x="6972300" y="5245100"/>
          <p14:tracePt t="190702" x="6883400" y="5257800"/>
          <p14:tracePt t="190719" x="6807200" y="5270500"/>
          <p14:tracePt t="190735" x="6737350" y="5276850"/>
          <p14:tracePt t="190750" x="6692900" y="5283200"/>
          <p14:tracePt t="190769" x="6673850" y="5283200"/>
          <p14:tracePt t="190802" x="6667500" y="5283200"/>
          <p14:tracePt t="190899" x="6686550" y="5283200"/>
          <p14:tracePt t="190907" x="6718300" y="5276850"/>
          <p14:tracePt t="190918" x="6750050" y="5270500"/>
          <p14:tracePt t="190935" x="6807200" y="5264150"/>
          <p14:tracePt t="190951" x="6959600" y="5251450"/>
          <p14:tracePt t="190968" x="7118350" y="5226050"/>
          <p14:tracePt t="190985" x="7315200" y="5213350"/>
          <p14:tracePt t="191002" x="7524750" y="5213350"/>
          <p14:tracePt t="191019" x="7753350" y="5200650"/>
          <p14:tracePt t="191035" x="7835900" y="5200650"/>
          <p14:tracePt t="191051" x="7880350" y="5207000"/>
          <p14:tracePt t="191068" x="7893050" y="5207000"/>
          <p14:tracePt t="191163" x="7893050" y="5213350"/>
          <p14:tracePt t="191187" x="7886700" y="5213350"/>
          <p14:tracePt t="191195" x="7880350" y="5213350"/>
          <p14:tracePt t="191243" x="7880350" y="5219700"/>
          <p14:tracePt t="191323" x="7886700" y="5232400"/>
          <p14:tracePt t="191331" x="7886700" y="5238750"/>
          <p14:tracePt t="191339" x="7886700" y="5245100"/>
          <p14:tracePt t="191348" x="7886700" y="5257800"/>
          <p14:tracePt t="191367" x="7880350" y="5276850"/>
          <p14:tracePt t="191384" x="7848600" y="5289550"/>
          <p14:tracePt t="191515" x="7829550" y="5302250"/>
          <p14:tracePt t="191523" x="7785100" y="5308600"/>
          <p14:tracePt t="191533" x="7785100" y="5314950"/>
          <p14:tracePt t="191548" x="7778750" y="5321300"/>
          <p14:tracePt t="191567" x="7772400" y="5321300"/>
          <p14:tracePt t="191643" x="7766050" y="5321300"/>
          <p14:tracePt t="191659" x="7759700" y="5327650"/>
          <p14:tracePt t="191667" x="7740650" y="5327650"/>
          <p14:tracePt t="191683" x="7721600" y="5327650"/>
          <p14:tracePt t="191700" x="7702550" y="5327650"/>
          <p14:tracePt t="191716" x="7689850" y="5327650"/>
          <p14:tracePt t="191733" x="7683500" y="5327650"/>
          <p14:tracePt t="191749" x="7677150" y="5327650"/>
          <p14:tracePt t="191783" x="7670800" y="5327650"/>
          <p14:tracePt t="191851" x="7664450" y="5327650"/>
          <p14:tracePt t="191859" x="7658100" y="5327650"/>
          <p14:tracePt t="191883" x="7651750" y="5327650"/>
          <p14:tracePt t="191907" x="7645400" y="5327650"/>
          <p14:tracePt t="192019" x="7639050" y="5327650"/>
          <p14:tracePt t="192027" x="7632700" y="5327650"/>
          <p14:tracePt t="192059" x="7632700" y="5321300"/>
          <p14:tracePt t="192067" x="7626350" y="5321300"/>
          <p14:tracePt t="192082" x="7626350" y="5314950"/>
          <p14:tracePt t="192099" x="7626350" y="5308600"/>
          <p14:tracePt t="192115" x="7626350" y="5302250"/>
          <p14:tracePt t="192132" x="7626350" y="5295900"/>
          <p14:tracePt t="192148" x="7626350" y="5283200"/>
          <p14:tracePt t="192182" x="7626350" y="5276850"/>
          <p14:tracePt t="192243" x="7626350" y="5270500"/>
          <p14:tracePt t="192259" x="7620000" y="5264150"/>
          <p14:tracePt t="192267" x="7607300" y="5257800"/>
          <p14:tracePt t="192280" x="7588250" y="5257800"/>
          <p14:tracePt t="192298" x="7537450" y="5251450"/>
          <p14:tracePt t="192315" x="7467600" y="5251450"/>
          <p14:tracePt t="192332" x="7346950" y="5251450"/>
          <p14:tracePt t="192348" x="7169150" y="5264150"/>
          <p14:tracePt t="192365" x="6934200" y="5283200"/>
          <p14:tracePt t="192381" x="6623050" y="5308600"/>
          <p14:tracePt t="192398" x="6267450" y="5340350"/>
          <p14:tracePt t="192415" x="5854700" y="5353050"/>
          <p14:tracePt t="192431" x="5454650" y="5353050"/>
          <p14:tracePt t="192448" x="5041900" y="5353050"/>
          <p14:tracePt t="192465" x="4654550" y="5346700"/>
          <p14:tracePt t="192481" x="4387850" y="5327650"/>
          <p14:tracePt t="192498" x="4216400" y="5308600"/>
          <p14:tracePt t="192514" x="4102100" y="5289550"/>
          <p14:tracePt t="192531" x="4095750" y="5289550"/>
          <p14:tracePt t="192548" x="4121150" y="5289550"/>
          <p14:tracePt t="192564" x="4178300" y="5270500"/>
          <p14:tracePt t="192579" x="4394200" y="5257800"/>
          <p14:tracePt t="192597" x="4756150" y="5257800"/>
          <p14:tracePt t="192613" x="5238750" y="5257800"/>
          <p14:tracePt t="192631" x="5753100" y="5257800"/>
          <p14:tracePt t="192648" x="6254750" y="5257800"/>
          <p14:tracePt t="192664" x="6623050" y="5270500"/>
          <p14:tracePt t="192681" x="6864350" y="5295900"/>
          <p14:tracePt t="192697" x="7004050" y="5321300"/>
          <p14:tracePt t="192714" x="7067550" y="5346700"/>
          <p14:tracePt t="192731" x="7092950" y="5365750"/>
          <p14:tracePt t="192745" x="7092950" y="5378450"/>
          <p14:tracePt t="192764" x="7035800" y="5410200"/>
          <p14:tracePt t="192780" x="6921500" y="5441950"/>
          <p14:tracePt t="192797" x="6692900" y="5492750"/>
          <p14:tracePt t="192814" x="6311900" y="5543550"/>
          <p14:tracePt t="192830" x="5810250" y="5556250"/>
          <p14:tracePt t="192847" x="5289550" y="5556250"/>
          <p14:tracePt t="192864" x="4806950" y="5549900"/>
          <p14:tracePt t="192880" x="4305300" y="5486400"/>
          <p14:tracePt t="192897" x="3949700" y="5391150"/>
          <p14:tracePt t="192914" x="3727450" y="5302250"/>
          <p14:tracePt t="192930" x="3613150" y="5226050"/>
          <p14:tracePt t="192947" x="3549650" y="5092700"/>
          <p14:tracePt t="192963" x="3543300" y="5010150"/>
          <p14:tracePt t="192980" x="3568700" y="4908550"/>
          <p14:tracePt t="192996" x="3613150" y="4806950"/>
          <p14:tracePt t="193013" x="3657600" y="4711700"/>
          <p14:tracePt t="193030" x="3702050" y="4648200"/>
          <p14:tracePt t="193046" x="3746500" y="4597400"/>
          <p14:tracePt t="193061" x="3810000" y="4552950"/>
          <p14:tracePt t="193080" x="3937000" y="4521200"/>
          <p14:tracePt t="193096" x="4019550" y="4514850"/>
          <p14:tracePt t="193113" x="4362450" y="4476750"/>
          <p14:tracePt t="193130" x="4953000" y="4464050"/>
          <p14:tracePt t="193146" x="6070600" y="4451350"/>
          <p14:tracePt t="193163" x="6858000" y="4451350"/>
          <p14:tracePt t="193180" x="7600950" y="4451350"/>
          <p14:tracePt t="193196" x="8153400" y="4451350"/>
          <p14:tracePt t="193213" x="8509000" y="4476750"/>
          <p14:tracePt t="193229" x="8686800" y="4489450"/>
          <p14:tracePt t="193246" x="8756650" y="4508500"/>
          <p14:tracePt t="193263" x="8769350" y="4514850"/>
          <p14:tracePt t="193279" x="8769350" y="4533900"/>
          <p14:tracePt t="193296" x="8763000" y="4559300"/>
          <p14:tracePt t="193312" x="8750300" y="4591050"/>
          <p14:tracePt t="193329" x="8718550" y="4641850"/>
          <p14:tracePt t="193344" x="8699500" y="4686300"/>
          <p14:tracePt t="193362" x="8655050" y="4756150"/>
          <p14:tracePt t="193377" x="8636000" y="4787900"/>
          <p14:tracePt t="193396" x="8585200" y="4870450"/>
          <p14:tracePt t="193410" x="8553450" y="4921250"/>
          <p14:tracePt t="193429" x="8534400" y="4965700"/>
          <p14:tracePt t="193446" x="8515350" y="4997450"/>
          <p14:tracePt t="193462" x="8502650" y="5016500"/>
          <p14:tracePt t="193479" x="8502650" y="5029200"/>
          <p14:tracePt t="193496" x="8496300" y="5035550"/>
          <p14:tracePt t="193528" x="8489950" y="5035550"/>
          <p14:tracePt t="193545" x="8483600" y="5041900"/>
          <p14:tracePt t="196627" x="8489950" y="5048250"/>
          <p14:tracePt t="196643" x="8489950" y="5041900"/>
          <p14:tracePt t="196651" x="8496300" y="5016500"/>
          <p14:tracePt t="196659" x="8502650" y="5003800"/>
          <p14:tracePt t="196780" x="8496300" y="5010150"/>
          <p14:tracePt t="196803" x="8502650" y="5010150"/>
          <p14:tracePt t="196859" x="8489950" y="5016500"/>
          <p14:tracePt t="196867" x="8464550" y="5029200"/>
          <p14:tracePt t="196875" x="8439150" y="5054600"/>
          <p14:tracePt t="196891" x="8407400" y="5067300"/>
          <p14:tracePt t="196902" x="8401050" y="5080000"/>
          <p14:tracePt t="196920" x="8356600" y="5099050"/>
          <p14:tracePt t="196937" x="8331200" y="5111750"/>
          <p14:tracePt t="196954" x="8299450" y="5118100"/>
          <p14:tracePt t="196970" x="8280400" y="5124450"/>
          <p14:tracePt t="196987" x="8267700" y="5124450"/>
          <p14:tracePt t="197004" x="8261350" y="5124450"/>
          <p14:tracePt t="197020" x="8248650" y="5124450"/>
          <p14:tracePt t="197059" x="8242300" y="5124450"/>
          <p14:tracePt t="197283" x="8242300" y="5118100"/>
          <p14:tracePt t="197291" x="8248650" y="5118100"/>
          <p14:tracePt t="197303" x="8255000" y="5118100"/>
          <p14:tracePt t="197319" x="8261350" y="5111750"/>
          <p14:tracePt t="197336" x="8274050" y="5105400"/>
          <p14:tracePt t="197351" x="8280400" y="5105400"/>
          <p14:tracePt t="197369" x="8293100" y="5105400"/>
          <p14:tracePt t="197386" x="8299450" y="5105400"/>
          <p14:tracePt t="197403" x="8331200" y="5105400"/>
          <p14:tracePt t="197419" x="8343900" y="5105400"/>
          <p14:tracePt t="197436" x="8356600" y="5105400"/>
          <p14:tracePt t="197452" x="8369300" y="5105400"/>
          <p14:tracePt t="197484" x="8375650" y="5105400"/>
          <p14:tracePt t="198075" x="8362950" y="5105400"/>
          <p14:tracePt t="198083" x="8356600" y="5105400"/>
          <p14:tracePt t="198091" x="8343900" y="5118100"/>
          <p14:tracePt t="198101" x="8324850" y="5118100"/>
          <p14:tracePt t="198118" x="8318500" y="5118100"/>
          <p14:tracePt t="198134" x="8293100" y="5130800"/>
          <p14:tracePt t="198151" x="8280400" y="5130800"/>
          <p14:tracePt t="198167" x="8267700" y="5137150"/>
          <p14:tracePt t="198200" x="8255000" y="5143500"/>
          <p14:tracePt t="198683" x="8248650" y="5143500"/>
          <p14:tracePt t="198707" x="8248650" y="5149850"/>
          <p14:tracePt t="198715" x="8242300" y="5149850"/>
          <p14:tracePt t="199227" x="8248650" y="5137150"/>
          <p14:tracePt t="199235" x="8274050" y="5118100"/>
          <p14:tracePt t="199246" x="8293100" y="5111750"/>
          <p14:tracePt t="199265" x="8331200" y="5092700"/>
          <p14:tracePt t="199279" x="8343900" y="5092700"/>
          <p14:tracePt t="199298" x="8362950" y="5086350"/>
          <p14:tracePt t="199499" x="8375650" y="5086350"/>
          <p14:tracePt t="199507" x="8394700" y="5086350"/>
          <p14:tracePt t="199515" x="8407400" y="5080000"/>
          <p14:tracePt t="199529" x="8420100" y="5080000"/>
          <p14:tracePt t="199548" x="8426450" y="5080000"/>
          <p14:tracePt t="199595" x="8432800" y="5080000"/>
          <p14:tracePt t="199779" x="8439150" y="5080000"/>
          <p14:tracePt t="199803" x="8445500" y="5080000"/>
          <p14:tracePt t="199811" x="8458200" y="5080000"/>
          <p14:tracePt t="199819" x="8470900" y="5080000"/>
          <p14:tracePt t="199830" x="8483600" y="5080000"/>
          <p14:tracePt t="199847" x="8521700" y="5080000"/>
          <p14:tracePt t="199863" x="8578850" y="5080000"/>
          <p14:tracePt t="199880" x="8642350" y="5080000"/>
          <p14:tracePt t="199896" x="8699500" y="5086350"/>
          <p14:tracePt t="199913" x="8750300" y="5092700"/>
          <p14:tracePt t="199930" x="8788400" y="5099050"/>
          <p14:tracePt t="199947" x="8820150" y="5105400"/>
          <p14:tracePt t="199963" x="8832850" y="5118100"/>
          <p14:tracePt t="199997" x="8839200" y="5118100"/>
          <p14:tracePt t="200013" x="8839200" y="5124450"/>
          <p14:tracePt t="200029" x="8839200" y="5130800"/>
          <p14:tracePt t="200046" x="8839200" y="5149850"/>
          <p14:tracePt t="200063" x="8807450" y="5181600"/>
          <p14:tracePt t="200079" x="8737600" y="5226050"/>
          <p14:tracePt t="200094" x="8604250" y="5283200"/>
          <p14:tracePt t="200113" x="8439150" y="5340350"/>
          <p14:tracePt t="200129" x="8210550" y="5397500"/>
          <p14:tracePt t="200146" x="7677150" y="5486400"/>
          <p14:tracePt t="200163" x="7315200" y="5524500"/>
          <p14:tracePt t="200177" x="7137400" y="5537200"/>
          <p14:tracePt t="200196" x="6680200" y="5543550"/>
          <p14:tracePt t="200213" x="6508750" y="5543550"/>
          <p14:tracePt t="200229" x="6394450" y="5543550"/>
          <p14:tracePt t="200246" x="6350000" y="5537200"/>
          <p14:tracePt t="200262" x="6343650" y="5530850"/>
          <p14:tracePt t="200279" x="6343650" y="5524500"/>
          <p14:tracePt t="200296" x="6343650" y="5518150"/>
          <p14:tracePt t="200327" x="6350000" y="5499100"/>
          <p14:tracePt t="200343" x="6362700" y="5480050"/>
          <p14:tracePt t="200361" x="6381750" y="5467350"/>
          <p14:tracePt t="200377" x="6394450" y="5448300"/>
          <p14:tracePt t="200395" x="6419850" y="5429250"/>
          <p14:tracePt t="200411" x="6426200" y="5422900"/>
          <p14:tracePt t="200426" x="6432550" y="5416550"/>
          <p14:tracePt t="200445" x="6438900" y="5410200"/>
          <p14:tracePt t="200461" x="6445250" y="5410200"/>
          <p14:tracePt t="200499" x="6451600" y="5410200"/>
          <p14:tracePt t="200563" x="6451600" y="5403850"/>
          <p14:tracePt t="200627" x="6457950" y="5403850"/>
          <p14:tracePt t="200651" x="6464300" y="5403850"/>
          <p14:tracePt t="200667" x="6470650" y="5403850"/>
          <p14:tracePt t="200715" x="6477000" y="5403850"/>
          <p14:tracePt t="200755" x="6483350" y="5403850"/>
          <p14:tracePt t="200779" x="6489700" y="5403850"/>
          <p14:tracePt t="200819" x="6496050" y="5403850"/>
          <p14:tracePt t="201467" x="6470650" y="5410200"/>
          <p14:tracePt t="201483" x="6432550" y="5422900"/>
          <p14:tracePt t="201491" x="6362700" y="5441950"/>
          <p14:tracePt t="201499" x="6261100" y="5480050"/>
          <p14:tracePt t="201507" x="6108700" y="5505450"/>
          <p14:tracePt t="201526" x="5734050" y="5556250"/>
          <p14:tracePt t="201542" x="5359400" y="5581650"/>
          <p14:tracePt t="201559" x="5029200" y="5581650"/>
          <p14:tracePt t="201576" x="4857750" y="5581650"/>
          <p14:tracePt t="201592" x="4775200" y="5568950"/>
          <p14:tracePt t="201609" x="4749800" y="5549900"/>
          <p14:tracePt t="201642" x="4768850" y="5524500"/>
          <p14:tracePt t="201659" x="4845050" y="5486400"/>
          <p14:tracePt t="201676" x="4895850" y="5473700"/>
          <p14:tracePt t="201692" x="5054600" y="5454650"/>
          <p14:tracePt t="201709" x="5314950" y="5435600"/>
          <p14:tracePt t="201725" x="5664200" y="5435600"/>
          <p14:tracePt t="201742" x="5956300" y="5435600"/>
          <p14:tracePt t="201759" x="6172200" y="5448300"/>
          <p14:tracePt t="201775" x="6273800" y="5467350"/>
          <p14:tracePt t="201792" x="6286500" y="5467350"/>
          <p14:tracePt t="201809" x="6273800" y="5467350"/>
          <p14:tracePt t="201825" x="6261100" y="5467350"/>
          <p14:tracePt t="201841" x="6203950" y="5473700"/>
          <p14:tracePt t="201843" x="6178550" y="5473700"/>
          <p14:tracePt t="201859" x="6096000" y="5480050"/>
          <p14:tracePt t="201873" x="6045200" y="5486400"/>
          <p14:tracePt t="201892" x="5842000" y="5511800"/>
          <p14:tracePt t="201906" x="5676900" y="5530850"/>
          <p14:tracePt t="201925" x="5537200" y="5543550"/>
          <p14:tracePt t="201942" x="5416550" y="5549900"/>
          <p14:tracePt t="201958" x="5353050" y="5549900"/>
          <p14:tracePt t="202003" x="5346700" y="5549900"/>
          <p14:tracePt t="202035" x="5353050" y="5549900"/>
          <p14:tracePt t="202043" x="5359400" y="5549900"/>
          <p14:tracePt t="202059" x="5372100" y="5549900"/>
          <p14:tracePt t="202075" x="5410200" y="5537200"/>
          <p14:tracePt t="202091" x="5461000" y="5537200"/>
          <p14:tracePt t="202108" x="5511800" y="5537200"/>
          <p14:tracePt t="202124" x="5537200" y="5537200"/>
          <p14:tracePt t="202141" x="5562600" y="5530850"/>
          <p14:tracePt t="202156" x="5568950" y="5530850"/>
          <p14:tracePt t="202175" x="5575300" y="5530850"/>
          <p14:tracePt t="202227" x="5581650" y="55308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271588" y="0"/>
            <a:ext cx="10515600" cy="981075"/>
          </a:xfrm>
        </p:spPr>
        <p:txBody>
          <a:bodyPr/>
          <a:lstStyle/>
          <a:p>
            <a:pPr eaLnBrk="1" hangingPunct="1">
              <a:defRPr/>
            </a:pPr>
            <a:r>
              <a:rPr lang="ja-JP" altLang="en-US" dirty="0">
                <a:effectLst>
                  <a:outerShdw blurRad="38100" dist="38100" dir="2700000" algn="tl">
                    <a:srgbClr val="C0C0C0"/>
                  </a:outerShdw>
                </a:effectLst>
              </a:rPr>
              <a:t>麻疹・風疹・おたふくかぜ・水痘</a:t>
            </a:r>
          </a:p>
        </p:txBody>
      </p:sp>
      <p:sp>
        <p:nvSpPr>
          <p:cNvPr id="235523" name="Rectangle 3"/>
          <p:cNvSpPr>
            <a:spLocks noGrp="1" noChangeArrowheads="1"/>
          </p:cNvSpPr>
          <p:nvPr>
            <p:ph idx="1"/>
          </p:nvPr>
        </p:nvSpPr>
        <p:spPr>
          <a:xfrm>
            <a:off x="1271588" y="1290638"/>
            <a:ext cx="10515600" cy="5567362"/>
          </a:xfrm>
        </p:spPr>
        <p:txBody>
          <a:bodyPr>
            <a:normAutofit/>
          </a:bodyPr>
          <a:lstStyle/>
          <a:p>
            <a:pPr eaLnBrk="1" hangingPunct="1">
              <a:defRPr/>
            </a:pPr>
            <a:r>
              <a:rPr lang="ja-JP" altLang="en-US" sz="2400" dirty="0">
                <a:effectLst>
                  <a:outerShdw blurRad="38100" dist="38100" dir="2700000" algn="tl">
                    <a:srgbClr val="C0C0C0"/>
                  </a:outerShdw>
                </a:effectLst>
              </a:rPr>
              <a:t>２００７年　関東の大学を中心にで麻疹流行</a:t>
            </a:r>
          </a:p>
          <a:p>
            <a:pPr eaLnBrk="1" hangingPunct="1">
              <a:defRPr/>
            </a:pPr>
            <a:r>
              <a:rPr lang="ja-JP" altLang="en-US" sz="2400" dirty="0">
                <a:effectLst>
                  <a:outerShdw blurRad="38100" dist="38100" dir="2700000" algn="tl">
                    <a:srgbClr val="C0C0C0"/>
                  </a:outerShdw>
                </a:effectLst>
              </a:rPr>
              <a:t>２０１２～１３年　関東、関西、福岡、鹿児島で風疹流行</a:t>
            </a:r>
            <a:endParaRPr lang="en-US" altLang="ja-JP" sz="2400" dirty="0">
              <a:effectLst>
                <a:outerShdw blurRad="38100" dist="38100" dir="2700000" algn="tl">
                  <a:srgbClr val="C0C0C0"/>
                </a:outerShdw>
              </a:effectLst>
            </a:endParaRPr>
          </a:p>
          <a:p>
            <a:pPr eaLnBrk="1" hangingPunct="1">
              <a:defRPr/>
            </a:pPr>
            <a:r>
              <a:rPr lang="ja-JP" altLang="en-US" sz="2400" dirty="0">
                <a:effectLst>
                  <a:outerShdw blurRad="38100" dist="38100" dir="2700000" algn="tl">
                    <a:srgbClr val="C0C0C0"/>
                  </a:outerShdw>
                </a:effectLst>
              </a:rPr>
              <a:t>２０１９　世界流行</a:t>
            </a:r>
          </a:p>
          <a:p>
            <a:pPr eaLnBrk="1" hangingPunct="1">
              <a:defRPr/>
            </a:pPr>
            <a:r>
              <a:rPr lang="ja-JP" altLang="en-US" sz="2400" dirty="0">
                <a:effectLst>
                  <a:outerShdw blurRad="38100" dist="38100" dir="2700000" algn="tl">
                    <a:srgbClr val="C0C0C0"/>
                  </a:outerShdw>
                </a:effectLst>
              </a:rPr>
              <a:t>海外で感染して日本で二次感染</a:t>
            </a:r>
          </a:p>
          <a:p>
            <a:pPr lvl="1" eaLnBrk="1" hangingPunct="1">
              <a:defRPr/>
            </a:pPr>
            <a:r>
              <a:rPr lang="ja-JP" altLang="en-US" sz="2000" dirty="0">
                <a:effectLst>
                  <a:outerShdw blurRad="38100" dist="38100" dir="2700000" algn="tl">
                    <a:srgbClr val="C0C0C0"/>
                  </a:outerShdw>
                </a:effectLst>
              </a:rPr>
              <a:t>→　青年層の免疫低下</a:t>
            </a:r>
          </a:p>
          <a:p>
            <a:pPr eaLnBrk="1" hangingPunct="1">
              <a:defRPr/>
            </a:pPr>
            <a:r>
              <a:rPr lang="ja-JP" altLang="en-US" sz="2400" dirty="0">
                <a:effectLst>
                  <a:outerShdw blurRad="38100" dist="38100" dir="2700000" algn="tl">
                    <a:srgbClr val="C0C0C0"/>
                  </a:outerShdw>
                </a:effectLst>
              </a:rPr>
              <a:t>個人防衛：抗体検査と追加接種を。</a:t>
            </a:r>
          </a:p>
          <a:p>
            <a:pPr lvl="1" eaLnBrk="1" hangingPunct="1">
              <a:defRPr/>
            </a:pPr>
            <a:r>
              <a:rPr lang="ja-JP" altLang="en-US" sz="2000" dirty="0">
                <a:effectLst>
                  <a:outerShdw blurRad="38100" dist="38100" dir="2700000" algn="tl">
                    <a:srgbClr val="C0C0C0"/>
                  </a:outerShdw>
                </a:effectLst>
              </a:rPr>
              <a:t>厚生労働省は、海外渡航者に麻疹接種を推奨。風疹も推奨</a:t>
            </a:r>
          </a:p>
          <a:p>
            <a:pPr lvl="1" eaLnBrk="1" hangingPunct="1">
              <a:defRPr/>
            </a:pPr>
            <a:r>
              <a:rPr lang="ja-JP" altLang="en-US" sz="2000" dirty="0">
                <a:effectLst>
                  <a:outerShdw blurRad="38100" dist="38100" dir="2700000" algn="tl">
                    <a:srgbClr val="C0C0C0"/>
                  </a:outerShdw>
                </a:effectLst>
              </a:rPr>
              <a:t>耳鼻科学会が２０１７年にムンプス難聴を警鐘。</a:t>
            </a:r>
            <a:endParaRPr lang="en-US" altLang="ja-JP" sz="2000" dirty="0">
              <a:effectLst>
                <a:outerShdw blurRad="38100" dist="38100" dir="2700000" algn="tl">
                  <a:srgbClr val="C0C0C0"/>
                </a:outerShdw>
              </a:effectLst>
            </a:endParaRPr>
          </a:p>
          <a:p>
            <a:pPr eaLnBrk="1" hangingPunct="1">
              <a:defRPr/>
            </a:pPr>
            <a:r>
              <a:rPr lang="ja-JP" altLang="en-US" sz="2400" dirty="0">
                <a:effectLst>
                  <a:outerShdw blurRad="38100" dist="38100" dir="2700000" algn="tl">
                    <a:srgbClr val="C0C0C0"/>
                  </a:outerShdw>
                </a:effectLst>
              </a:rPr>
              <a:t>抗体測定可能</a:t>
            </a:r>
          </a:p>
          <a:p>
            <a:pPr lvl="1" eaLnBrk="1" hangingPunct="1">
              <a:defRPr/>
            </a:pPr>
            <a:r>
              <a:rPr lang="ja-JP" altLang="en-US" sz="1600" dirty="0">
                <a:effectLst>
                  <a:outerShdw blurRad="38100" dist="38100" dir="2700000" algn="tl">
                    <a:srgbClr val="C0C0C0"/>
                  </a:outerShdw>
                </a:effectLst>
              </a:rPr>
              <a:t>麻疹：　ＮＴ法≧</a:t>
            </a:r>
            <a:r>
              <a:rPr lang="en-US" altLang="ja-JP" sz="1600" dirty="0">
                <a:effectLst>
                  <a:outerShdw blurRad="38100" dist="38100" dir="2700000" algn="tl">
                    <a:srgbClr val="C0C0C0"/>
                  </a:outerShdw>
                </a:effectLst>
              </a:rPr>
              <a:t>4</a:t>
            </a:r>
            <a:r>
              <a:rPr lang="ja-JP" altLang="en-US" sz="1600" dirty="0">
                <a:effectLst>
                  <a:outerShdw blurRad="38100" dist="38100" dir="2700000" algn="tl">
                    <a:srgbClr val="C0C0C0"/>
                  </a:outerShdw>
                </a:effectLst>
              </a:rPr>
              <a:t>倍</a:t>
            </a:r>
            <a:r>
              <a:rPr lang="en-US" altLang="ja-JP" sz="1600" dirty="0">
                <a:effectLst>
                  <a:outerShdw blurRad="38100" dist="38100" dir="2700000" algn="tl">
                    <a:srgbClr val="C0C0C0"/>
                  </a:outerShdw>
                </a:effectLst>
              </a:rPr>
              <a:t>(*8</a:t>
            </a:r>
            <a:r>
              <a:rPr lang="ja-JP" altLang="en-US" sz="1600" dirty="0">
                <a:effectLst>
                  <a:outerShdw blurRad="38100" dist="38100" dir="2700000" algn="tl">
                    <a:srgbClr val="C0C0C0"/>
                  </a:outerShdw>
                </a:effectLst>
              </a:rPr>
              <a:t>倍</a:t>
            </a:r>
            <a:r>
              <a:rPr lang="en-US" altLang="ja-JP" sz="1600" dirty="0">
                <a:effectLst>
                  <a:outerShdw blurRad="38100" dist="38100" dir="2700000" algn="tl">
                    <a:srgbClr val="C0C0C0"/>
                  </a:outerShdw>
                </a:effectLst>
              </a:rPr>
              <a:t>)</a:t>
            </a:r>
            <a:r>
              <a:rPr lang="ja-JP" altLang="en-US" sz="1600" dirty="0">
                <a:effectLst>
                  <a:outerShdw blurRad="38100" dist="38100" dir="2700000" algn="tl">
                    <a:srgbClr val="C0C0C0"/>
                  </a:outerShdw>
                </a:effectLst>
              </a:rPr>
              <a:t>　　ＰＡ法≧</a:t>
            </a:r>
            <a:r>
              <a:rPr lang="en-US" altLang="ja-JP" sz="1600" dirty="0">
                <a:effectLst>
                  <a:outerShdw blurRad="38100" dist="38100" dir="2700000" algn="tl">
                    <a:srgbClr val="C0C0C0"/>
                  </a:outerShdw>
                </a:effectLst>
              </a:rPr>
              <a:t>256</a:t>
            </a:r>
            <a:r>
              <a:rPr lang="ja-JP" altLang="en-US" sz="1600" dirty="0">
                <a:effectLst>
                  <a:outerShdw blurRad="38100" dist="38100" dir="2700000" algn="tl">
                    <a:srgbClr val="C0C0C0"/>
                  </a:outerShdw>
                </a:effectLst>
              </a:rPr>
              <a:t>倍 　</a:t>
            </a:r>
            <a:r>
              <a:rPr lang="en-US" altLang="ja-JP" sz="1600" dirty="0">
                <a:effectLst>
                  <a:outerShdw blurRad="38100" dist="38100" dir="2700000" algn="tl">
                    <a:srgbClr val="C0C0C0"/>
                  </a:outerShdw>
                </a:effectLst>
              </a:rPr>
              <a:t>EIA/IgG≧8.0(*16.0)</a:t>
            </a:r>
          </a:p>
          <a:p>
            <a:pPr lvl="1" eaLnBrk="1" hangingPunct="1">
              <a:defRPr/>
            </a:pPr>
            <a:r>
              <a:rPr lang="ja-JP" altLang="en-US" sz="1600" dirty="0">
                <a:effectLst>
                  <a:outerShdw blurRad="38100" dist="38100" dir="2700000" algn="tl">
                    <a:srgbClr val="C0C0C0"/>
                  </a:outerShdw>
                </a:effectLst>
              </a:rPr>
              <a:t>風疹：　</a:t>
            </a:r>
            <a:r>
              <a:rPr lang="en-US" altLang="ja-JP" sz="1600" dirty="0">
                <a:effectLst>
                  <a:outerShdw blurRad="38100" dist="38100" dir="2700000" algn="tl">
                    <a:srgbClr val="C0C0C0"/>
                  </a:outerShdw>
                </a:effectLst>
              </a:rPr>
              <a:t>HI</a:t>
            </a:r>
            <a:r>
              <a:rPr lang="ja-JP" altLang="en-US" sz="1600" dirty="0">
                <a:effectLst>
                  <a:outerShdw blurRad="38100" dist="38100" dir="2700000" algn="tl">
                    <a:srgbClr val="C0C0C0"/>
                  </a:outerShdw>
                </a:effectLst>
              </a:rPr>
              <a:t>法　男≧</a:t>
            </a:r>
            <a:r>
              <a:rPr lang="en-US" altLang="ja-JP" sz="1600" dirty="0">
                <a:effectLst>
                  <a:outerShdw blurRad="38100" dist="38100" dir="2700000" algn="tl">
                    <a:srgbClr val="C0C0C0"/>
                  </a:outerShdw>
                </a:effectLst>
              </a:rPr>
              <a:t>16</a:t>
            </a:r>
            <a:r>
              <a:rPr lang="ja-JP" altLang="en-US" sz="1600" dirty="0">
                <a:effectLst>
                  <a:outerShdw blurRad="38100" dist="38100" dir="2700000" algn="tl">
                    <a:srgbClr val="C0C0C0"/>
                  </a:outerShdw>
                </a:effectLst>
              </a:rPr>
              <a:t>倍</a:t>
            </a:r>
            <a:r>
              <a:rPr lang="en-US" altLang="ja-JP" sz="1600" dirty="0">
                <a:effectLst>
                  <a:outerShdw blurRad="38100" dist="38100" dir="2700000" algn="tl">
                    <a:srgbClr val="C0C0C0"/>
                  </a:outerShdw>
                </a:effectLst>
              </a:rPr>
              <a:t>(*32</a:t>
            </a:r>
            <a:r>
              <a:rPr lang="ja-JP" altLang="en-US" sz="1600" dirty="0">
                <a:effectLst>
                  <a:outerShdw blurRad="38100" dist="38100" dir="2700000" algn="tl">
                    <a:srgbClr val="C0C0C0"/>
                  </a:outerShdw>
                </a:effectLst>
              </a:rPr>
              <a:t>倍</a:t>
            </a:r>
            <a:r>
              <a:rPr lang="en-US" altLang="ja-JP" sz="1600" dirty="0">
                <a:effectLst>
                  <a:outerShdw blurRad="38100" dist="38100" dir="2700000" algn="tl">
                    <a:srgbClr val="C0C0C0"/>
                  </a:outerShdw>
                </a:effectLst>
              </a:rPr>
              <a:t>)</a:t>
            </a:r>
            <a:r>
              <a:rPr lang="ja-JP" altLang="en-US" sz="1600" dirty="0">
                <a:effectLst>
                  <a:outerShdw blurRad="38100" dist="38100" dir="2700000" algn="tl">
                    <a:srgbClr val="C0C0C0"/>
                  </a:outerShdw>
                </a:effectLst>
              </a:rPr>
              <a:t>　女≧</a:t>
            </a:r>
            <a:r>
              <a:rPr lang="en-US" altLang="ja-JP" sz="1600" dirty="0">
                <a:effectLst>
                  <a:outerShdw blurRad="38100" dist="38100" dir="2700000" algn="tl">
                    <a:srgbClr val="C0C0C0"/>
                  </a:outerShdw>
                </a:effectLst>
              </a:rPr>
              <a:t>32</a:t>
            </a:r>
            <a:r>
              <a:rPr lang="ja-JP" altLang="en-US" sz="1600" dirty="0">
                <a:effectLst>
                  <a:outerShdw blurRad="38100" dist="38100" dir="2700000" algn="tl">
                    <a:srgbClr val="C0C0C0"/>
                  </a:outerShdw>
                </a:effectLst>
              </a:rPr>
              <a:t>倍 　</a:t>
            </a:r>
            <a:r>
              <a:rPr lang="en-US" altLang="ja-JP" sz="1600" dirty="0">
                <a:effectLst>
                  <a:outerShdw blurRad="38100" dist="38100" dir="2700000" algn="tl">
                    <a:srgbClr val="C0C0C0"/>
                  </a:outerShdw>
                </a:effectLst>
              </a:rPr>
              <a:t>EIA/IgG </a:t>
            </a:r>
            <a:r>
              <a:rPr lang="ja-JP" altLang="en-US" sz="1600" dirty="0">
                <a:effectLst>
                  <a:outerShdw blurRad="38100" dist="38100" dir="2700000" algn="tl">
                    <a:srgbClr val="C0C0C0"/>
                  </a:outerShdw>
                </a:effectLst>
              </a:rPr>
              <a:t>男≧</a:t>
            </a:r>
            <a:r>
              <a:rPr lang="en-US" altLang="ja-JP" sz="1600" dirty="0">
                <a:effectLst>
                  <a:outerShdw blurRad="38100" dist="38100" dir="2700000" algn="tl">
                    <a:srgbClr val="C0C0C0"/>
                  </a:outerShdw>
                </a:effectLst>
              </a:rPr>
              <a:t>6.0(*8.0), </a:t>
            </a:r>
            <a:r>
              <a:rPr lang="ja-JP" altLang="en-US" sz="1600" dirty="0">
                <a:effectLst>
                  <a:outerShdw blurRad="38100" dist="38100" dir="2700000" algn="tl">
                    <a:srgbClr val="C0C0C0"/>
                  </a:outerShdw>
                </a:effectLst>
              </a:rPr>
              <a:t>女≧</a:t>
            </a:r>
            <a:r>
              <a:rPr lang="en-US" altLang="ja-JP" sz="1600" dirty="0">
                <a:effectLst>
                  <a:outerShdw blurRad="38100" dist="38100" dir="2700000" algn="tl">
                    <a:srgbClr val="C0C0C0"/>
                  </a:outerShdw>
                </a:effectLst>
              </a:rPr>
              <a:t>8.0</a:t>
            </a:r>
          </a:p>
          <a:p>
            <a:pPr lvl="1" eaLnBrk="1" hangingPunct="1">
              <a:defRPr/>
            </a:pPr>
            <a:r>
              <a:rPr lang="ja-JP" altLang="en-US" sz="1600" dirty="0">
                <a:effectLst>
                  <a:outerShdw blurRad="38100" dist="38100" dir="2700000" algn="tl">
                    <a:srgbClr val="C0C0C0"/>
                  </a:outerShdw>
                </a:effectLst>
              </a:rPr>
              <a:t>おたふく：ＥＩＡ</a:t>
            </a:r>
            <a:r>
              <a:rPr lang="en-US" altLang="ja-JP" sz="1600" dirty="0">
                <a:effectLst>
                  <a:outerShdw blurRad="38100" dist="38100" dir="2700000" algn="tl">
                    <a:srgbClr val="C0C0C0"/>
                  </a:outerShdw>
                </a:effectLst>
              </a:rPr>
              <a:t>/IgG</a:t>
            </a:r>
            <a:r>
              <a:rPr lang="ja-JP" altLang="en-US" sz="1600" dirty="0">
                <a:effectLst>
                  <a:outerShdw blurRad="38100" dist="38100" dir="2700000" algn="tl">
                    <a:srgbClr val="C0C0C0"/>
                  </a:outerShdw>
                </a:effectLst>
              </a:rPr>
              <a:t>　</a:t>
            </a:r>
            <a:r>
              <a:rPr lang="en-US" altLang="ja-JP" sz="1600" dirty="0">
                <a:effectLst>
                  <a:outerShdw blurRad="38100" dist="38100" dir="2700000" algn="tl">
                    <a:srgbClr val="C0C0C0"/>
                  </a:outerShdw>
                </a:effectLst>
              </a:rPr>
              <a:t>5.0</a:t>
            </a:r>
            <a:r>
              <a:rPr lang="ja-JP" altLang="en-US" sz="1600" dirty="0">
                <a:effectLst>
                  <a:outerShdw blurRad="38100" dist="38100" dir="2700000" algn="tl">
                    <a:srgbClr val="C0C0C0"/>
                  </a:outerShdw>
                </a:effectLst>
              </a:rPr>
              <a:t>以上</a:t>
            </a:r>
            <a:r>
              <a:rPr lang="en-US" altLang="ja-JP" sz="1600" dirty="0">
                <a:effectLst>
                  <a:outerShdw blurRad="38100" dist="38100" dir="2700000" algn="tl">
                    <a:srgbClr val="C0C0C0"/>
                  </a:outerShdw>
                </a:effectLst>
              </a:rPr>
              <a:t>(*4.0)</a:t>
            </a:r>
          </a:p>
          <a:p>
            <a:pPr lvl="1" eaLnBrk="1" hangingPunct="1">
              <a:defRPr/>
            </a:pPr>
            <a:r>
              <a:rPr lang="ja-JP" altLang="en-US" sz="1600" dirty="0">
                <a:effectLst>
                  <a:outerShdw blurRad="38100" dist="38100" dir="2700000" algn="tl">
                    <a:srgbClr val="C0C0C0"/>
                  </a:outerShdw>
                </a:effectLst>
              </a:rPr>
              <a:t>水痘：　</a:t>
            </a:r>
            <a:r>
              <a:rPr lang="en-US" altLang="ja-JP" sz="1600" dirty="0">
                <a:effectLst>
                  <a:outerShdw blurRad="38100" dist="38100" dir="2700000" algn="tl">
                    <a:srgbClr val="C0C0C0"/>
                  </a:outerShdw>
                </a:effectLst>
              </a:rPr>
              <a:t>EIA/IgG 4.0</a:t>
            </a:r>
            <a:r>
              <a:rPr lang="ja-JP" altLang="en-US" sz="1600" dirty="0">
                <a:effectLst>
                  <a:outerShdw blurRad="38100" dist="38100" dir="2700000" algn="tl">
                    <a:srgbClr val="C0C0C0"/>
                  </a:outerShdw>
                </a:effectLst>
              </a:rPr>
              <a:t>倍以上</a:t>
            </a:r>
          </a:p>
          <a:p>
            <a:pPr lvl="1" eaLnBrk="1" hangingPunct="1">
              <a:defRPr/>
            </a:pPr>
            <a:r>
              <a:rPr lang="en-US" altLang="ja-JP" sz="1600" dirty="0">
                <a:effectLst>
                  <a:outerShdw blurRad="38100" dist="38100" dir="2700000" algn="tl">
                    <a:srgbClr val="C0C0C0"/>
                  </a:outerShdw>
                </a:effectLst>
              </a:rPr>
              <a:t>(*</a:t>
            </a:r>
            <a:r>
              <a:rPr lang="ja-JP" altLang="en-US" sz="1600" dirty="0">
                <a:effectLst>
                  <a:outerShdw blurRad="38100" dist="38100" dir="2700000" algn="tl">
                    <a:srgbClr val="C0C0C0"/>
                  </a:outerShdw>
                </a:effectLst>
              </a:rPr>
              <a:t>数字</a:t>
            </a:r>
            <a:r>
              <a:rPr lang="en-US" altLang="ja-JP" sz="1600" dirty="0">
                <a:effectLst>
                  <a:outerShdw blurRad="38100" dist="38100" dir="2700000" algn="tl">
                    <a:srgbClr val="C0C0C0"/>
                  </a:outerShdw>
                </a:effectLst>
              </a:rPr>
              <a:t>)</a:t>
            </a:r>
            <a:r>
              <a:rPr lang="ja-JP" altLang="en-US" sz="1600" dirty="0">
                <a:effectLst>
                  <a:outerShdw blurRad="38100" dist="38100" dir="2700000" algn="tl">
                    <a:srgbClr val="C0C0C0"/>
                  </a:outerShdw>
                </a:effectLst>
              </a:rPr>
              <a:t>は環境感染学会の医療従事者向け基準</a:t>
            </a:r>
            <a:r>
              <a:rPr lang="en-US" altLang="ja-JP" sz="1600" dirty="0">
                <a:effectLst>
                  <a:outerShdw blurRad="38100" dist="38100" dir="2700000" algn="tl">
                    <a:srgbClr val="C0C0C0"/>
                  </a:outerShdw>
                </a:effectLst>
              </a:rPr>
              <a:t>) </a:t>
            </a:r>
          </a:p>
          <a:p>
            <a:pPr lvl="1" eaLnBrk="1" hangingPunct="1">
              <a:buFont typeface="Wingdings" panose="05000000000000000000" pitchFamily="2" charset="2"/>
              <a:buNone/>
              <a:defRPr/>
            </a:pPr>
            <a:endParaRPr lang="en-US" altLang="ja-JP" sz="2000" dirty="0">
              <a:effectLst>
                <a:outerShdw blurRad="38100" dist="38100" dir="2700000" algn="tl">
                  <a:srgbClr val="C0C0C0"/>
                </a:outerShdw>
              </a:effectLst>
            </a:endParaRPr>
          </a:p>
        </p:txBody>
      </p:sp>
    </p:spTree>
  </p:cSld>
  <p:clrMapOvr>
    <a:masterClrMapping/>
  </p:clrMapOvr>
  <p:transition spd="slow" advTm="165693"/>
  <p:extLst>
    <p:ext uri="{3A86A75C-4F4B-4683-9AE1-C65F6400EC91}">
      <p14:laserTraceLst xmlns:p14="http://schemas.microsoft.com/office/powerpoint/2010/main">
        <p14:tracePtLst>
          <p14:tracePt t="67" x="5588000" y="5524500"/>
          <p14:tracePt t="652" x="5581650" y="5524500"/>
          <p14:tracePt t="684" x="5581650" y="5530850"/>
          <p14:tracePt t="692" x="5575300" y="5530850"/>
          <p14:tracePt t="700" x="5575300" y="5537200"/>
          <p14:tracePt t="710" x="5562600" y="5537200"/>
          <p14:tracePt t="727" x="5556250" y="5537200"/>
          <p14:tracePt t="743" x="5556250" y="5543550"/>
          <p14:tracePt t="760" x="5581650" y="5530850"/>
          <p14:tracePt t="777" x="5626100" y="5518150"/>
          <p14:tracePt t="791" x="5753100" y="5467350"/>
          <p14:tracePt t="810" x="5937250" y="5422900"/>
          <p14:tracePt t="827" x="5943600" y="5422900"/>
          <p14:tracePt t="860" x="5969000" y="5410200"/>
          <p14:tracePt t="940" x="5981700" y="5403850"/>
          <p14:tracePt t="948" x="5981700" y="5410200"/>
          <p14:tracePt t="959" x="5988050" y="5422900"/>
          <p14:tracePt t="974" x="5981700" y="5441950"/>
          <p14:tracePt t="1009" x="5962650" y="5441950"/>
          <p14:tracePt t="1026" x="5943600" y="5441950"/>
          <p14:tracePt t="1043" x="5873750" y="5410200"/>
          <p14:tracePt t="1059" x="5816600" y="5397500"/>
          <p14:tracePt t="1076" x="5772150" y="5391150"/>
          <p14:tracePt t="1093" x="5740400" y="5384800"/>
          <p14:tracePt t="1109" x="5702300" y="5384800"/>
          <p14:tracePt t="1126" x="5670550" y="5384800"/>
          <p14:tracePt t="1143" x="5638800" y="5384800"/>
          <p14:tracePt t="1159" x="5619750" y="5384800"/>
          <p14:tracePt t="1174" x="5607050" y="5384800"/>
          <p14:tracePt t="1192" x="5600700" y="5384800"/>
          <p14:tracePt t="1209" x="5581650" y="5384800"/>
          <p14:tracePt t="1224" x="5581650" y="5378450"/>
          <p14:tracePt t="1242" x="5568950" y="5378450"/>
          <p14:tracePt t="1259" x="5562600" y="5372100"/>
          <p14:tracePt t="1292" x="5556250" y="5372100"/>
          <p14:tracePt t="1316" x="5556250" y="5365750"/>
          <p14:tracePt t="1325" x="5549900" y="5365750"/>
          <p14:tracePt t="1356" x="5543550" y="5365750"/>
          <p14:tracePt t="1364" x="5537200" y="5359400"/>
          <p14:tracePt t="1388" x="5530850" y="5359400"/>
          <p14:tracePt t="1412" x="5524500" y="5359400"/>
          <p14:tracePt t="1644" x="5518150" y="5353050"/>
          <p14:tracePt t="1652" x="5511800" y="5346700"/>
          <p14:tracePt t="1659" x="5511800" y="5340350"/>
          <p14:tracePt t="1675" x="5499100" y="5340350"/>
          <p14:tracePt t="1691" x="5473700" y="5327650"/>
          <p14:tracePt t="1708" x="5454650" y="5321300"/>
          <p14:tracePt t="1724" x="5403850" y="5302250"/>
          <p14:tracePt t="1741" x="5334000" y="5276850"/>
          <p14:tracePt t="1758" x="5257800" y="5257800"/>
          <p14:tracePt t="1772" x="5111750" y="5226050"/>
          <p14:tracePt t="1791" x="4902200" y="5175250"/>
          <p14:tracePt t="1808" x="4641850" y="5105400"/>
          <p14:tracePt t="1824" x="4381500" y="5035550"/>
          <p14:tracePt t="1840" x="4159250" y="4940300"/>
          <p14:tracePt t="1855" x="4006850" y="4851400"/>
          <p14:tracePt t="1872" x="3956050" y="4794250"/>
          <p14:tracePt t="1891" x="3930650" y="4737100"/>
          <p14:tracePt t="2020" x="3930650" y="4730750"/>
          <p14:tracePt t="2028" x="3956050" y="4737100"/>
          <p14:tracePt t="2044" x="3956050" y="4730750"/>
          <p14:tracePt t="2057" x="3930650" y="4730750"/>
          <p14:tracePt t="2072" x="3651250" y="4533900"/>
          <p14:tracePt t="2090" x="3371850" y="4324350"/>
          <p14:tracePt t="2105" x="2978150" y="4076700"/>
          <p14:tracePt t="2122" x="2590800" y="3797300"/>
          <p14:tracePt t="2140" x="2165350" y="3295650"/>
          <p14:tracePt t="2157" x="1943100" y="2889250"/>
          <p14:tracePt t="2174" x="1803400" y="2489200"/>
          <p14:tracePt t="2188" x="1739900" y="2120900"/>
          <p14:tracePt t="2208" x="1739900" y="1873250"/>
          <p14:tracePt t="2223" x="1758950" y="1701800"/>
          <p14:tracePt t="2240" x="1797050" y="1587500"/>
          <p14:tracePt t="2257" x="1835150" y="1504950"/>
          <p14:tracePt t="2273" x="1847850" y="1466850"/>
          <p14:tracePt t="2290" x="1854200" y="1454150"/>
          <p14:tracePt t="2323" x="1854200" y="1447800"/>
          <p14:tracePt t="2340" x="1841500" y="1435100"/>
          <p14:tracePt t="2356" x="1809750" y="1435100"/>
          <p14:tracePt t="2373" x="1746250" y="1428750"/>
          <p14:tracePt t="2389" x="1714500" y="1422400"/>
          <p14:tracePt t="2406" x="1619250" y="1409700"/>
          <p14:tracePt t="2423" x="1530350" y="1397000"/>
          <p14:tracePt t="2439" x="1435100" y="1384300"/>
          <p14:tracePt t="2454" x="1365250" y="1384300"/>
          <p14:tracePt t="2473" x="1320800" y="1384300"/>
          <p14:tracePt t="2489" x="1282700" y="1377950"/>
          <p14:tracePt t="2504" x="1238250" y="1365250"/>
          <p14:tracePt t="2523" x="1168400" y="1314450"/>
          <p14:tracePt t="2537" x="1155700" y="1301750"/>
          <p14:tracePt t="2539" x="1123950" y="1282700"/>
          <p14:tracePt t="2554" x="1111250" y="1276350"/>
          <p14:tracePt t="2570" x="1092200" y="1250950"/>
          <p14:tracePt t="2589" x="1079500" y="1231900"/>
          <p14:tracePt t="2604" x="1079500" y="1225550"/>
          <p14:tracePt t="2623" x="1098550" y="1200150"/>
          <p14:tracePt t="2639" x="1174750" y="1162050"/>
          <p14:tracePt t="2656" x="1327150" y="1117600"/>
          <p14:tracePt t="2670" x="1612900" y="1079500"/>
          <p14:tracePt t="2689" x="1981200" y="1054100"/>
          <p14:tracePt t="2706" x="2387600" y="1028700"/>
          <p14:tracePt t="2722" x="2717800" y="1028700"/>
          <p14:tracePt t="2739" x="3016250" y="1028700"/>
          <p14:tracePt t="2756" x="3130550" y="1028700"/>
          <p14:tracePt t="2772" x="3168650" y="1028700"/>
          <p14:tracePt t="2788" x="3175000" y="1028700"/>
          <p14:tracePt t="2844" x="3181350" y="1028700"/>
          <p14:tracePt t="2860" x="3187700" y="1028700"/>
          <p14:tracePt t="2884" x="3200400" y="1028700"/>
          <p14:tracePt t="2900" x="3206750" y="1028700"/>
          <p14:tracePt t="2908" x="3219450" y="1028700"/>
          <p14:tracePt t="2921" x="3225800" y="1028700"/>
          <p14:tracePt t="2936" x="3257550" y="1028700"/>
          <p14:tracePt t="2955" x="3321050" y="1028700"/>
          <p14:tracePt t="2971" x="3390900" y="1028700"/>
          <p14:tracePt t="2988" x="3486150" y="1022350"/>
          <p14:tracePt t="3005" x="3613150" y="1009650"/>
          <p14:tracePt t="3021" x="3765550" y="996950"/>
          <p14:tracePt t="3038" x="3943350" y="990600"/>
          <p14:tracePt t="3055" x="4171950" y="984250"/>
          <p14:tracePt t="3069" x="4387850" y="971550"/>
          <p14:tracePt t="3086" x="4572000" y="971550"/>
          <p14:tracePt t="3105" x="4749800" y="965200"/>
          <p14:tracePt t="3119" x="4889500" y="965200"/>
          <p14:tracePt t="3138" x="4984750" y="965200"/>
          <p14:tracePt t="3154" x="5035550" y="965200"/>
          <p14:tracePt t="3171" x="5060950" y="965200"/>
          <p14:tracePt t="3276" x="5060950" y="958850"/>
          <p14:tracePt t="3284" x="5067300" y="958850"/>
          <p14:tracePt t="3292" x="5073650" y="952500"/>
          <p14:tracePt t="3304" x="5086350" y="952500"/>
          <p14:tracePt t="3319" x="5118100" y="939800"/>
          <p14:tracePt t="3335" x="5207000" y="920750"/>
          <p14:tracePt t="3354" x="5353050" y="901700"/>
          <p14:tracePt t="3371" x="5695950" y="869950"/>
          <p14:tracePt t="3387" x="6007100" y="844550"/>
          <p14:tracePt t="3404" x="6343650" y="825500"/>
          <p14:tracePt t="3421" x="6629400" y="806450"/>
          <p14:tracePt t="3437" x="6826250" y="800100"/>
          <p14:tracePt t="3454" x="6991350" y="781050"/>
          <p14:tracePt t="3470" x="7112000" y="768350"/>
          <p14:tracePt t="3487" x="7207250" y="762000"/>
          <p14:tracePt t="3502" x="7283450" y="755650"/>
          <p14:tracePt t="3520" x="7340600" y="755650"/>
          <p14:tracePt t="3537" x="7391400" y="755650"/>
          <p14:tracePt t="3539" x="7416800" y="755650"/>
          <p14:tracePt t="3551" x="7435850" y="755650"/>
          <p14:tracePt t="3570" x="7480300" y="755650"/>
          <p14:tracePt t="3587" x="7505700" y="755650"/>
          <p14:tracePt t="3603" x="7512050" y="755650"/>
          <p14:tracePt t="3637" x="7518400" y="755650"/>
          <p14:tracePt t="3653" x="7537450" y="755650"/>
          <p14:tracePt t="3670" x="7575550" y="755650"/>
          <p14:tracePt t="3686" x="7626350" y="755650"/>
          <p14:tracePt t="3703" x="7683500" y="755650"/>
          <p14:tracePt t="3720" x="7740650" y="755650"/>
          <p14:tracePt t="3736" x="7797800" y="755650"/>
          <p14:tracePt t="3753" x="7842250" y="755650"/>
          <p14:tracePt t="3770" x="7886700" y="755650"/>
          <p14:tracePt t="3786" x="7924800" y="755650"/>
          <p14:tracePt t="3803" x="7988300" y="768350"/>
          <p14:tracePt t="3819" x="8020050" y="774700"/>
          <p14:tracePt t="3834" x="8032750" y="781050"/>
          <p14:tracePt t="3853" x="8064500" y="787400"/>
          <p14:tracePt t="3869" x="8077200" y="787400"/>
          <p14:tracePt t="3886" x="8083550" y="787400"/>
          <p14:tracePt t="3964" x="8077200" y="793750"/>
          <p14:tracePt t="3972" x="8070850" y="793750"/>
          <p14:tracePt t="3987" x="8064500" y="793750"/>
          <p14:tracePt t="4002" x="8051800" y="800100"/>
          <p14:tracePt t="4019" x="8032750" y="806450"/>
          <p14:tracePt t="4060" x="8026400" y="806450"/>
          <p14:tracePt t="4164" x="8020050" y="806450"/>
          <p14:tracePt t="4236" x="8032750" y="806450"/>
          <p14:tracePt t="4252" x="8070850" y="806450"/>
          <p14:tracePt t="4260" x="8102600" y="806450"/>
          <p14:tracePt t="4268" x="8159750" y="806450"/>
          <p14:tracePt t="4285" x="8223250" y="806450"/>
          <p14:tracePt t="4302" x="8324850" y="806450"/>
          <p14:tracePt t="4318" x="8426450" y="806450"/>
          <p14:tracePt t="4335" x="8489950" y="806450"/>
          <p14:tracePt t="4351" x="8521700" y="806450"/>
          <p14:tracePt t="4420" x="8515350" y="806450"/>
          <p14:tracePt t="4428" x="8509000" y="806450"/>
          <p14:tracePt t="4436" x="8496300" y="806450"/>
          <p14:tracePt t="4451" x="8464550" y="806450"/>
          <p14:tracePt t="4468" x="8432800" y="806450"/>
          <p14:tracePt t="4485" x="8388350" y="806450"/>
          <p14:tracePt t="4501" x="8343900" y="812800"/>
          <p14:tracePt t="4518" x="8293100" y="812800"/>
          <p14:tracePt t="4534" x="8255000" y="812800"/>
          <p14:tracePt t="4551" x="8223250" y="819150"/>
          <p14:tracePt t="4568" x="8204200" y="819150"/>
          <p14:tracePt t="4584" x="8185150" y="819150"/>
          <p14:tracePt t="4601" x="8185150" y="825500"/>
          <p14:tracePt t="4644" x="8178800" y="825500"/>
          <p14:tracePt t="4748" x="8185150" y="825500"/>
          <p14:tracePt t="4756" x="8191500" y="825500"/>
          <p14:tracePt t="4767" x="8204200" y="825500"/>
          <p14:tracePt t="4782" x="8210550" y="825500"/>
          <p14:tracePt t="4800" x="8223250" y="825500"/>
          <p14:tracePt t="4817" x="8235950" y="825500"/>
          <p14:tracePt t="4868" x="8235950" y="819150"/>
          <p14:tracePt t="4932" x="8229600" y="825500"/>
          <p14:tracePt t="4948" x="8191500" y="838200"/>
          <p14:tracePt t="4956" x="8159750" y="850900"/>
          <p14:tracePt t="4965" x="8096250" y="869950"/>
          <p14:tracePt t="4983" x="7962900" y="914400"/>
          <p14:tracePt t="4999" x="7696200" y="1003300"/>
          <p14:tracePt t="5016" x="7366000" y="1092200"/>
          <p14:tracePt t="5033" x="6889750" y="1206500"/>
          <p14:tracePt t="5049" x="6400800" y="1295400"/>
          <p14:tracePt t="5066" x="5848350" y="1390650"/>
          <p14:tracePt t="5081" x="5346700" y="1473200"/>
          <p14:tracePt t="5099" x="4635500" y="1549400"/>
          <p14:tracePt t="5117" x="4330700" y="1574800"/>
          <p14:tracePt t="5133" x="4089400" y="1600200"/>
          <p14:tracePt t="5149" x="4019550" y="1612900"/>
          <p14:tracePt t="5164" x="3898900" y="1631950"/>
          <p14:tracePt t="5183" x="3835400" y="1644650"/>
          <p14:tracePt t="5199" x="3803650" y="1657350"/>
          <p14:tracePt t="5214" x="3797300" y="1657350"/>
          <p14:tracePt t="5364" x="3797300" y="1663700"/>
          <p14:tracePt t="5372" x="3803650" y="1676400"/>
          <p14:tracePt t="5382" x="3816350" y="1695450"/>
          <p14:tracePt t="5397" x="3829050" y="1746250"/>
          <p14:tracePt t="5414" x="3829050" y="1778000"/>
          <p14:tracePt t="5432" x="3822700" y="1841500"/>
          <p14:tracePt t="5596" x="3810000" y="1854200"/>
          <p14:tracePt t="5604" x="3816350" y="1860550"/>
          <p14:tracePt t="5740" x="3829050" y="1860550"/>
          <p14:tracePt t="5748" x="3829050" y="1854200"/>
          <p14:tracePt t="5764" x="3829050" y="1847850"/>
          <p14:tracePt t="5772" x="3829050" y="1841500"/>
          <p14:tracePt t="5781" x="3829050" y="1835150"/>
          <p14:tracePt t="5798" x="3803650" y="1835150"/>
          <p14:tracePt t="5815" x="3778250" y="1828800"/>
          <p14:tracePt t="5831" x="3752850" y="1822450"/>
          <p14:tracePt t="5848" x="3721100" y="1809750"/>
          <p14:tracePt t="5864" x="3683000" y="1803400"/>
          <p14:tracePt t="5881" x="3625850" y="1778000"/>
          <p14:tracePt t="5898" x="3530600" y="1746250"/>
          <p14:tracePt t="5915" x="3327400" y="1682750"/>
          <p14:tracePt t="5929" x="3219450" y="1670050"/>
          <p14:tracePt t="5948" x="2711450" y="1568450"/>
          <p14:tracePt t="5964" x="2260600" y="1492250"/>
          <p14:tracePt t="5981" x="1809750" y="1416050"/>
          <p14:tracePt t="5996" x="1454150" y="1346200"/>
          <p14:tracePt t="6014" x="1276350" y="1308100"/>
          <p14:tracePt t="6029" x="1200150" y="1270000"/>
          <p14:tracePt t="6047" x="1193800" y="1263650"/>
          <p14:tracePt t="6064" x="1200150" y="1238250"/>
          <p14:tracePt t="6081" x="1231900" y="1193800"/>
          <p14:tracePt t="6095" x="1301750" y="1136650"/>
          <p14:tracePt t="6114" x="1377950" y="1085850"/>
          <p14:tracePt t="6131" x="1530350" y="1016000"/>
          <p14:tracePt t="6145" x="1593850" y="996950"/>
          <p14:tracePt t="6164" x="1752600" y="965200"/>
          <p14:tracePt t="6178" x="1797050" y="958850"/>
          <p14:tracePt t="6197" x="1892300" y="952500"/>
          <p14:tracePt t="6214" x="1911350" y="946150"/>
          <p14:tracePt t="6230" x="1917700" y="946150"/>
          <p14:tracePt t="6247" x="1917700" y="958850"/>
          <p14:tracePt t="6263" x="1905000" y="1009650"/>
          <p14:tracePt t="6280" x="1866900" y="1066800"/>
          <p14:tracePt t="6297" x="1816100" y="1136650"/>
          <p14:tracePt t="6313" x="1746250" y="1200150"/>
          <p14:tracePt t="6330" x="1689100" y="1257300"/>
          <p14:tracePt t="6347" x="1492250" y="1320800"/>
          <p14:tracePt t="6361" x="1416050" y="1327150"/>
          <p14:tracePt t="6380" x="1174750" y="1301750"/>
          <p14:tracePt t="6397" x="1047750" y="1238250"/>
          <p14:tracePt t="6413" x="946150" y="1143000"/>
          <p14:tracePt t="6428" x="889000" y="1041400"/>
          <p14:tracePt t="6446" x="876300" y="939800"/>
          <p14:tracePt t="6461" x="889000" y="825500"/>
          <p14:tracePt t="6480" x="946150" y="717550"/>
          <p14:tracePt t="6496" x="1028700" y="609600"/>
          <p14:tracePt t="6513" x="1155700" y="495300"/>
          <p14:tracePt t="6530" x="1320800" y="400050"/>
          <p14:tracePt t="6544" x="1543050" y="304800"/>
          <p14:tracePt t="6562" x="1727200" y="266700"/>
          <p14:tracePt t="6579" x="1968500" y="234950"/>
          <p14:tracePt t="6594" x="2025650" y="234950"/>
          <p14:tracePt t="6613" x="2159000" y="279400"/>
          <p14:tracePt t="6629" x="2216150" y="336550"/>
          <p14:tracePt t="6644" x="2247900" y="425450"/>
          <p14:tracePt t="6663" x="2260600" y="520700"/>
          <p14:tracePt t="6680" x="2260600" y="622300"/>
          <p14:tracePt t="6696" x="2260600" y="730250"/>
          <p14:tracePt t="6712" x="2235200" y="800100"/>
          <p14:tracePt t="6729" x="2216150" y="850900"/>
          <p14:tracePt t="6744" x="2197100" y="876300"/>
          <p14:tracePt t="6760" x="2184400" y="895350"/>
          <p14:tracePt t="6779" x="2165350" y="901700"/>
          <p14:tracePt t="6948" x="2171700" y="920750"/>
          <p14:tracePt t="6956" x="2184400" y="927100"/>
          <p14:tracePt t="6964" x="2184400" y="952500"/>
          <p14:tracePt t="6976" x="2190750" y="958850"/>
          <p14:tracePt t="7012" x="2197100" y="958850"/>
          <p14:tracePt t="7204" x="2197100" y="952500"/>
          <p14:tracePt t="7212" x="2197100" y="946150"/>
          <p14:tracePt t="7220" x="2209800" y="946150"/>
          <p14:tracePt t="7228" x="2216150" y="946150"/>
          <p14:tracePt t="7244" x="2235200" y="946150"/>
          <p14:tracePt t="7261" x="2235200" y="939800"/>
          <p14:tracePt t="7812" x="2260600" y="939800"/>
          <p14:tracePt t="7820" x="2292350" y="927100"/>
          <p14:tracePt t="7828" x="2349500" y="914400"/>
          <p14:tracePt t="7843" x="2457450" y="901700"/>
          <p14:tracePt t="7860" x="2622550" y="882650"/>
          <p14:tracePt t="7876" x="2768600" y="857250"/>
          <p14:tracePt t="7893" x="2927350" y="838200"/>
          <p14:tracePt t="7910" x="3079750" y="819150"/>
          <p14:tracePt t="7926" x="3206750" y="806450"/>
          <p14:tracePt t="7941" x="3321050" y="800100"/>
          <p14:tracePt t="7959" x="3390900" y="793750"/>
          <p14:tracePt t="7976" x="3429000" y="793750"/>
          <p14:tracePt t="7993" x="3435350" y="793750"/>
          <p14:tracePt t="8035" x="3435350" y="800100"/>
          <p14:tracePt t="8051" x="3435350" y="806450"/>
          <p14:tracePt t="8059" x="3429000" y="812800"/>
          <p14:tracePt t="8074" x="3416300" y="819150"/>
          <p14:tracePt t="8090" x="3403600" y="831850"/>
          <p14:tracePt t="8108" x="3352800" y="850900"/>
          <p14:tracePt t="8125" x="3321050" y="857250"/>
          <p14:tracePt t="8142" x="3295650" y="863600"/>
          <p14:tracePt t="8157" x="3270250" y="869950"/>
          <p14:tracePt t="8175" x="3244850" y="876300"/>
          <p14:tracePt t="8191" x="3213100" y="876300"/>
          <p14:tracePt t="8208" x="3168650" y="895350"/>
          <p14:tracePt t="8225" x="3079750" y="920750"/>
          <p14:tracePt t="8241" x="2921000" y="952500"/>
          <p14:tracePt t="8258" x="2711450" y="984250"/>
          <p14:tracePt t="8273" x="2489200" y="1016000"/>
          <p14:tracePt t="8291" x="2279650" y="1041400"/>
          <p14:tracePt t="8309" x="2133600" y="1054100"/>
          <p14:tracePt t="8325" x="2057400" y="1054100"/>
          <p14:tracePt t="8342" x="2038350" y="1060450"/>
          <p14:tracePt t="8876" x="2038350" y="1066800"/>
          <p14:tracePt t="8884" x="2025650" y="1073150"/>
          <p14:tracePt t="8900" x="2012950" y="1079500"/>
          <p14:tracePt t="8907" x="2000250" y="1085850"/>
          <p14:tracePt t="8922" x="1974850" y="1098550"/>
          <p14:tracePt t="8939" x="1860550" y="1130300"/>
          <p14:tracePt t="8957" x="1739900" y="1136650"/>
          <p14:tracePt t="8974" x="1593850" y="1136650"/>
          <p14:tracePt t="8990" x="1454150" y="1098550"/>
          <p14:tracePt t="9007" x="1333500" y="1028700"/>
          <p14:tracePt t="9024" x="1244600" y="952500"/>
          <p14:tracePt t="9040" x="1174750" y="838200"/>
          <p14:tracePt t="9057" x="1149350" y="723900"/>
          <p14:tracePt t="9073" x="1143000" y="622300"/>
          <p14:tracePt t="9090" x="1162050" y="520700"/>
          <p14:tracePt t="9107" x="1257300" y="361950"/>
          <p14:tracePt t="9124" x="1352550" y="266700"/>
          <p14:tracePt t="9138" x="1416050" y="228600"/>
          <p14:tracePt t="9157" x="1657350" y="139700"/>
          <p14:tracePt t="9173" x="1860550" y="95250"/>
          <p14:tracePt t="9190" x="2038350" y="69850"/>
          <p14:tracePt t="9206" x="2216150" y="63500"/>
          <p14:tracePt t="9223" x="2362200" y="63500"/>
          <p14:tracePt t="9240" x="2463800" y="101600"/>
          <p14:tracePt t="9256" x="2546350" y="158750"/>
          <p14:tracePt t="9273" x="2590800" y="234950"/>
          <p14:tracePt t="9289" x="2622550" y="298450"/>
          <p14:tracePt t="9304" x="2641600" y="368300"/>
          <p14:tracePt t="9323" x="2654300" y="469900"/>
          <p14:tracePt t="9340" x="2654300" y="546100"/>
          <p14:tracePt t="9356" x="2647950" y="609600"/>
          <p14:tracePt t="9373" x="2635250" y="685800"/>
          <p14:tracePt t="9389" x="2597150" y="762000"/>
          <p14:tracePt t="9404" x="2559050" y="831850"/>
          <p14:tracePt t="9423" x="2508250" y="882650"/>
          <p14:tracePt t="9439" x="2470150" y="920750"/>
          <p14:tracePt t="9456" x="2451100" y="933450"/>
          <p14:tracePt t="9473" x="2444750" y="939800"/>
          <p14:tracePt t="10516" x="2444750" y="946150"/>
          <p14:tracePt t="10536" x="2444750" y="952500"/>
          <p14:tracePt t="11452" x="2438400" y="958850"/>
          <p14:tracePt t="11460" x="2432050" y="971550"/>
          <p14:tracePt t="11484" x="2432050" y="984250"/>
          <p14:tracePt t="11500" x="2432050" y="990600"/>
          <p14:tracePt t="11524" x="2425700" y="996950"/>
          <p14:tracePt t="11659" x="2425700" y="1009650"/>
          <p14:tracePt t="11668" x="2425700" y="1022350"/>
          <p14:tracePt t="11740" x="2419350" y="1028700"/>
          <p14:tracePt t="11748" x="2413000" y="1028700"/>
          <p14:tracePt t="11764" x="2400300" y="1041400"/>
          <p14:tracePt t="11772" x="2393950" y="1041400"/>
          <p14:tracePt t="11781" x="2387600" y="1041400"/>
          <p14:tracePt t="11800" x="2381250" y="1041400"/>
          <p14:tracePt t="11817" x="2381250" y="1054100"/>
          <p14:tracePt t="11833" x="2374900" y="1054100"/>
          <p14:tracePt t="11868" x="2368550" y="1054100"/>
          <p14:tracePt t="12788" x="2362200" y="1054100"/>
          <p14:tracePt t="12795" x="2362200" y="1060450"/>
          <p14:tracePt t="12812" x="2355850" y="1060450"/>
          <p14:tracePt t="12884" x="2349500" y="1060450"/>
          <p14:tracePt t="12924" x="2343150" y="1060450"/>
          <p14:tracePt t="12932" x="2343150" y="1066800"/>
          <p14:tracePt t="14716" x="2336800" y="1079500"/>
          <p14:tracePt t="14723" x="2317750" y="1098550"/>
          <p14:tracePt t="14732" x="2279650" y="1098550"/>
          <p14:tracePt t="14748" x="2254250" y="1092200"/>
          <p14:tracePt t="14758" x="2241550" y="1085850"/>
          <p14:tracePt t="14948" x="2241550" y="1079500"/>
          <p14:tracePt t="14971" x="2241550" y="1085850"/>
          <p14:tracePt t="15028" x="2241550" y="1066800"/>
          <p14:tracePt t="15131" x="2241550" y="1060450"/>
          <p14:tracePt t="15188" x="2235200" y="1060450"/>
          <p14:tracePt t="16084" x="2228850" y="1073150"/>
          <p14:tracePt t="16100" x="2216150" y="1085850"/>
          <p14:tracePt t="16107" x="2197100" y="1098550"/>
          <p14:tracePt t="16121" x="2178050" y="1123950"/>
          <p14:tracePt t="16138" x="2082800" y="1168400"/>
          <p14:tracePt t="16156" x="1905000" y="1225550"/>
          <p14:tracePt t="16171" x="1758950" y="1231900"/>
          <p14:tracePt t="16190" x="1587500" y="1231900"/>
          <p14:tracePt t="16206" x="1416050" y="1193800"/>
          <p14:tracePt t="16223" x="1263650" y="1130300"/>
          <p14:tracePt t="16239" x="1143000" y="1047750"/>
          <p14:tracePt t="16256" x="1060450" y="946150"/>
          <p14:tracePt t="16273" x="1009650" y="838200"/>
          <p14:tracePt t="16287" x="996950" y="698500"/>
          <p14:tracePt t="16306" x="996950" y="635000"/>
          <p14:tracePt t="16323" x="1028700" y="431800"/>
          <p14:tracePt t="16337" x="1047750" y="361950"/>
          <p14:tracePt t="16356" x="1181100" y="165100"/>
          <p14:tracePt t="16372" x="1314450" y="69850"/>
          <p14:tracePt t="16389" x="1460500" y="0"/>
          <p14:tracePt t="16406" x="1612900" y="0"/>
          <p14:tracePt t="16422" x="1758950" y="0"/>
          <p14:tracePt t="16437" x="1898650" y="0"/>
          <p14:tracePt t="16456" x="2012950" y="12700"/>
          <p14:tracePt t="16472" x="2152650" y="69850"/>
          <p14:tracePt t="16489" x="2292350" y="139700"/>
          <p14:tracePt t="16505" x="2387600" y="209550"/>
          <p14:tracePt t="16520" x="2438400" y="260350"/>
          <p14:tracePt t="16539" x="2457450" y="330200"/>
          <p14:tracePt t="16555" x="2470150" y="393700"/>
          <p14:tracePt t="16572" x="2470150" y="463550"/>
          <p14:tracePt t="16589" x="2463800" y="558800"/>
          <p14:tracePt t="16605" x="2438400" y="647700"/>
          <p14:tracePt t="16622" x="2400300" y="755650"/>
          <p14:tracePt t="16639" x="2349500" y="838200"/>
          <p14:tracePt t="16655" x="2324100" y="895350"/>
          <p14:tracePt t="16672" x="2298700" y="939800"/>
          <p14:tracePt t="16688" x="2279650" y="958850"/>
          <p14:tracePt t="16705" x="2273300" y="965200"/>
          <p14:tracePt t="16738" x="2266950" y="965200"/>
          <p14:tracePt t="16844" x="2266950" y="971550"/>
          <p14:tracePt t="16852" x="2266950" y="977900"/>
          <p14:tracePt t="16876" x="2260600" y="984250"/>
          <p14:tracePt t="16883" x="2247900" y="990600"/>
          <p14:tracePt t="16892" x="2235200" y="990600"/>
          <p14:tracePt t="16902" x="2197100" y="990600"/>
          <p14:tracePt t="16921" x="2190750" y="990600"/>
          <p14:tracePt t="17091" x="2190750" y="996950"/>
          <p14:tracePt t="17116" x="2184400" y="996950"/>
          <p14:tracePt t="17124" x="2178050" y="996950"/>
          <p14:tracePt t="17148" x="2190750" y="1009650"/>
          <p14:tracePt t="17156" x="2203450" y="1041400"/>
          <p14:tracePt t="17172" x="2209800" y="1047750"/>
          <p14:tracePt t="17187" x="2228850" y="1054100"/>
          <p14:tracePt t="17204" x="2235200" y="1054100"/>
          <p14:tracePt t="17452" x="2235200" y="1047750"/>
          <p14:tracePt t="17459" x="2235200" y="1041400"/>
          <p14:tracePt t="17469" x="2235200" y="1028700"/>
          <p14:tracePt t="17486" x="2235200" y="1022350"/>
          <p14:tracePt t="17501" x="2235200" y="1003300"/>
          <p14:tracePt t="17518" x="2235200" y="996950"/>
          <p14:tracePt t="17536" x="2235200" y="990600"/>
          <p14:tracePt t="17596" x="2235200" y="984250"/>
          <p14:tracePt t="18132" x="2241550" y="984250"/>
          <p14:tracePt t="18139" x="2254250" y="984250"/>
          <p14:tracePt t="18151" x="2273300" y="984250"/>
          <p14:tracePt t="18168" x="2292350" y="984250"/>
          <p14:tracePt t="18184" x="2355850" y="984250"/>
          <p14:tracePt t="18201" x="2425700" y="984250"/>
          <p14:tracePt t="18218" x="2501900" y="984250"/>
          <p14:tracePt t="18233" x="2584450" y="984250"/>
          <p14:tracePt t="18251" x="2724150" y="971550"/>
          <p14:tracePt t="18268" x="2800350" y="965200"/>
          <p14:tracePt t="18282" x="2838450" y="958850"/>
          <p14:tracePt t="18299" x="2882900" y="958850"/>
          <p14:tracePt t="18318" x="2889250" y="958850"/>
          <p14:tracePt t="18428" x="2882900" y="965200"/>
          <p14:tracePt t="18435" x="2863850" y="977900"/>
          <p14:tracePt t="18451" x="2851150" y="984250"/>
          <p14:tracePt t="18467" x="2819400" y="996950"/>
          <p14:tracePt t="18484" x="2768600" y="1022350"/>
          <p14:tracePt t="18499" x="2692400" y="1047750"/>
          <p14:tracePt t="18517" x="2603500" y="1066800"/>
          <p14:tracePt t="18534" x="2508250" y="1079500"/>
          <p14:tracePt t="18548" x="2406650" y="1098550"/>
          <p14:tracePt t="18567" x="2317750" y="1104900"/>
          <p14:tracePt t="18584" x="2247900" y="1111250"/>
          <p14:tracePt t="18598" x="2203450" y="1111250"/>
          <p14:tracePt t="18615" x="2184400" y="1111250"/>
          <p14:tracePt t="18633" x="2178050" y="1111250"/>
          <p14:tracePt t="18650" x="2171700" y="1111250"/>
          <p14:tracePt t="19308" x="2165350" y="1111250"/>
          <p14:tracePt t="19316" x="2146300" y="1117600"/>
          <p14:tracePt t="19332" x="2108200" y="1130300"/>
          <p14:tracePt t="19339" x="2057400" y="1149350"/>
          <p14:tracePt t="19347" x="1993900" y="1155700"/>
          <p14:tracePt t="19363" x="1841500" y="1168400"/>
          <p14:tracePt t="19382" x="1682750" y="1168400"/>
          <p14:tracePt t="19399" x="1517650" y="1155700"/>
          <p14:tracePt t="19415" x="1403350" y="1117600"/>
          <p14:tracePt t="19432" x="1314450" y="1060450"/>
          <p14:tracePt t="19446" x="1257300" y="990600"/>
          <p14:tracePt t="19463" x="1238250" y="939800"/>
          <p14:tracePt t="19480" x="1225550" y="857250"/>
          <p14:tracePt t="19498" x="1225550" y="768350"/>
          <p14:tracePt t="19515" x="1244600" y="628650"/>
          <p14:tracePt t="19529" x="1263650" y="577850"/>
          <p14:tracePt t="19548" x="1327150" y="469900"/>
          <p14:tracePt t="19565" x="1384300" y="381000"/>
          <p14:tracePt t="19579" x="1447800" y="311150"/>
          <p14:tracePt t="19598" x="1549400" y="234950"/>
          <p14:tracePt t="19615" x="1670050" y="158750"/>
          <p14:tracePt t="19631" x="1778000" y="107950"/>
          <p14:tracePt t="19646" x="1879600" y="69850"/>
          <p14:tracePt t="19665" x="1981200" y="44450"/>
          <p14:tracePt t="19681" x="2051050" y="44450"/>
          <p14:tracePt t="19698" x="2101850" y="44450"/>
          <p14:tracePt t="19714" x="2146300" y="44450"/>
          <p14:tracePt t="19731" x="2235200" y="120650"/>
          <p14:tracePt t="19747" x="2292350" y="165100"/>
          <p14:tracePt t="19764" x="2324100" y="215900"/>
          <p14:tracePt t="19781" x="2368550" y="279400"/>
          <p14:tracePt t="19797" x="2406650" y="336550"/>
          <p14:tracePt t="19814" x="2438400" y="412750"/>
          <p14:tracePt t="19831" x="2457450" y="482600"/>
          <p14:tracePt t="19848" x="2470150" y="539750"/>
          <p14:tracePt t="19864" x="2470150" y="615950"/>
          <p14:tracePt t="19881" x="2470150" y="704850"/>
          <p14:tracePt t="19897" x="2438400" y="781050"/>
          <p14:tracePt t="19912" x="2413000" y="831850"/>
          <p14:tracePt t="19931" x="2381250" y="882650"/>
          <p14:tracePt t="19947" x="2374900" y="895350"/>
          <p14:tracePt t="19964" x="2368550" y="901700"/>
          <p14:tracePt t="21396" x="2362200" y="901700"/>
          <p14:tracePt t="21404" x="2355850" y="914400"/>
          <p14:tracePt t="21420" x="2349500" y="920750"/>
          <p14:tracePt t="21436" x="2343150" y="933450"/>
          <p14:tracePt t="21452" x="2330450" y="939800"/>
          <p14:tracePt t="21468" x="2324100" y="946150"/>
          <p14:tracePt t="21477" x="2311400" y="958850"/>
          <p14:tracePt t="21493" x="2279650" y="977900"/>
          <p14:tracePt t="21510" x="2222500" y="1009650"/>
          <p14:tracePt t="21525" x="2139950" y="1047750"/>
          <p14:tracePt t="21543" x="2044700" y="1079500"/>
          <p14:tracePt t="21560" x="1949450" y="1104900"/>
          <p14:tracePt t="21574" x="1854200" y="1123950"/>
          <p14:tracePt t="21593" x="1765300" y="1136650"/>
          <p14:tracePt t="21608" x="1695450" y="1136650"/>
          <p14:tracePt t="21627" x="1619250" y="1136650"/>
          <p14:tracePt t="21643" x="1568450" y="1117600"/>
          <p14:tracePt t="21660" x="1498600" y="1066800"/>
          <p14:tracePt t="21676" x="1435100" y="1016000"/>
          <p14:tracePt t="21693" x="1390650" y="952500"/>
          <p14:tracePt t="21710" x="1339850" y="876300"/>
          <p14:tracePt t="21726" x="1308100" y="793750"/>
          <p14:tracePt t="21743" x="1276350" y="711200"/>
          <p14:tracePt t="21759" x="1263650" y="615950"/>
          <p14:tracePt t="21776" x="1263650" y="533400"/>
          <p14:tracePt t="21793" x="1263650" y="450850"/>
          <p14:tracePt t="21809" x="1282700" y="400050"/>
          <p14:tracePt t="21826" x="1314450" y="330200"/>
          <p14:tracePt t="21843" x="1403350" y="222250"/>
          <p14:tracePt t="21859" x="1511300" y="146050"/>
          <p14:tracePt t="21876" x="1644650" y="82550"/>
          <p14:tracePt t="21892" x="1790700" y="44450"/>
          <p14:tracePt t="21909" x="1930400" y="19050"/>
          <p14:tracePt t="21926" x="2063750" y="0"/>
          <p14:tracePt t="21942" x="2165350" y="0"/>
          <p14:tracePt t="21959" x="2247900" y="0"/>
          <p14:tracePt t="21975" x="2311400" y="12700"/>
          <p14:tracePt t="21992" x="2355850" y="44450"/>
          <p14:tracePt t="22009" x="2381250" y="69850"/>
          <p14:tracePt t="22023" x="2444750" y="127000"/>
          <p14:tracePt t="22042" x="2508250" y="196850"/>
          <p14:tracePt t="22044" x="2533650" y="228600"/>
          <p14:tracePt t="22059" x="2559050" y="266700"/>
          <p14:tracePt t="22073" x="2571750" y="292100"/>
          <p14:tracePt t="22092" x="2590800" y="355600"/>
          <p14:tracePt t="22109" x="2590800" y="393700"/>
          <p14:tracePt t="22125" x="2590800" y="431800"/>
          <p14:tracePt t="22142" x="2590800" y="469900"/>
          <p14:tracePt t="22158" x="2584450" y="508000"/>
          <p14:tracePt t="22173" x="2578100" y="539750"/>
          <p14:tracePt t="22192" x="2565400" y="565150"/>
          <p14:tracePt t="22208" x="2552700" y="596900"/>
          <p14:tracePt t="22225" x="2533650" y="615950"/>
          <p14:tracePt t="22242" x="2527300" y="641350"/>
          <p14:tracePt t="22258" x="2508250" y="666750"/>
          <p14:tracePt t="22275" x="2501900" y="685800"/>
          <p14:tracePt t="22292" x="2495550" y="698500"/>
          <p14:tracePt t="22308" x="2489200" y="711200"/>
          <p14:tracePt t="22323" x="2482850" y="717550"/>
          <p14:tracePt t="22341" x="2476500" y="723900"/>
          <p14:tracePt t="22358" x="2476500" y="736600"/>
          <p14:tracePt t="22373" x="2470150" y="742950"/>
          <p14:tracePt t="22391" x="2470150" y="755650"/>
          <p14:tracePt t="22408" x="2463800" y="768350"/>
          <p14:tracePt t="22424" x="2451100" y="781050"/>
          <p14:tracePt t="22441" x="2451100" y="800100"/>
          <p14:tracePt t="22458" x="2438400" y="812800"/>
          <p14:tracePt t="22475" x="2438400" y="831850"/>
          <p14:tracePt t="22491" x="2432050" y="850900"/>
          <p14:tracePt t="22508" x="2432050" y="863600"/>
          <p14:tracePt t="22525" x="2419350" y="869950"/>
          <p14:tracePt t="22541" x="2419350" y="882650"/>
          <p14:tracePt t="22558" x="2413000" y="889000"/>
          <p14:tracePt t="22574" x="2413000" y="908050"/>
          <p14:tracePt t="22591" x="2400300" y="920750"/>
          <p14:tracePt t="22607" x="2400300" y="933450"/>
          <p14:tracePt t="22624" x="2393950" y="946150"/>
          <p14:tracePt t="22640" x="2387600" y="958850"/>
          <p14:tracePt t="22657" x="2387600" y="965200"/>
          <p14:tracePt t="22674" x="2381250" y="971550"/>
          <p14:tracePt t="24420" x="2393950" y="971550"/>
          <p14:tracePt t="24428" x="2406650" y="971550"/>
          <p14:tracePt t="24436" x="2425700" y="971550"/>
          <p14:tracePt t="24453" x="2470150" y="971550"/>
          <p14:tracePt t="24469" x="2527300" y="971550"/>
          <p14:tracePt t="24486" x="2565400" y="984250"/>
          <p14:tracePt t="24503" x="2628900" y="996950"/>
          <p14:tracePt t="24517" x="2686050" y="1022350"/>
          <p14:tracePt t="24536" x="2730500" y="1035050"/>
          <p14:tracePt t="24551" x="2749550" y="1047750"/>
          <p14:tracePt t="24569" x="2762250" y="1047750"/>
          <p14:tracePt t="24586" x="2768600" y="1054100"/>
          <p14:tracePt t="24876" x="2724150" y="1054100"/>
          <p14:tracePt t="24883" x="2641600" y="1073150"/>
          <p14:tracePt t="24899" x="2590800" y="1092200"/>
          <p14:tracePt t="24908" x="2571750" y="1092200"/>
          <p14:tracePt t="25076" x="2571750" y="1085850"/>
          <p14:tracePt t="25084" x="2571750" y="1079500"/>
          <p14:tracePt t="25091" x="2571750" y="1066800"/>
          <p14:tracePt t="25101" x="2559050" y="1047750"/>
          <p14:tracePt t="25124" x="2559050" y="1035050"/>
          <p14:tracePt t="25134" x="2559050" y="1028700"/>
          <p14:tracePt t="25151" x="2584450" y="1022350"/>
          <p14:tracePt t="25166" x="2616200" y="1022350"/>
          <p14:tracePt t="25201" x="2628900" y="1022350"/>
          <p14:tracePt t="25218" x="2628900" y="1028700"/>
          <p14:tracePt t="25236" x="2635250" y="1028700"/>
          <p14:tracePt t="25249" x="2635250" y="1035050"/>
          <p14:tracePt t="25316" x="2641600" y="1035050"/>
          <p14:tracePt t="25323" x="2641600" y="1041400"/>
          <p14:tracePt t="25348" x="2641600" y="1047750"/>
          <p14:tracePt t="25356" x="2647950" y="1054100"/>
          <p14:tracePt t="25365" x="2654300" y="1060450"/>
          <p14:tracePt t="25384" x="2660650" y="1060450"/>
          <p14:tracePt t="25400" x="2667000" y="1073150"/>
          <p14:tracePt t="25415" x="2673350" y="1073150"/>
          <p14:tracePt t="25700" x="2667000" y="1073150"/>
          <p14:tracePt t="25708" x="2660650" y="1073150"/>
          <p14:tracePt t="25716" x="2654300" y="1079500"/>
          <p14:tracePt t="25733" x="2635250" y="1079500"/>
          <p14:tracePt t="25750" x="2622550" y="1079500"/>
          <p14:tracePt t="25767" x="2609850" y="1079500"/>
          <p14:tracePt t="25783" x="2584450" y="1092200"/>
          <p14:tracePt t="25798" x="2559050" y="1098550"/>
          <p14:tracePt t="25816" x="2508250" y="1117600"/>
          <p14:tracePt t="25833" x="2482850" y="1123950"/>
          <p14:tracePt t="25847" x="2419350" y="1130300"/>
          <p14:tracePt t="25864" x="2336800" y="1149350"/>
          <p14:tracePt t="25883" x="2203450" y="1168400"/>
          <p14:tracePt t="25900" x="2127250" y="1181100"/>
          <p14:tracePt t="25916" x="2057400" y="1187450"/>
          <p14:tracePt t="25931" x="2019300" y="1193800"/>
          <p14:tracePt t="25947" x="2006600" y="1193800"/>
          <p14:tracePt t="25966" x="2000250" y="1193800"/>
          <p14:tracePt t="26052" x="2006600" y="1193800"/>
          <p14:tracePt t="26067" x="2006600" y="1187450"/>
          <p14:tracePt t="26244" x="2006600" y="1193800"/>
          <p14:tracePt t="26252" x="2000250" y="1200150"/>
          <p14:tracePt t="26263" x="2000250" y="1206500"/>
          <p14:tracePt t="26282" x="1993900" y="1219200"/>
          <p14:tracePt t="26298" x="1974850" y="1231900"/>
          <p14:tracePt t="26315" x="1943100" y="1257300"/>
          <p14:tracePt t="26332" x="1905000" y="1276350"/>
          <p14:tracePt t="26348" x="1847850" y="1301750"/>
          <p14:tracePt t="26365" x="1790700" y="1314450"/>
          <p14:tracePt t="26382" x="1758950" y="1327150"/>
          <p14:tracePt t="26396" x="1670050" y="1327150"/>
          <p14:tracePt t="26415" x="1568450" y="1327150"/>
          <p14:tracePt t="26431" x="1466850" y="1308100"/>
          <p14:tracePt t="26448" x="1371600" y="1257300"/>
          <p14:tracePt t="26465" x="1295400" y="1193800"/>
          <p14:tracePt t="26482" x="1219200" y="1098550"/>
          <p14:tracePt t="26498" x="1168400" y="984250"/>
          <p14:tracePt t="26513" x="1130300" y="850900"/>
          <p14:tracePt t="26531" x="1123950" y="660400"/>
          <p14:tracePt t="26548" x="1136650" y="539750"/>
          <p14:tracePt t="26562" x="1162050" y="482600"/>
          <p14:tracePt t="26581" x="1231900" y="336550"/>
          <p14:tracePt t="26596" x="1289050" y="260350"/>
          <p14:tracePt t="26615" x="1371600" y="196850"/>
          <p14:tracePt t="26631" x="1454150" y="139700"/>
          <p14:tracePt t="26647" x="1568450" y="76200"/>
          <p14:tracePt t="26664" x="1708150" y="25400"/>
          <p14:tracePt t="26681" x="1892300" y="0"/>
          <p14:tracePt t="26697" x="2076450" y="0"/>
          <p14:tracePt t="26712" x="2247900" y="0"/>
          <p14:tracePt t="26731" x="2438400" y="0"/>
          <p14:tracePt t="26747" x="2527300" y="25400"/>
          <p14:tracePt t="26764" x="2571750" y="63500"/>
          <p14:tracePt t="26779" x="2590800" y="114300"/>
          <p14:tracePt t="26797" x="2603500" y="171450"/>
          <p14:tracePt t="26812" x="2603500" y="247650"/>
          <p14:tracePt t="26831" x="2584450" y="336550"/>
          <p14:tracePt t="26847" x="2540000" y="450850"/>
          <p14:tracePt t="26864" x="2501900" y="539750"/>
          <p14:tracePt t="26880" x="2451100" y="660400"/>
          <p14:tracePt t="26897" x="2419350" y="749300"/>
          <p14:tracePt t="26914" x="2381250" y="844550"/>
          <p14:tracePt t="26930" x="2349500" y="901700"/>
          <p14:tracePt t="26945" x="2336800" y="946150"/>
          <p14:tracePt t="26964" x="2324100" y="971550"/>
          <p14:tracePt t="26981" x="2317750" y="977900"/>
          <p14:tracePt t="27060" x="2317750" y="984250"/>
          <p14:tracePt t="27140" x="2311400" y="984250"/>
          <p14:tracePt t="27180" x="2311400" y="990600"/>
          <p14:tracePt t="27212" x="2311400" y="996950"/>
          <p14:tracePt t="27220" x="2311400" y="1003300"/>
          <p14:tracePt t="27228" x="2311400" y="1009650"/>
          <p14:tracePt t="27252" x="2311400" y="1022350"/>
          <p14:tracePt t="27262" x="2311400" y="1035050"/>
          <p14:tracePt t="27279" x="2311400" y="1047750"/>
          <p14:tracePt t="27296" x="2317750" y="1066800"/>
          <p14:tracePt t="27313" x="2336800" y="1085850"/>
          <p14:tracePt t="27329" x="2349500" y="1092200"/>
          <p14:tracePt t="27344" x="2381250" y="1104900"/>
          <p14:tracePt t="27363" x="2457450" y="1111250"/>
          <p14:tracePt t="27377" x="2482850" y="1117600"/>
          <p14:tracePt t="27394" x="2501900" y="1130300"/>
          <p14:tracePt t="27412" x="2508250" y="1130300"/>
          <p14:tracePt t="27436" x="2508250" y="1117600"/>
          <p14:tracePt t="27523" x="2559050" y="1130300"/>
          <p14:tracePt t="27532" x="2565400" y="1130300"/>
          <p14:tracePt t="27563" x="2565400" y="1123950"/>
          <p14:tracePt t="27579" x="2565400" y="1111250"/>
          <p14:tracePt t="27588" x="2571750" y="1104900"/>
          <p14:tracePt t="27595" x="2590800" y="1098550"/>
          <p14:tracePt t="27612" x="2609850" y="1079500"/>
          <p14:tracePt t="27627" x="2616200" y="1066800"/>
          <p14:tracePt t="27643" x="2622550" y="1047750"/>
          <p14:tracePt t="27700" x="2622550" y="1041400"/>
          <p14:tracePt t="27900" x="2622550" y="1047750"/>
          <p14:tracePt t="27908" x="2628900" y="1054100"/>
          <p14:tracePt t="27924" x="2635250" y="1054100"/>
          <p14:tracePt t="28212" x="2635250" y="1060450"/>
          <p14:tracePt t="28220" x="2641600" y="1073150"/>
          <p14:tracePt t="28228" x="2641600" y="1079500"/>
          <p14:tracePt t="28242" x="2641600" y="1085850"/>
          <p14:tracePt t="28260" x="2647950" y="1117600"/>
          <p14:tracePt t="28275" x="2654300" y="1168400"/>
          <p14:tracePt t="28293" x="2667000" y="1219200"/>
          <p14:tracePt t="28310" x="2692400" y="1295400"/>
          <p14:tracePt t="28325" x="2717800" y="1384300"/>
          <p14:tracePt t="28344" x="2743200" y="1498600"/>
          <p14:tracePt t="28358" x="2774950" y="1612900"/>
          <p14:tracePt t="28377" x="2813050" y="1758950"/>
          <p14:tracePt t="28393" x="2832100" y="1917700"/>
          <p14:tracePt t="28408" x="2863850" y="2089150"/>
          <p14:tracePt t="28427" x="2889250" y="2317750"/>
          <p14:tracePt t="28443" x="2889250" y="2451100"/>
          <p14:tracePt t="28460" x="2889250" y="2546350"/>
          <p14:tracePt t="28476" x="2876550" y="2597150"/>
          <p14:tracePt t="28493" x="2857500" y="2609850"/>
          <p14:tracePt t="28510" x="2838450" y="2609850"/>
          <p14:tracePt t="28526" x="2800350" y="2603500"/>
          <p14:tracePt t="28543" x="2717800" y="2546350"/>
          <p14:tracePt t="28560" x="2609850" y="2476500"/>
          <p14:tracePt t="28576" x="2470150" y="2393950"/>
          <p14:tracePt t="28593" x="2305050" y="2292350"/>
          <p14:tracePt t="28610" x="2120900" y="2178050"/>
          <p14:tracePt t="28626" x="1962150" y="2082800"/>
          <p14:tracePt t="28641" x="1905000" y="2044700"/>
          <p14:tracePt t="28660" x="1803400" y="1962150"/>
          <p14:tracePt t="28676" x="1790700" y="1943100"/>
          <p14:tracePt t="28692" x="1790700" y="1936750"/>
          <p14:tracePt t="28709" x="1790700" y="1924050"/>
          <p14:tracePt t="28726" x="1803400" y="1917700"/>
          <p14:tracePt t="28742" x="1835150" y="1911350"/>
          <p14:tracePt t="28759" x="1892300" y="1911350"/>
          <p14:tracePt t="28776" x="1974850" y="1911350"/>
          <p14:tracePt t="28792" x="2070100" y="1911350"/>
          <p14:tracePt t="28809" x="2165350" y="1911350"/>
          <p14:tracePt t="28824" x="2228850" y="1924050"/>
          <p14:tracePt t="28842" x="2266950" y="1936750"/>
          <p14:tracePt t="28876" x="2260600" y="1943100"/>
          <p14:tracePt t="28892" x="2197100" y="1949450"/>
          <p14:tracePt t="28909" x="2082800" y="1949450"/>
          <p14:tracePt t="28925" x="2032000" y="1949450"/>
          <p14:tracePt t="28942" x="1905000" y="1936750"/>
          <p14:tracePt t="28959" x="1790700" y="1892300"/>
          <p14:tracePt t="28975" x="1708150" y="1847850"/>
          <p14:tracePt t="28992" x="1663700" y="1828800"/>
          <p14:tracePt t="29008" x="1651000" y="1809750"/>
          <p14:tracePt t="29025" x="1651000" y="1803400"/>
          <p14:tracePt t="29040" x="1651000" y="1797050"/>
          <p14:tracePt t="29059" x="1651000" y="1790700"/>
          <p14:tracePt t="29073" x="1657350" y="1790700"/>
          <p14:tracePt t="29092" x="1663700" y="1784350"/>
          <p14:tracePt t="29108" x="1676400" y="1778000"/>
          <p14:tracePt t="29125" x="1695450" y="1778000"/>
          <p14:tracePt t="29142" x="1714500" y="1778000"/>
          <p14:tracePt t="29158" x="1733550" y="1778000"/>
          <p14:tracePt t="29175" x="1758950" y="1778000"/>
          <p14:tracePt t="29191" x="1778000" y="1778000"/>
          <p14:tracePt t="29208" x="1790700" y="1778000"/>
          <p14:tracePt t="29223" x="1828800" y="1778000"/>
          <p14:tracePt t="29241" x="1879600" y="1778000"/>
          <p14:tracePt t="29258" x="1943100" y="1778000"/>
          <p14:tracePt t="29274" x="2089150" y="1778000"/>
          <p14:tracePt t="29291" x="2463800" y="1778000"/>
          <p14:tracePt t="29308" x="2838450" y="1778000"/>
          <p14:tracePt t="29324" x="3206750" y="1778000"/>
          <p14:tracePt t="29341" x="3587750" y="1771650"/>
          <p14:tracePt t="29358" x="3867150" y="1758950"/>
          <p14:tracePt t="29374" x="4057650" y="1758950"/>
          <p14:tracePt t="29391" x="4159250" y="1758950"/>
          <p14:tracePt t="29407" x="4203700" y="1758950"/>
          <p14:tracePt t="29441" x="4216400" y="1758950"/>
          <p14:tracePt t="29468" x="4210050" y="1758950"/>
          <p14:tracePt t="29475" x="4197350" y="1765300"/>
          <p14:tracePt t="29489" x="4171950" y="1771650"/>
          <p14:tracePt t="29507" x="4076700" y="1797050"/>
          <p14:tracePt t="29524" x="3905250" y="1822450"/>
          <p14:tracePt t="29541" x="3638550" y="1866900"/>
          <p14:tracePt t="29557" x="3225800" y="1911350"/>
          <p14:tracePt t="29574" x="2762250" y="1968500"/>
          <p14:tracePt t="29588" x="2266950" y="2019300"/>
          <p14:tracePt t="29607" x="1905000" y="2063750"/>
          <p14:tracePt t="29624" x="1682750" y="2089150"/>
          <p14:tracePt t="29640" x="1625600" y="2095500"/>
          <p14:tracePt t="29657" x="1549400" y="2114550"/>
          <p14:tracePt t="29674" x="1530350" y="2133600"/>
          <p14:tracePt t="29691" x="1517650" y="2139950"/>
          <p14:tracePt t="29705" x="1517650" y="2146300"/>
          <p14:tracePt t="29756" x="1517650" y="2152650"/>
          <p14:tracePt t="29772" x="1530350" y="2152650"/>
          <p14:tracePt t="29780" x="1562100" y="2159000"/>
          <p14:tracePt t="29790" x="1612900" y="2159000"/>
          <p14:tracePt t="29807" x="1790700" y="2159000"/>
          <p14:tracePt t="29823" x="2082800" y="2159000"/>
          <p14:tracePt t="29840" x="2482850" y="2159000"/>
          <p14:tracePt t="29854" x="2882900" y="2165350"/>
          <p14:tracePt t="29873" x="3181350" y="2178050"/>
          <p14:tracePt t="29890" x="3365500" y="2184400"/>
          <p14:tracePt t="29907" x="3454400" y="2203450"/>
          <p14:tracePt t="29948" x="3460750" y="2203450"/>
          <p14:tracePt t="29972" x="3454400" y="2209800"/>
          <p14:tracePt t="29980" x="3441700" y="2209800"/>
          <p14:tracePt t="29988" x="3416300" y="2222500"/>
          <p14:tracePt t="30004" x="3321050" y="2247900"/>
          <p14:tracePt t="30023" x="3149600" y="2286000"/>
          <p14:tracePt t="30039" x="2870200" y="2330450"/>
          <p14:tracePt t="30056" x="2705100" y="2349500"/>
          <p14:tracePt t="30071" x="2393950" y="2387600"/>
          <p14:tracePt t="30089" x="2101850" y="2419350"/>
          <p14:tracePt t="30106" x="1936750" y="2451100"/>
          <p14:tracePt t="30123" x="1778000" y="2501900"/>
          <p14:tracePt t="30139" x="1733550" y="2527300"/>
          <p14:tracePt t="30156" x="1720850" y="2546350"/>
          <p14:tracePt t="30172" x="1720850" y="2565400"/>
          <p14:tracePt t="30189" x="1720850" y="2571750"/>
          <p14:tracePt t="30205" x="1720850" y="2584450"/>
          <p14:tracePt t="30222" x="1765300" y="2590800"/>
          <p14:tracePt t="30239" x="1911350" y="2597150"/>
          <p14:tracePt t="30256" x="2184400" y="2597150"/>
          <p14:tracePt t="30272" x="2527300" y="2597150"/>
          <p14:tracePt t="30289" x="2959100" y="2597150"/>
          <p14:tracePt t="30305" x="3327400" y="2622550"/>
          <p14:tracePt t="30322" x="3594100" y="2628900"/>
          <p14:tracePt t="30339" x="3771900" y="2641600"/>
          <p14:tracePt t="30355" x="3790950" y="2647950"/>
          <p14:tracePt t="30388" x="3797300" y="2647950"/>
          <p14:tracePt t="30412" x="3790950" y="2647950"/>
          <p14:tracePt t="30428" x="3784600" y="2647950"/>
          <p14:tracePt t="30444" x="3778250" y="2647950"/>
          <p14:tracePt t="30460" x="3771900" y="2647950"/>
          <p14:tracePt t="30564" x="3778250" y="2647950"/>
          <p14:tracePt t="30572" x="3784600" y="2647950"/>
          <p14:tracePt t="30580" x="3797300" y="2647950"/>
          <p14:tracePt t="30588" x="3803650" y="2647950"/>
          <p14:tracePt t="30604" x="3810000" y="2654300"/>
          <p14:tracePt t="30820" x="3810000" y="2686050"/>
          <p14:tracePt t="30828" x="3810000" y="2705100"/>
          <p14:tracePt t="30908" x="3816350" y="2705100"/>
          <p14:tracePt t="30932" x="3822700" y="2705100"/>
          <p14:tracePt t="30939" x="3822700" y="2698750"/>
          <p14:tracePt t="30954" x="3829050" y="2686050"/>
          <p14:tracePt t="30996" x="3829050" y="2679700"/>
          <p14:tracePt t="31108" x="3829050" y="2673350"/>
          <p14:tracePt t="31148" x="3822700" y="2673350"/>
          <p14:tracePt t="31220" x="3816350" y="2673350"/>
          <p14:tracePt t="31676" x="3810000" y="2673350"/>
          <p14:tracePt t="31683" x="3797300" y="2673350"/>
          <p14:tracePt t="31700" x="3790950" y="2673350"/>
          <p14:tracePt t="31707" x="3784600" y="2673350"/>
          <p14:tracePt t="31716" x="3765550" y="2673350"/>
          <p14:tracePt t="31735" x="3733800" y="2679700"/>
          <p14:tracePt t="31752" x="3689350" y="2692400"/>
          <p14:tracePt t="31768" x="3619500" y="2698750"/>
          <p14:tracePt t="31785" x="3524250" y="2711450"/>
          <p14:tracePt t="31802" x="3403600" y="2736850"/>
          <p14:tracePt t="31819" x="3194050" y="2762250"/>
          <p14:tracePt t="31835" x="3067050" y="2768600"/>
          <p14:tracePt t="31850" x="3009900" y="2774950"/>
          <p14:tracePt t="31866" x="2889250" y="2781300"/>
          <p14:tracePt t="31885" x="2743200" y="2787650"/>
          <p14:tracePt t="31902" x="2647950" y="2787650"/>
          <p14:tracePt t="31918" x="2571750" y="2787650"/>
          <p14:tracePt t="31935" x="2489200" y="2787650"/>
          <p14:tracePt t="31951" x="2419350" y="2787650"/>
          <p14:tracePt t="31968" x="2355850" y="2787650"/>
          <p14:tracePt t="31985" x="2298700" y="2781300"/>
          <p14:tracePt t="32001" x="2254250" y="2774950"/>
          <p14:tracePt t="32018" x="2216150" y="2768600"/>
          <p14:tracePt t="32035" x="2165350" y="2762250"/>
          <p14:tracePt t="32051" x="2133600" y="2755900"/>
          <p14:tracePt t="32068" x="2120900" y="2749550"/>
          <p14:tracePt t="32084" x="2114550" y="2749550"/>
          <p14:tracePt t="32244" x="2114550" y="2743200"/>
          <p14:tracePt t="32251" x="2127250" y="2736850"/>
          <p14:tracePt t="32260" x="2139950" y="2736850"/>
          <p14:tracePt t="32267" x="2159000" y="2736850"/>
          <p14:tracePt t="32282" x="2190750" y="2730500"/>
          <p14:tracePt t="32301" x="2260600" y="2717800"/>
          <p14:tracePt t="32317" x="2368550" y="2711450"/>
          <p14:tracePt t="32334" x="2489200" y="2711450"/>
          <p14:tracePt t="32351" x="2597150" y="2711450"/>
          <p14:tracePt t="32367" x="2686050" y="2711450"/>
          <p14:tracePt t="32384" x="2743200" y="2711450"/>
          <p14:tracePt t="32400" x="2781300" y="2711450"/>
          <p14:tracePt t="32417" x="2800350" y="2711450"/>
          <p14:tracePt t="32433" x="2819400" y="2705100"/>
          <p14:tracePt t="32450" x="2832100" y="2705100"/>
          <p14:tracePt t="32467" x="2857500" y="2698750"/>
          <p14:tracePt t="32483" x="2870200" y="2698750"/>
          <p14:tracePt t="32636" x="2876550" y="2698750"/>
          <p14:tracePt t="32644" x="2882900" y="2692400"/>
          <p14:tracePt t="32651" x="2895600" y="2692400"/>
          <p14:tracePt t="32664" x="2908300" y="2686050"/>
          <p14:tracePt t="32683" x="2946400" y="2667000"/>
          <p14:tracePt t="32698" x="2984500" y="2667000"/>
          <p14:tracePt t="32716" x="3111500" y="2647950"/>
          <p14:tracePt t="32733" x="3206750" y="2635250"/>
          <p14:tracePt t="32749" x="3289300" y="2635250"/>
          <p14:tracePt t="32766" x="3314700" y="2635250"/>
          <p14:tracePt t="32782" x="3346450" y="2635250"/>
          <p14:tracePt t="32799" x="3365500" y="2635250"/>
          <p14:tracePt t="32964" x="3371850" y="2635250"/>
          <p14:tracePt t="32972" x="3378200" y="2635250"/>
          <p14:tracePt t="32988" x="3384550" y="2635250"/>
          <p14:tracePt t="32999" x="3390900" y="2635250"/>
          <p14:tracePt t="33015" x="3416300" y="2635250"/>
          <p14:tracePt t="33032" x="3467100" y="2635250"/>
          <p14:tracePt t="33049" x="3530600" y="2641600"/>
          <p14:tracePt t="33065" x="3619500" y="2641600"/>
          <p14:tracePt t="33082" x="3702050" y="2641600"/>
          <p14:tracePt t="33099" x="3822700" y="2641600"/>
          <p14:tracePt t="33113" x="3860800" y="2641600"/>
          <p14:tracePt t="33132" x="3917950" y="2635250"/>
          <p14:tracePt t="33148" x="3949700" y="2628900"/>
          <p14:tracePt t="33163" x="3975100" y="2628900"/>
          <p14:tracePt t="33198" x="3962400" y="2628900"/>
          <p14:tracePt t="33356" x="3975100" y="2622550"/>
          <p14:tracePt t="33364" x="4006850" y="2609850"/>
          <p14:tracePt t="33371" x="4032250" y="2597150"/>
          <p14:tracePt t="33381" x="4038600" y="2584450"/>
          <p14:tracePt t="33396" x="4044950" y="2584450"/>
          <p14:tracePt t="33452" x="4044950" y="2590800"/>
          <p14:tracePt t="33580" x="4044950" y="2597150"/>
          <p14:tracePt t="33612" x="4051300" y="2597150"/>
          <p14:tracePt t="33620" x="4057650" y="2597150"/>
          <p14:tracePt t="33630" x="4064000" y="2597150"/>
          <p14:tracePt t="33691" x="4070350" y="2597150"/>
          <p14:tracePt t="34236" x="4038600" y="2603500"/>
          <p14:tracePt t="34243" x="3994150" y="2603500"/>
          <p14:tracePt t="34251" x="3949700" y="2603500"/>
          <p14:tracePt t="34260" x="3898900" y="2603500"/>
          <p14:tracePt t="34279" x="3797300" y="2603500"/>
          <p14:tracePt t="34296" x="3746500" y="2609850"/>
          <p14:tracePt t="34312" x="3644900" y="2622550"/>
          <p14:tracePt t="34329" x="3536950" y="2641600"/>
          <p14:tracePt t="34344" x="3435350" y="2654300"/>
          <p14:tracePt t="34362" x="3321050" y="2673350"/>
          <p14:tracePt t="34379" x="3149600" y="2692400"/>
          <p14:tracePt t="34395" x="3028950" y="2705100"/>
          <p14:tracePt t="34412" x="2927350" y="2711450"/>
          <p14:tracePt t="34429" x="2857500" y="2711450"/>
          <p14:tracePt t="34445" x="2819400" y="2717800"/>
          <p14:tracePt t="34462" x="2794000" y="2717800"/>
          <p14:tracePt t="34948" x="2794000" y="2705100"/>
          <p14:tracePt t="34963" x="2794000" y="2698750"/>
          <p14:tracePt t="34972" x="2800350" y="2686050"/>
          <p14:tracePt t="34979" x="2800350" y="2679700"/>
          <p14:tracePt t="34992" x="2800350" y="2667000"/>
          <p14:tracePt t="35011" x="2800350" y="2654300"/>
          <p14:tracePt t="35027" x="2806700" y="2654300"/>
          <p14:tracePt t="35044" x="2806700" y="2647950"/>
          <p14:tracePt t="35276" x="2813050" y="2647950"/>
          <p14:tracePt t="35284" x="2813050" y="2641600"/>
          <p14:tracePt t="35291" x="2819400" y="2641600"/>
          <p14:tracePt t="35310" x="2825750" y="2641600"/>
          <p14:tracePt t="35326" x="2838450" y="2641600"/>
          <p14:tracePt t="35343" x="2851150" y="2641600"/>
          <p14:tracePt t="35360" x="2870200" y="2635250"/>
          <p14:tracePt t="35376" x="2889250" y="2635250"/>
          <p14:tracePt t="35393" x="2921000" y="2628900"/>
          <p14:tracePt t="35409" x="2952750" y="2628900"/>
          <p14:tracePt t="35427" x="3035300" y="2628900"/>
          <p14:tracePt t="35443" x="3130550" y="2628900"/>
          <p14:tracePt t="35460" x="3257550" y="2628900"/>
          <p14:tracePt t="35476" x="3409950" y="2628900"/>
          <p14:tracePt t="35493" x="3568700" y="2628900"/>
          <p14:tracePt t="35509" x="3752850" y="2628900"/>
          <p14:tracePt t="35526" x="3835400" y="2628900"/>
          <p14:tracePt t="35543" x="3994150" y="2628900"/>
          <p14:tracePt t="35559" x="4140200" y="2628900"/>
          <p14:tracePt t="35576" x="4248150" y="2628900"/>
          <p14:tracePt t="35592" x="4343400" y="2628900"/>
          <p14:tracePt t="35609" x="4445000" y="2628900"/>
          <p14:tracePt t="35626" x="4533900" y="2628900"/>
          <p14:tracePt t="35643" x="4667250" y="2628900"/>
          <p14:tracePt t="35659" x="4756150" y="2628900"/>
          <p14:tracePt t="35676" x="4819650" y="2628900"/>
          <p14:tracePt t="35692" x="4876800" y="2628900"/>
          <p14:tracePt t="35709" x="4895850" y="2628900"/>
          <p14:tracePt t="35725" x="4902200" y="2628900"/>
          <p14:tracePt t="36860" x="4876800" y="2628900"/>
          <p14:tracePt t="36868" x="4845050" y="2628900"/>
          <p14:tracePt t="36875" x="4806950" y="2628900"/>
          <p14:tracePt t="36891" x="4756150" y="2628900"/>
          <p14:tracePt t="36906" x="4699000" y="2635250"/>
          <p14:tracePt t="36923" x="4533900" y="2635250"/>
          <p14:tracePt t="36940" x="4438650" y="2635250"/>
          <p14:tracePt t="36956" x="4349750" y="2635250"/>
          <p14:tracePt t="36972" x="4273550" y="2635250"/>
          <p14:tracePt t="36989" x="4203700" y="2635250"/>
          <p14:tracePt t="37006" x="4171950" y="2635250"/>
          <p14:tracePt t="37022" x="4152900" y="2635250"/>
          <p14:tracePt t="37039" x="4146550" y="2635250"/>
          <p14:tracePt t="37092" x="4152900" y="2635250"/>
          <p14:tracePt t="37100" x="4165600" y="2628900"/>
          <p14:tracePt t="37108" x="4191000" y="2622550"/>
          <p14:tracePt t="37122" x="4216400" y="2609850"/>
          <p14:tracePt t="37139" x="4305300" y="2590800"/>
          <p14:tracePt t="37156" x="4425950" y="2584450"/>
          <p14:tracePt t="37172" x="4565650" y="2578100"/>
          <p14:tracePt t="37187" x="4679950" y="2571750"/>
          <p14:tracePt t="37203" x="4756150" y="2571750"/>
          <p14:tracePt t="37222" x="4781550" y="2571750"/>
          <p14:tracePt t="38668" x="4775200" y="2571750"/>
          <p14:tracePt t="38684" x="4768850" y="2571750"/>
          <p14:tracePt t="38692" x="4749800" y="2571750"/>
          <p14:tracePt t="38701" x="4730750" y="2571750"/>
          <p14:tracePt t="38718" x="4686300" y="2571750"/>
          <p14:tracePt t="38735" x="4641850" y="2571750"/>
          <p14:tracePt t="38751" x="4572000" y="2571750"/>
          <p14:tracePt t="38768" x="4521200" y="2571750"/>
          <p14:tracePt t="38785" x="4476750" y="2571750"/>
          <p14:tracePt t="38801" x="4451350" y="2571750"/>
          <p14:tracePt t="38818" x="4438650" y="2571750"/>
          <p14:tracePt t="38835" x="4432300" y="2571750"/>
          <p14:tracePt t="39308" x="4425950" y="2565400"/>
          <p14:tracePt t="39315" x="4394200" y="2565400"/>
          <p14:tracePt t="39331" x="4349750" y="2565400"/>
          <p14:tracePt t="39340" x="4305300" y="2565400"/>
          <p14:tracePt t="39348" x="4248150" y="2565400"/>
          <p14:tracePt t="39367" x="4114800" y="2565400"/>
          <p14:tracePt t="39383" x="3956050" y="2565400"/>
          <p14:tracePt t="39400" x="3790950" y="2565400"/>
          <p14:tracePt t="39416" x="3651250" y="2559050"/>
          <p14:tracePt t="39433" x="3536950" y="2552700"/>
          <p14:tracePt t="39450" x="3467100" y="2552700"/>
          <p14:tracePt t="39467" x="3435350" y="2546350"/>
          <p14:tracePt t="39563" x="3460750" y="2546350"/>
          <p14:tracePt t="39571" x="3505200" y="2546350"/>
          <p14:tracePt t="39582" x="3562350" y="2559050"/>
          <p14:tracePt t="39599" x="3746500" y="2584450"/>
          <p14:tracePt t="39616" x="3886200" y="2590800"/>
          <p14:tracePt t="39632" x="4191000" y="2609850"/>
          <p14:tracePt t="39647" x="4470400" y="2609850"/>
          <p14:tracePt t="39665" x="4654550" y="2609850"/>
          <p14:tracePt t="39682" x="4768850" y="2609850"/>
          <p14:tracePt t="39699" x="4806950" y="2609850"/>
          <p14:tracePt t="39747" x="4813300" y="2609850"/>
          <p14:tracePt t="39915" x="4800600" y="2609850"/>
          <p14:tracePt t="39972" x="4794250" y="2616200"/>
          <p14:tracePt t="40115" x="4794250" y="2622550"/>
          <p14:tracePt t="40123" x="4832350" y="2641600"/>
          <p14:tracePt t="40172" x="4826000" y="2641600"/>
          <p14:tracePt t="40179" x="4819650" y="2641600"/>
          <p14:tracePt t="40220" x="4813300" y="2641600"/>
          <p14:tracePt t="40412" x="4819650" y="2641600"/>
          <p14:tracePt t="40419" x="4826000" y="2641600"/>
          <p14:tracePt t="40436" x="4826000" y="2647950"/>
          <p14:tracePt t="40447" x="4826000" y="2654300"/>
          <p14:tracePt t="40464" x="4826000" y="2660650"/>
          <p14:tracePt t="40480" x="4826000" y="2667000"/>
          <p14:tracePt t="40497" x="4832350" y="2673350"/>
          <p14:tracePt t="40659" x="4826000" y="2673350"/>
          <p14:tracePt t="40667" x="4819650" y="2673350"/>
          <p14:tracePt t="40680" x="4813300" y="2673350"/>
          <p14:tracePt t="40697" x="4800600" y="2673350"/>
          <p14:tracePt t="40713" x="4743450" y="2686050"/>
          <p14:tracePt t="40730" x="4673600" y="2698750"/>
          <p14:tracePt t="40747" x="4578350" y="2730500"/>
          <p14:tracePt t="40763" x="4540250" y="2743200"/>
          <p14:tracePt t="40780" x="4508500" y="2762250"/>
          <p14:tracePt t="40797" x="4495800" y="2768600"/>
          <p14:tracePt t="40844" x="4489450" y="2768600"/>
          <p14:tracePt t="40948" x="4483100" y="2768600"/>
          <p14:tracePt t="40955" x="4476750" y="2768600"/>
          <p14:tracePt t="40996" x="4470400" y="2768600"/>
          <p14:tracePt t="41076" x="4457700" y="2762250"/>
          <p14:tracePt t="41083" x="4451350" y="2755900"/>
          <p14:tracePt t="41094" x="4432300" y="2755900"/>
          <p14:tracePt t="41113" x="4400550" y="2755900"/>
          <p14:tracePt t="41129" x="4375150" y="2749550"/>
          <p14:tracePt t="41145" x="4286250" y="2743200"/>
          <p14:tracePt t="41160" x="4140200" y="2736850"/>
          <p14:tracePt t="41179" x="3841750" y="2736850"/>
          <p14:tracePt t="41196" x="3454400" y="2749550"/>
          <p14:tracePt t="41212" x="2997200" y="2794000"/>
          <p14:tracePt t="41229" x="2501900" y="2851150"/>
          <p14:tracePt t="41246" x="2133600" y="2914650"/>
          <p14:tracePt t="41262" x="1828800" y="2971800"/>
          <p14:tracePt t="41279" x="1695450" y="3003550"/>
          <p14:tracePt t="41295" x="1619250" y="3035300"/>
          <p14:tracePt t="41312" x="1600200" y="3048000"/>
          <p14:tracePt t="41329" x="1600200" y="3054350"/>
          <p14:tracePt t="41345" x="1600200" y="3060700"/>
          <p14:tracePt t="41362" x="1600200" y="3067050"/>
          <p14:tracePt t="41379" x="1638300" y="3073400"/>
          <p14:tracePt t="41395" x="1676400" y="3073400"/>
          <p14:tracePt t="41412" x="1720850" y="3105150"/>
          <p14:tracePt t="41429" x="1739900" y="3143250"/>
          <p14:tracePt t="41445" x="1758950" y="3162300"/>
          <p14:tracePt t="41652" x="1758950" y="3143250"/>
          <p14:tracePt t="41668" x="1758950" y="3155950"/>
          <p14:tracePt t="41675" x="1720850" y="3136900"/>
          <p14:tracePt t="41684" x="1708150" y="3136900"/>
          <p14:tracePt t="41692" x="1676400" y="3111500"/>
          <p14:tracePt t="41724" x="1676400" y="3130550"/>
          <p14:tracePt t="41732" x="1682750" y="3130550"/>
          <p14:tracePt t="41742" x="1689100" y="3130550"/>
          <p14:tracePt t="41761" x="1714500" y="3111500"/>
          <p14:tracePt t="41776" x="1720850" y="3086100"/>
          <p14:tracePt t="41794" x="1727200" y="3060700"/>
          <p14:tracePt t="41811" x="1727200" y="3054350"/>
          <p14:tracePt t="41828" x="1727200" y="3048000"/>
          <p14:tracePt t="41844" x="1727200" y="3041650"/>
          <p14:tracePt t="42195" x="1720850" y="3041650"/>
          <p14:tracePt t="42212" x="1714500" y="3041650"/>
          <p14:tracePt t="42219" x="1708150" y="3041650"/>
          <p14:tracePt t="42227" x="1695450" y="3041650"/>
          <p14:tracePt t="42243" x="1670050" y="3041650"/>
          <p14:tracePt t="42260" x="1651000" y="3048000"/>
          <p14:tracePt t="42276" x="1631950" y="3054350"/>
          <p14:tracePt t="42293" x="1619250" y="3054350"/>
          <p14:tracePt t="42310" x="1612900" y="3054350"/>
          <p14:tracePt t="42348" x="1606550" y="3054350"/>
          <p14:tracePt t="42468" x="1606550" y="3060700"/>
          <p14:tracePt t="42476" x="1612900" y="3079750"/>
          <p14:tracePt t="42492" x="1625600" y="3098800"/>
          <p14:tracePt t="42499" x="1638300" y="3111500"/>
          <p14:tracePt t="42507" x="1670050" y="3130550"/>
          <p14:tracePt t="42524" x="1765300" y="3175000"/>
          <p14:tracePt t="42543" x="1835150" y="3225800"/>
          <p14:tracePt t="42559" x="1847850" y="3238500"/>
          <p14:tracePt t="42604" x="1854200" y="3238500"/>
          <p14:tracePt t="42716" x="1854200" y="3244850"/>
          <p14:tracePt t="42732" x="1841500" y="3251200"/>
          <p14:tracePt t="42763" x="1822450" y="3251200"/>
          <p14:tracePt t="42859" x="1822450" y="3257550"/>
          <p14:tracePt t="42908" x="1822450" y="3263900"/>
          <p14:tracePt t="42915" x="1822450" y="3270250"/>
          <p14:tracePt t="42925" x="1828800" y="3276600"/>
          <p14:tracePt t="42939" x="1835150" y="3282950"/>
          <p14:tracePt t="42958" x="1835150" y="3289300"/>
          <p14:tracePt t="42975" x="1841500" y="3295650"/>
          <p14:tracePt t="42991" x="1841500" y="3308350"/>
          <p14:tracePt t="43008" x="1841500" y="3327400"/>
          <p14:tracePt t="43024" x="1841500" y="3346450"/>
          <p14:tracePt t="43041" x="1841500" y="3371850"/>
          <p14:tracePt t="43058" x="1847850" y="3397250"/>
          <p14:tracePt t="43059" x="1854200" y="3409950"/>
          <p14:tracePt t="43074" x="1854200" y="3422650"/>
          <p14:tracePt t="43089" x="1860550" y="3454400"/>
          <p14:tracePt t="43108" x="1866900" y="3530600"/>
          <p14:tracePt t="43124" x="1873250" y="3575050"/>
          <p14:tracePt t="43141" x="1879600" y="3613150"/>
          <p14:tracePt t="43158" x="1885950" y="3638550"/>
          <p14:tracePt t="43174" x="1885950" y="3651250"/>
          <p14:tracePt t="43189" x="1885950" y="3670300"/>
          <p14:tracePt t="43224" x="1885950" y="3676650"/>
          <p14:tracePt t="43241" x="1873250" y="3683000"/>
          <p14:tracePt t="43257" x="1841500" y="3683000"/>
          <p14:tracePt t="43274" x="1803400" y="3683000"/>
          <p14:tracePt t="43291" x="1727200" y="3676650"/>
          <p14:tracePt t="43307" x="1644650" y="3657600"/>
          <p14:tracePt t="43324" x="1581150" y="3651250"/>
          <p14:tracePt t="43341" x="1530350" y="3644900"/>
          <p14:tracePt t="43357" x="1485900" y="3632200"/>
          <p14:tracePt t="43374" x="1466850" y="3632200"/>
          <p14:tracePt t="43391" x="1454150" y="3632200"/>
          <p14:tracePt t="43508" x="1460500" y="3632200"/>
          <p14:tracePt t="43523" x="1473200" y="3632200"/>
          <p14:tracePt t="43532" x="1492250" y="3632200"/>
          <p14:tracePt t="43540" x="1517650" y="3632200"/>
          <p14:tracePt t="43557" x="1568450" y="3632200"/>
          <p14:tracePt t="43573" x="1638300" y="3632200"/>
          <p14:tracePt t="43590" x="1720850" y="3632200"/>
          <p14:tracePt t="43606" x="1822450" y="3632200"/>
          <p14:tracePt t="43623" x="1943100" y="3632200"/>
          <p14:tracePt t="43640" x="2070100" y="3625850"/>
          <p14:tracePt t="43654" x="2190750" y="3625850"/>
          <p14:tracePt t="43673" x="2324100" y="3625850"/>
          <p14:tracePt t="43690" x="2444750" y="3625850"/>
          <p14:tracePt t="43707" x="2552700" y="3625850"/>
          <p14:tracePt t="43723" x="2616200" y="3625850"/>
          <p14:tracePt t="43740" x="2667000" y="3625850"/>
          <p14:tracePt t="43756" x="2698750" y="3619500"/>
          <p14:tracePt t="43773" x="2736850" y="3619500"/>
          <p14:tracePt t="43790" x="2768600" y="3613150"/>
          <p14:tracePt t="43806" x="2806700" y="3613150"/>
          <p14:tracePt t="43823" x="2844800" y="3613150"/>
          <p14:tracePt t="43839" x="2895600" y="3613150"/>
          <p14:tracePt t="43856" x="2940050" y="3613150"/>
          <p14:tracePt t="43870" x="2978150" y="3613150"/>
          <p14:tracePt t="43889" x="3016250" y="3613150"/>
          <p14:tracePt t="43906" x="3054350" y="3613150"/>
          <p14:tracePt t="43923" x="3117850" y="3613150"/>
          <p14:tracePt t="43939" x="3155950" y="3613150"/>
          <p14:tracePt t="43956" x="3194050" y="3613150"/>
          <p14:tracePt t="43973" x="3232150" y="3613150"/>
          <p14:tracePt t="43989" x="3270250" y="3619500"/>
          <p14:tracePt t="44005" x="3302000" y="3625850"/>
          <p14:tracePt t="44022" x="3340100" y="3625850"/>
          <p14:tracePt t="44039" x="3371850" y="3625850"/>
          <p14:tracePt t="44055" x="3403600" y="3632200"/>
          <p14:tracePt t="44072" x="3422650" y="3632200"/>
          <p14:tracePt t="44089" x="3448050" y="3632200"/>
          <p14:tracePt t="44105" x="3454400" y="3638550"/>
          <p14:tracePt t="44120" x="3467100" y="3638550"/>
          <p14:tracePt t="44139" x="3486150" y="3638550"/>
          <p14:tracePt t="44155" x="3505200" y="3638550"/>
          <p14:tracePt t="44172" x="3517900" y="3638550"/>
          <p14:tracePt t="44189" x="3536950" y="3638550"/>
          <p14:tracePt t="44205" x="3549650" y="3638550"/>
          <p14:tracePt t="44222" x="3556000" y="3625850"/>
          <p14:tracePt t="44238" x="3562350" y="3613150"/>
          <p14:tracePt t="44255" x="3562350" y="3587750"/>
          <p14:tracePt t="44270" x="3562350" y="3575050"/>
          <p14:tracePt t="44288" x="3473450" y="3562350"/>
          <p14:tracePt t="44305" x="3276600" y="3575050"/>
          <p14:tracePt t="44500" x="3302000" y="3556000"/>
          <p14:tracePt t="44507" x="3327400" y="3549650"/>
          <p14:tracePt t="44524" x="3352800" y="3549650"/>
          <p14:tracePt t="44537" x="3378200" y="3556000"/>
          <p14:tracePt t="44555" x="3384550" y="3556000"/>
          <p14:tracePt t="44604" x="3384550" y="3562350"/>
          <p14:tracePt t="44611" x="3397250" y="3562350"/>
          <p14:tracePt t="44621" x="3403600" y="3562350"/>
          <p14:tracePt t="44637" x="3416300" y="3562350"/>
          <p14:tracePt t="44654" x="3454400" y="3568700"/>
          <p14:tracePt t="44670" x="3517900" y="3581400"/>
          <p14:tracePt t="44687" x="3606800" y="3587750"/>
          <p14:tracePt t="44704" x="3714750" y="3594100"/>
          <p14:tracePt t="44720" x="3822700" y="3606800"/>
          <p14:tracePt t="44737" x="3930650" y="3613150"/>
          <p14:tracePt t="44754" x="4019550" y="3619500"/>
          <p14:tracePt t="44768" x="4095750" y="3632200"/>
          <p14:tracePt t="44787" x="4171950" y="3638550"/>
          <p14:tracePt t="44804" x="4210050" y="3638550"/>
          <p14:tracePt t="44820" x="4248150" y="3638550"/>
          <p14:tracePt t="44837" x="4286250" y="3638550"/>
          <p14:tracePt t="44853" x="4330700" y="3638550"/>
          <p14:tracePt t="44870" x="4368800" y="3638550"/>
          <p14:tracePt t="44887" x="4413250" y="3638550"/>
          <p14:tracePt t="44903" x="4470400" y="3644900"/>
          <p14:tracePt t="44920" x="4527550" y="3644900"/>
          <p14:tracePt t="44937" x="4578350" y="3644900"/>
          <p14:tracePt t="44953" x="4629150" y="3651250"/>
          <p14:tracePt t="44970" x="4667250" y="3651250"/>
          <p14:tracePt t="44987" x="4711700" y="3651250"/>
          <p14:tracePt t="45003" x="4718050" y="3651250"/>
          <p14:tracePt t="45020" x="4730750" y="3651250"/>
          <p14:tracePt t="45972" x="4737100" y="3651250"/>
          <p14:tracePt t="46259" x="4737100" y="3657600"/>
          <p14:tracePt t="46651" x="4737100" y="3663950"/>
          <p14:tracePt t="46676" x="4737100" y="3670300"/>
          <p14:tracePt t="46692" x="4737100" y="3676650"/>
          <p14:tracePt t="46707" x="4737100" y="3683000"/>
          <p14:tracePt t="46716" x="4737100" y="3689350"/>
          <p14:tracePt t="46723" x="4737100" y="3695700"/>
          <p14:tracePt t="46739" x="4737100" y="3702050"/>
          <p14:tracePt t="46749" x="4737100" y="3714750"/>
          <p14:tracePt t="46765" x="4743450" y="3740150"/>
          <p14:tracePt t="46782" x="4762500" y="3765550"/>
          <p14:tracePt t="46799" x="4762500" y="3784600"/>
          <p14:tracePt t="46815" x="4768850" y="3797300"/>
          <p14:tracePt t="46848" x="4768850" y="3803650"/>
          <p14:tracePt t="47084" x="4762500" y="3803650"/>
          <p14:tracePt t="47092" x="4756150" y="3803650"/>
          <p14:tracePt t="47099" x="4743450" y="3803650"/>
          <p14:tracePt t="47115" x="4730750" y="3797300"/>
          <p14:tracePt t="47131" x="4699000" y="3797300"/>
          <p14:tracePt t="47148" x="4673600" y="3790950"/>
          <p14:tracePt t="47165" x="4648200" y="3790950"/>
          <p14:tracePt t="47181" x="4635500" y="3790950"/>
          <p14:tracePt t="47214" x="4622800" y="3790950"/>
          <p14:tracePt t="47231" x="4616450" y="3784600"/>
          <p14:tracePt t="47246" x="4610100" y="3784600"/>
          <p14:tracePt t="47356" x="4616450" y="3784600"/>
          <p14:tracePt t="47363" x="4648200" y="3784600"/>
          <p14:tracePt t="47371" x="4679950" y="3778250"/>
          <p14:tracePt t="47381" x="4730750" y="3778250"/>
          <p14:tracePt t="47397" x="4857750" y="3778250"/>
          <p14:tracePt t="47414" x="5016500" y="3778250"/>
          <p14:tracePt t="47431" x="5194300" y="3778250"/>
          <p14:tracePt t="47447" x="5289550" y="3778250"/>
          <p14:tracePt t="47463" x="5461000" y="3778250"/>
          <p14:tracePt t="47481" x="5619750" y="3778250"/>
          <p14:tracePt t="47497" x="5765800" y="3778250"/>
          <p14:tracePt t="47514" x="5886450" y="3771900"/>
          <p14:tracePt t="47531" x="5994400" y="3771900"/>
          <p14:tracePt t="47547" x="6057900" y="3771900"/>
          <p14:tracePt t="47564" x="6089650" y="3771900"/>
          <p14:tracePt t="47580" x="6108700" y="3771900"/>
          <p14:tracePt t="47597" x="6134100" y="3771900"/>
          <p14:tracePt t="47613" x="6153150" y="3771900"/>
          <p14:tracePt t="47630" x="6184900" y="3771900"/>
          <p14:tracePt t="47647" x="6203950" y="3771900"/>
          <p14:tracePt t="47663" x="6223000" y="3765550"/>
          <p14:tracePt t="47680" x="6235700" y="3765550"/>
          <p14:tracePt t="47697" x="6248400" y="3765550"/>
          <p14:tracePt t="47713" x="6254750" y="3765550"/>
          <p14:tracePt t="47728" x="6261100" y="3765550"/>
          <p14:tracePt t="47747" x="6280150" y="3765550"/>
          <p14:tracePt t="47761" x="6292850" y="3765550"/>
          <p14:tracePt t="47780" x="6318250" y="3765550"/>
          <p14:tracePt t="47794" x="6330950" y="3765550"/>
          <p14:tracePt t="47813" x="6337300" y="3765550"/>
          <p14:tracePt t="47830" x="6343650" y="3765550"/>
          <p14:tracePt t="48171" x="6343650" y="3759200"/>
          <p14:tracePt t="48179" x="6350000" y="3759200"/>
          <p14:tracePt t="48196" x="6356350" y="3759200"/>
          <p14:tracePt t="48212" x="6362700" y="3759200"/>
          <p14:tracePt t="48235" x="6369050" y="3759200"/>
          <p14:tracePt t="48252" x="6375400" y="3752850"/>
          <p14:tracePt t="48268" x="6388100" y="3752850"/>
          <p14:tracePt t="48275" x="6394450" y="3752850"/>
          <p14:tracePt t="48283" x="6400800" y="3746500"/>
          <p14:tracePt t="48293" x="6413500" y="3740150"/>
          <p14:tracePt t="48312" x="6426200" y="3740150"/>
          <p14:tracePt t="48329" x="6432550" y="3740150"/>
          <p14:tracePt t="48345" x="6432550" y="3733800"/>
          <p14:tracePt t="48403" x="6438900" y="3733800"/>
          <p14:tracePt t="49011" x="6445250" y="3727450"/>
          <p14:tracePt t="49027" x="6445250" y="3721100"/>
          <p14:tracePt t="49043" x="6451600" y="3721100"/>
          <p14:tracePt t="49051" x="6451600" y="3714750"/>
          <p14:tracePt t="49068" x="6426200" y="3714750"/>
          <p14:tracePt t="49083" x="6388100" y="3714750"/>
          <p14:tracePt t="49093" x="6369050" y="3721100"/>
          <p14:tracePt t="49275" x="6362700" y="3721100"/>
          <p14:tracePt t="49300" x="6362700" y="3714750"/>
          <p14:tracePt t="49324" x="6369050" y="3714750"/>
          <p14:tracePt t="49364" x="6375400" y="3708400"/>
          <p14:tracePt t="49531" x="6381750" y="3708400"/>
          <p14:tracePt t="49684" x="6388100" y="3708400"/>
          <p14:tracePt t="49715" x="6394450" y="3708400"/>
          <p14:tracePt t="49723" x="6413500" y="3708400"/>
          <p14:tracePt t="49731" x="6419850" y="3708400"/>
          <p14:tracePt t="49747" x="6426200" y="3708400"/>
          <p14:tracePt t="49758" x="6432550" y="3708400"/>
          <p14:tracePt t="49931" x="6438900" y="3702050"/>
          <p14:tracePt t="49948" x="6438900" y="3695700"/>
          <p14:tracePt t="49955" x="6445250" y="3689350"/>
          <p14:tracePt t="49980" x="6445250" y="3683000"/>
          <p14:tracePt t="49995" x="6445250" y="3676650"/>
          <p14:tracePt t="50012" x="6445250" y="3670300"/>
          <p14:tracePt t="50019" x="6445250" y="3663950"/>
          <p14:tracePt t="50027" x="6445250" y="3657600"/>
          <p14:tracePt t="50043" x="6445250" y="3651250"/>
          <p14:tracePt t="50057" x="6445250" y="3644900"/>
          <p14:tracePt t="50074" x="6451600" y="3625850"/>
          <p14:tracePt t="50091" x="6451600" y="3613150"/>
          <p14:tracePt t="50108" x="6432550" y="3619500"/>
          <p14:tracePt t="50141" x="6419850" y="3619500"/>
          <p14:tracePt t="50228" x="6413500" y="3619500"/>
          <p14:tracePt t="50235" x="6413500" y="3625850"/>
          <p14:tracePt t="50252" x="6413500" y="3632200"/>
          <p14:tracePt t="50292" x="6407150" y="3625850"/>
          <p14:tracePt t="50307" x="6400800" y="3619500"/>
          <p14:tracePt t="50315" x="6394450" y="3619500"/>
          <p14:tracePt t="50355" x="6388100" y="3613150"/>
          <p14:tracePt t="50636" x="6381750" y="3613150"/>
          <p14:tracePt t="50643" x="6375400" y="3613150"/>
          <p14:tracePt t="50788" x="6381750" y="3613150"/>
          <p14:tracePt t="50795" x="6388100" y="3606800"/>
          <p14:tracePt t="50812" x="6394450" y="3606800"/>
          <p14:tracePt t="50836" x="6400800" y="3606800"/>
          <p14:tracePt t="50852" x="6407150" y="3606800"/>
          <p14:tracePt t="50859" x="6413500" y="3606800"/>
          <p14:tracePt t="50875" x="6419850" y="3606800"/>
          <p14:tracePt t="50892" x="6426200" y="3606800"/>
          <p14:tracePt t="50907" x="6432550" y="3606800"/>
          <p14:tracePt t="50922" x="6438900" y="3606800"/>
          <p14:tracePt t="50939" x="6457950" y="3606800"/>
          <p14:tracePt t="50955" x="6464300" y="3606800"/>
          <p14:tracePt t="50972" x="6483350" y="3606800"/>
          <p14:tracePt t="50989" x="6515100" y="3600450"/>
          <p14:tracePt t="51005" x="6546850" y="3600450"/>
          <p14:tracePt t="51022" x="6559550" y="3600450"/>
          <p14:tracePt t="51038" x="6572250" y="3600450"/>
          <p14:tracePt t="51055" x="6578600" y="3600450"/>
          <p14:tracePt t="51072" x="6578600" y="3594100"/>
          <p14:tracePt t="51100" x="6584950" y="3594100"/>
          <p14:tracePt t="51836" x="6591300" y="3587750"/>
          <p14:tracePt t="51843" x="6597650" y="3568700"/>
          <p14:tracePt t="51853" x="6610350" y="3556000"/>
          <p14:tracePt t="51868" x="6623050" y="3511550"/>
          <p14:tracePt t="51886" x="6654800" y="3467100"/>
          <p14:tracePt t="52116" x="6654800" y="3473450"/>
          <p14:tracePt t="52123" x="6654800" y="3479800"/>
          <p14:tracePt t="52134" x="6654800" y="3486150"/>
          <p14:tracePt t="52156" x="6654800" y="3492500"/>
          <p14:tracePt t="52171" x="6648450" y="3492500"/>
          <p14:tracePt t="52184" x="6642100" y="3492500"/>
          <p14:tracePt t="52200" x="6629400" y="3492500"/>
          <p14:tracePt t="52219" x="6623050" y="3492500"/>
          <p14:tracePt t="52267" x="6616700" y="3492500"/>
          <p14:tracePt t="52275" x="6610350" y="3492500"/>
          <p14:tracePt t="52283" x="6604000" y="3492500"/>
          <p14:tracePt t="52300" x="6597650" y="3492500"/>
          <p14:tracePt t="52318" x="6584950" y="3492500"/>
          <p14:tracePt t="52335" x="6572250" y="3498850"/>
          <p14:tracePt t="52351" x="6540500" y="3511550"/>
          <p14:tracePt t="52368" x="6515100" y="3517900"/>
          <p14:tracePt t="52385" x="6464300" y="3536950"/>
          <p14:tracePt t="52401" x="6400800" y="3549650"/>
          <p14:tracePt t="52418" x="6324600" y="3575050"/>
          <p14:tracePt t="52435" x="6203950" y="3606800"/>
          <p14:tracePt t="52450" x="6159500" y="3613150"/>
          <p14:tracePt t="52469" x="6070600" y="3644900"/>
          <p14:tracePt t="52485" x="5943600" y="3683000"/>
          <p14:tracePt t="52502" x="5740400" y="3733800"/>
          <p14:tracePt t="52518" x="5372100" y="3790950"/>
          <p14:tracePt t="52535" x="4978400" y="3835400"/>
          <p14:tracePt t="52552" x="4591050" y="3867150"/>
          <p14:tracePt t="52568" x="4241800" y="3879850"/>
          <p14:tracePt t="52585" x="3994150" y="3879850"/>
          <p14:tracePt t="52601" x="3829050" y="3879850"/>
          <p14:tracePt t="52618" x="3695700" y="3879850"/>
          <p14:tracePt t="52635" x="3549650" y="3879850"/>
          <p14:tracePt t="52651" x="3486150" y="3879850"/>
          <p14:tracePt t="52668" x="3441700" y="3879850"/>
          <p14:tracePt t="52685" x="3409950" y="3879850"/>
          <p14:tracePt t="52699" x="3384550" y="3879850"/>
          <p14:tracePt t="52717" x="3365500" y="3879850"/>
          <p14:tracePt t="52734" x="3352800" y="3879850"/>
          <p14:tracePt t="52751" x="3340100" y="3879850"/>
          <p14:tracePt t="52768" x="3327400" y="3873500"/>
          <p14:tracePt t="52782" x="3321050" y="3873500"/>
          <p14:tracePt t="52801" x="3314700" y="3873500"/>
          <p14:tracePt t="52817" x="3308350" y="3867150"/>
          <p14:tracePt t="53227" x="3302000" y="3867150"/>
          <p14:tracePt t="53235" x="3282950" y="3867150"/>
          <p14:tracePt t="53251" x="3276600" y="3867150"/>
          <p14:tracePt t="53268" x="3263900" y="3867150"/>
          <p14:tracePt t="53283" x="3257550" y="3867150"/>
          <p14:tracePt t="53699" x="3257550" y="3860800"/>
          <p14:tracePt t="53708" x="3257550" y="3854450"/>
          <p14:tracePt t="53740" x="3257550" y="3848100"/>
          <p14:tracePt t="53771" x="3263900" y="3848100"/>
          <p14:tracePt t="54188" x="3276600" y="3848100"/>
          <p14:tracePt t="54195" x="3282950" y="3848100"/>
          <p14:tracePt t="54203" x="3289300" y="3848100"/>
          <p14:tracePt t="54219" x="3302000" y="3848100"/>
          <p14:tracePt t="54230" x="3314700" y="3848100"/>
          <p14:tracePt t="54247" x="3352800" y="3841750"/>
          <p14:tracePt t="54264" x="3409950" y="3841750"/>
          <p14:tracePt t="54281" x="3511550" y="3841750"/>
          <p14:tracePt t="54297" x="3632200" y="3841750"/>
          <p14:tracePt t="54314" x="3784600" y="3841750"/>
          <p14:tracePt t="54331" x="4051300" y="3841750"/>
          <p14:tracePt t="54347" x="4229100" y="3841750"/>
          <p14:tracePt t="54364" x="4445000" y="3854450"/>
          <p14:tracePt t="54380" x="4629150" y="3867150"/>
          <p14:tracePt t="54397" x="4819650" y="3867150"/>
          <p14:tracePt t="54414" x="5003800" y="3867150"/>
          <p14:tracePt t="54430" x="5181600" y="3867150"/>
          <p14:tracePt t="54447" x="5353050" y="3860800"/>
          <p14:tracePt t="54463" x="5499100" y="3848100"/>
          <p14:tracePt t="54480" x="5613400" y="3841750"/>
          <p14:tracePt t="54497" x="5695950" y="3829050"/>
          <p14:tracePt t="54513" x="5734050" y="3829050"/>
          <p14:tracePt t="54530" x="5772150" y="3829050"/>
          <p14:tracePt t="54547" x="5803900" y="3822700"/>
          <p14:tracePt t="54563" x="5816600" y="3816350"/>
          <p14:tracePt t="54580" x="5829300" y="3816350"/>
          <p14:tracePt t="54597" x="5842000" y="3816350"/>
          <p14:tracePt t="54613" x="5848350" y="3810000"/>
          <p14:tracePt t="54630" x="5854700" y="3810000"/>
          <p14:tracePt t="54663" x="5861050" y="3803650"/>
          <p14:tracePt t="54708" x="5867400" y="3803650"/>
          <p14:tracePt t="54732" x="5873750" y="3797300"/>
          <p14:tracePt t="54748" x="5880100" y="3797300"/>
          <p14:tracePt t="54763" x="5886450" y="3797300"/>
          <p14:tracePt t="54787" x="5892800" y="3797300"/>
          <p14:tracePt t="54812" x="5905500" y="3797300"/>
          <p14:tracePt t="54819" x="5918200" y="3797300"/>
          <p14:tracePt t="54829" x="5930900" y="3797300"/>
          <p14:tracePt t="54846" x="5962650" y="3797300"/>
          <p14:tracePt t="54862" x="6000750" y="3797300"/>
          <p14:tracePt t="54879" x="6038850" y="3797300"/>
          <p14:tracePt t="54896" x="6076950" y="3797300"/>
          <p14:tracePt t="54912" x="6115050" y="3797300"/>
          <p14:tracePt t="54929" x="6140450" y="3797300"/>
          <p14:tracePt t="54946" x="6165850" y="3797300"/>
          <p14:tracePt t="54962" x="6184900" y="3797300"/>
          <p14:tracePt t="54977" x="6203950" y="3790950"/>
          <p14:tracePt t="54996" x="6223000" y="3790950"/>
          <p14:tracePt t="55012" x="6235700" y="3784600"/>
          <p14:tracePt t="55029" x="6242050" y="3784600"/>
          <p14:tracePt t="55062" x="6248400" y="3784600"/>
          <p14:tracePt t="55083" x="6254750" y="3784600"/>
          <p14:tracePt t="55099" x="6261100" y="3784600"/>
          <p14:tracePt t="55116" x="6267450" y="3784600"/>
          <p14:tracePt t="55128" x="6273800" y="3784600"/>
          <p14:tracePt t="55145" x="6280150" y="3784600"/>
          <p14:tracePt t="55162" x="6292850" y="3784600"/>
          <p14:tracePt t="55179" x="6324600" y="3784600"/>
          <p14:tracePt t="55195" x="6350000" y="3784600"/>
          <p14:tracePt t="55212" x="6369050" y="3784600"/>
          <p14:tracePt t="55228" x="6400800" y="3784600"/>
          <p14:tracePt t="55245" x="6438900" y="3784600"/>
          <p14:tracePt t="55261" x="6470650" y="3784600"/>
          <p14:tracePt t="55278" x="6489700" y="3784600"/>
          <p14:tracePt t="55295" x="6508750" y="3784600"/>
          <p14:tracePt t="55310" x="6521450" y="3784600"/>
          <p14:tracePt t="55328" x="6534150" y="3790950"/>
          <p14:tracePt t="55345" x="6540500" y="3790950"/>
          <p14:tracePt t="55378" x="6546850" y="3790950"/>
          <p14:tracePt t="56012" x="6546850" y="3797300"/>
          <p14:tracePt t="56019" x="6546850" y="3803650"/>
          <p14:tracePt t="56035" x="6546850" y="3810000"/>
          <p14:tracePt t="56043" x="6540500" y="3822700"/>
          <p14:tracePt t="56060" x="6515100" y="3854450"/>
          <p14:tracePt t="56076" x="6445250" y="3905250"/>
          <p14:tracePt t="56093" x="6369050" y="3949700"/>
          <p14:tracePt t="56108" x="6254750" y="3975100"/>
          <p14:tracePt t="56126" x="6254750" y="3981450"/>
          <p14:tracePt t="56340" x="6248400" y="3987800"/>
          <p14:tracePt t="56364" x="6248400" y="3981450"/>
          <p14:tracePt t="56371" x="6248400" y="3975100"/>
          <p14:tracePt t="56379" x="6235700" y="3975100"/>
          <p14:tracePt t="56392" x="6229350" y="3975100"/>
          <p14:tracePt t="56483" x="6229350" y="3968750"/>
          <p14:tracePt t="56524" x="6229350" y="3962400"/>
          <p14:tracePt t="56595" x="6229350" y="3956050"/>
          <p14:tracePt t="56603" x="6223000" y="3956050"/>
          <p14:tracePt t="56651" x="6223000" y="3949700"/>
          <p14:tracePt t="56676" x="6223000" y="3943350"/>
          <p14:tracePt t="56692" x="6223000" y="3937000"/>
          <p14:tracePt t="56699" x="6229350" y="3937000"/>
          <p14:tracePt t="56707" x="6229350" y="3930650"/>
          <p14:tracePt t="56724" x="6229350" y="3924300"/>
          <p14:tracePt t="56741" x="6235700" y="3924300"/>
          <p14:tracePt t="56758" x="6235700" y="3917950"/>
          <p14:tracePt t="56774" x="6242050" y="3911600"/>
          <p14:tracePt t="56791" x="6248400" y="3911600"/>
          <p14:tracePt t="56822" x="6254750" y="3905250"/>
          <p14:tracePt t="56841" x="6261100" y="3898900"/>
          <p14:tracePt t="56875" x="6273800" y="3898900"/>
          <p14:tracePt t="57020" x="6280150" y="3898900"/>
          <p14:tracePt t="57036" x="6280150" y="3892550"/>
          <p14:tracePt t="57043" x="6286500" y="3892550"/>
          <p14:tracePt t="57068" x="6292850" y="3892550"/>
          <p14:tracePt t="57083" x="6299200" y="3892550"/>
          <p14:tracePt t="57099" x="6305550" y="3892550"/>
          <p14:tracePt t="57124" x="6311900" y="3892550"/>
          <p14:tracePt t="57172" x="6318250" y="3892550"/>
          <p14:tracePt t="57795" x="6324600" y="3892550"/>
          <p14:tracePt t="57803" x="6330950" y="3892550"/>
          <p14:tracePt t="57827" x="6337300" y="3892550"/>
          <p14:tracePt t="57988" x="6337300" y="3898900"/>
          <p14:tracePt t="58004" x="6337300" y="3905250"/>
          <p14:tracePt t="58036" x="6337300" y="3911600"/>
          <p14:tracePt t="58043" x="6330950" y="3911600"/>
          <p14:tracePt t="59003" x="6330950" y="3905250"/>
          <p14:tracePt t="59011" x="6337300" y="3905250"/>
          <p14:tracePt t="59019" x="6337300" y="3898900"/>
          <p14:tracePt t="59034" x="6343650" y="3898900"/>
          <p14:tracePt t="59052" x="6350000" y="3892550"/>
          <p14:tracePt t="59069" x="6356350" y="3886200"/>
          <p14:tracePt t="59084" x="6356350" y="3879850"/>
          <p14:tracePt t="59102" x="6362700" y="3873500"/>
          <p14:tracePt t="59119" x="6369050" y="3873500"/>
          <p14:tracePt t="59136" x="6375400" y="3867150"/>
          <p14:tracePt t="59152" x="6381750" y="3867150"/>
          <p14:tracePt t="59169" x="6381750" y="3854450"/>
          <p14:tracePt t="59185" x="6388100" y="3854450"/>
          <p14:tracePt t="59202" x="6394450" y="3854450"/>
          <p14:tracePt t="59219" x="6407150" y="3848100"/>
          <p14:tracePt t="59233" x="6413500" y="3841750"/>
          <p14:tracePt t="59252" x="6419850" y="3841750"/>
          <p14:tracePt t="59269" x="6432550" y="3835400"/>
          <p14:tracePt t="59285" x="6432550" y="3829050"/>
          <p14:tracePt t="59302" x="6438900" y="3829050"/>
          <p14:tracePt t="59319" x="6438900" y="3822700"/>
          <p14:tracePt t="59708" x="6445250" y="3822700"/>
          <p14:tracePt t="59731" x="6451600" y="3822700"/>
          <p14:tracePt t="59739" x="6457950" y="3822700"/>
          <p14:tracePt t="59779" x="6464300" y="3822700"/>
          <p14:tracePt t="59844" x="6464300" y="3816350"/>
          <p14:tracePt t="60051" x="6464300" y="3810000"/>
          <p14:tracePt t="60059" x="6464300" y="3803650"/>
          <p14:tracePt t="60067" x="6464300" y="3797300"/>
          <p14:tracePt t="60099" x="6477000" y="3797300"/>
          <p14:tracePt t="60107" x="6483350" y="3784600"/>
          <p14:tracePt t="60116" x="6489700" y="3784600"/>
          <p14:tracePt t="60133" x="6496050" y="3778250"/>
          <p14:tracePt t="60307" x="6496050" y="3765550"/>
          <p14:tracePt t="60315" x="6508750" y="3759200"/>
          <p14:tracePt t="60323" x="6515100" y="3746500"/>
          <p14:tracePt t="60331" x="6527800" y="3746500"/>
          <p14:tracePt t="60349" x="6546850" y="3733800"/>
          <p14:tracePt t="60366" x="6572250" y="3714750"/>
          <p14:tracePt t="60381" x="6584950" y="3714750"/>
          <p14:tracePt t="60399" x="6597650" y="3702050"/>
          <p14:tracePt t="60416" x="6604000" y="3702050"/>
          <p14:tracePt t="60433" x="6604000" y="3695700"/>
          <p14:tracePt t="60449" x="6610350" y="3695700"/>
          <p14:tracePt t="60465" x="6610350" y="3689350"/>
          <p14:tracePt t="60482" x="6616700" y="3683000"/>
          <p14:tracePt t="60499" x="6616700" y="3676650"/>
          <p14:tracePt t="60516" x="6623050" y="3676650"/>
          <p14:tracePt t="60532" x="6623050" y="3670300"/>
          <p14:tracePt t="61628" x="6591300" y="3670300"/>
          <p14:tracePt t="61635" x="6559550" y="3676650"/>
          <p14:tracePt t="61644" x="6527800" y="3683000"/>
          <p14:tracePt t="61661" x="6502400" y="3689350"/>
          <p14:tracePt t="61678" x="6477000" y="3689350"/>
          <p14:tracePt t="61696" x="6445250" y="3695700"/>
          <p14:tracePt t="61713" x="6419850" y="3702050"/>
          <p14:tracePt t="61727" x="6394450" y="3708400"/>
          <p14:tracePt t="61744" x="6375400" y="3708400"/>
          <p14:tracePt t="61763" x="6330950" y="3714750"/>
          <p14:tracePt t="61779" x="6292850" y="3721100"/>
          <p14:tracePt t="61796" x="6273800" y="3727450"/>
          <p14:tracePt t="61812" x="6242050" y="3727450"/>
          <p14:tracePt t="61829" x="6210300" y="3740150"/>
          <p14:tracePt t="61846" x="6178550" y="3746500"/>
          <p14:tracePt t="61862" x="6121400" y="3752850"/>
          <p14:tracePt t="61877" x="6083300" y="3765550"/>
          <p14:tracePt t="61894" x="6057900" y="3771900"/>
          <p14:tracePt t="61912" x="6019800" y="3771900"/>
          <p14:tracePt t="61929" x="6007100" y="3771900"/>
          <p14:tracePt t="61945" x="5994400" y="3771900"/>
          <p14:tracePt t="62148" x="6013450" y="3771900"/>
          <p14:tracePt t="62155" x="6045200" y="3771900"/>
          <p14:tracePt t="62163" x="6083300" y="3765550"/>
          <p14:tracePt t="62179" x="6127750" y="3759200"/>
          <p14:tracePt t="62193" x="6178550" y="3759200"/>
          <p14:tracePt t="62212" x="6330950" y="3752850"/>
          <p14:tracePt t="62228" x="6426200" y="3752850"/>
          <p14:tracePt t="62245" x="6496050" y="3752850"/>
          <p14:tracePt t="62261" x="6527800" y="3752850"/>
          <p14:tracePt t="62278" x="6534150" y="3752850"/>
          <p14:tracePt t="62315" x="6540500" y="3752850"/>
          <p14:tracePt t="62739" x="6534150" y="3752850"/>
          <p14:tracePt t="62755" x="6527800" y="3752850"/>
          <p14:tracePt t="62763" x="6521450" y="3752850"/>
          <p14:tracePt t="62775" x="6508750" y="3752850"/>
          <p14:tracePt t="62793" x="6483350" y="3746500"/>
          <p14:tracePt t="62808" x="6432550" y="3740150"/>
          <p14:tracePt t="62827" x="6356350" y="3740150"/>
          <p14:tracePt t="62841" x="6330950" y="3740150"/>
          <p14:tracePt t="62860" x="6235700" y="3740150"/>
          <p14:tracePt t="62876" x="6121400" y="3752850"/>
          <p14:tracePt t="62893" x="5981700" y="3784600"/>
          <p14:tracePt t="62910" x="5778500" y="3810000"/>
          <p14:tracePt t="62927" x="5524500" y="3835400"/>
          <p14:tracePt t="62943" x="5194300" y="3873500"/>
          <p14:tracePt t="62960" x="4857750" y="3905250"/>
          <p14:tracePt t="62976" x="4470400" y="3917950"/>
          <p14:tracePt t="62993" x="4127500" y="3917950"/>
          <p14:tracePt t="63009" x="3803650" y="3892550"/>
          <p14:tracePt t="63027" x="3467100" y="3854450"/>
          <p14:tracePt t="63043" x="3327400" y="3835400"/>
          <p14:tracePt t="63059" x="3238500" y="3822700"/>
          <p14:tracePt t="63076" x="3200400" y="3810000"/>
          <p14:tracePt t="63093" x="3194050" y="3810000"/>
          <p14:tracePt t="63126" x="3187700" y="3810000"/>
          <p14:tracePt t="63147" x="3187700" y="3803650"/>
          <p14:tracePt t="63163" x="3200400" y="3790950"/>
          <p14:tracePt t="63179" x="3219450" y="3790950"/>
          <p14:tracePt t="63192" x="3238500" y="3778250"/>
          <p14:tracePt t="63209" x="3308350" y="3771900"/>
          <p14:tracePt t="63226" x="3403600" y="3746500"/>
          <p14:tracePt t="63243" x="3613150" y="3721100"/>
          <p14:tracePt t="63257" x="3676650" y="3714750"/>
          <p14:tracePt t="63276" x="3886200" y="3695700"/>
          <p14:tracePt t="63292" x="3968750" y="3689350"/>
          <p14:tracePt t="63309" x="4044950" y="3683000"/>
          <p14:tracePt t="63325" x="4083050" y="3683000"/>
          <p14:tracePt t="63342" x="4108450" y="3683000"/>
          <p14:tracePt t="63359" x="4114800" y="3683000"/>
          <p14:tracePt t="63375" x="4121150" y="3683000"/>
          <p14:tracePt t="63412" x="4114800" y="3683000"/>
          <p14:tracePt t="63425" x="4095750" y="3689350"/>
          <p14:tracePt t="63441" x="4025900" y="3708400"/>
          <p14:tracePt t="63459" x="3848100" y="3714750"/>
          <p14:tracePt t="63473" x="3784600" y="3714750"/>
          <p14:tracePt t="63492" x="3638550" y="3714750"/>
          <p14:tracePt t="63508" x="3517900" y="3708400"/>
          <p14:tracePt t="63525" x="3435350" y="3702050"/>
          <p14:tracePt t="63541" x="3384550" y="3695700"/>
          <p14:tracePt t="63558" x="3359150" y="3689350"/>
          <p14:tracePt t="63575" x="3352800" y="3689350"/>
          <p14:tracePt t="63691" x="3371850" y="3689350"/>
          <p14:tracePt t="63700" x="3416300" y="3695700"/>
          <p14:tracePt t="63707" x="3486150" y="3702050"/>
          <p14:tracePt t="63723" x="3562350" y="3708400"/>
          <p14:tracePt t="63741" x="3784600" y="3721100"/>
          <p14:tracePt t="63758" x="4064000" y="3733800"/>
          <p14:tracePt t="63774" x="4362450" y="3740150"/>
          <p14:tracePt t="63791" x="4610100" y="3746500"/>
          <p14:tracePt t="63807" x="4756150" y="3746500"/>
          <p14:tracePt t="63824" x="4826000" y="3746500"/>
          <p14:tracePt t="63841" x="4832350" y="3746500"/>
          <p14:tracePt t="63907" x="4832350" y="3733800"/>
          <p14:tracePt t="63915" x="4832350" y="3727450"/>
          <p14:tracePt t="63924" x="4832350" y="3721100"/>
          <p14:tracePt t="63940" x="4826000" y="3702050"/>
          <p14:tracePt t="63957" x="4819650" y="3689350"/>
          <p14:tracePt t="63974" x="4800600" y="3657600"/>
          <p14:tracePt t="63990" x="4775200" y="3638550"/>
          <p14:tracePt t="64007" x="4762500" y="3625850"/>
          <p14:tracePt t="64024" x="4705350" y="3613150"/>
          <p14:tracePt t="64040" x="4591050" y="3613150"/>
          <p14:tracePt t="64057" x="4419600" y="3613150"/>
          <p14:tracePt t="64073" x="4171950" y="3619500"/>
          <p14:tracePt t="64090" x="3892550" y="3644900"/>
          <p14:tracePt t="64107" x="3543300" y="3683000"/>
          <p14:tracePt t="64123" x="3365500" y="3708400"/>
          <p14:tracePt t="64140" x="3238500" y="3721100"/>
          <p14:tracePt t="64157" x="3181350" y="3733800"/>
          <p14:tracePt t="64173" x="3168650" y="3733800"/>
          <p14:tracePt t="64207" x="3162300" y="3733800"/>
          <p14:tracePt t="64235" x="3175000" y="3733800"/>
          <p14:tracePt t="64243" x="3187700" y="3733800"/>
          <p14:tracePt t="64256" x="3213100" y="3727450"/>
          <p14:tracePt t="64273" x="3251200" y="3721100"/>
          <p14:tracePt t="64288" x="3352800" y="3708400"/>
          <p14:tracePt t="64307" x="3606800" y="3708400"/>
          <p14:tracePt t="64323" x="3778250" y="3714750"/>
          <p14:tracePt t="64340" x="3987800" y="3740150"/>
          <p14:tracePt t="64354" x="4152900" y="3765550"/>
          <p14:tracePt t="64371" x="4311650" y="3797300"/>
          <p14:tracePt t="64390" x="4425950" y="3822700"/>
          <p14:tracePt t="64404" x="4470400" y="3835400"/>
          <p14:tracePt t="64423" x="4527550" y="3860800"/>
          <p14:tracePt t="64439" x="4546600" y="3873500"/>
          <p14:tracePt t="64456" x="4552950" y="3879850"/>
          <p14:tracePt t="64473" x="4552950" y="3892550"/>
          <p14:tracePt t="64489" x="4552950" y="3905250"/>
          <p14:tracePt t="64506" x="4540250" y="3930650"/>
          <p14:tracePt t="64523" x="4445000" y="3968750"/>
          <p14:tracePt t="64539" x="4343400" y="3994150"/>
          <p14:tracePt t="64556" x="4197350" y="4013200"/>
          <p14:tracePt t="64573" x="4013200" y="4013200"/>
          <p14:tracePt t="64589" x="3803650" y="4013200"/>
          <p14:tracePt t="64606" x="3575050" y="4006850"/>
          <p14:tracePt t="64622" x="3371850" y="3956050"/>
          <p14:tracePt t="64639" x="3206750" y="3911600"/>
          <p14:tracePt t="64656" x="3098800" y="3854450"/>
          <p14:tracePt t="64672" x="3028950" y="3797300"/>
          <p14:tracePt t="64689" x="2997200" y="3746500"/>
          <p14:tracePt t="64705" x="2990850" y="3714750"/>
          <p14:tracePt t="64720" x="2990850" y="3676650"/>
          <p14:tracePt t="64739" x="2990850" y="3644900"/>
          <p14:tracePt t="64755" x="3003550" y="3625850"/>
          <p14:tracePt t="64772" x="3048000" y="3594100"/>
          <p14:tracePt t="64788" x="3130550" y="3568700"/>
          <p14:tracePt t="64805" x="3251200" y="3543300"/>
          <p14:tracePt t="64820" x="3416300" y="3524250"/>
          <p14:tracePt t="64839" x="3613150" y="3517900"/>
          <p14:tracePt t="64855" x="3829050" y="3505200"/>
          <p14:tracePt t="64872" x="4076700" y="3517900"/>
          <p14:tracePt t="64888" x="4267200" y="3543300"/>
          <p14:tracePt t="64905" x="4425950" y="3581400"/>
          <p14:tracePt t="64920" x="4527550" y="3632200"/>
          <p14:tracePt t="64936" x="4603750" y="3683000"/>
          <p14:tracePt t="64953" x="4635500" y="3727450"/>
          <p14:tracePt t="64972" x="4648200" y="3784600"/>
          <p14:tracePt t="64988" x="4648200" y="3816350"/>
          <p14:tracePt t="65005" x="4648200" y="3848100"/>
          <p14:tracePt t="65021" x="4635500" y="3879850"/>
          <p14:tracePt t="65038" x="4616450" y="3905250"/>
          <p14:tracePt t="65054" x="4597400" y="3930650"/>
          <p14:tracePt t="65071" x="4559300" y="3943350"/>
          <p14:tracePt t="65088" x="4533900" y="3962400"/>
          <p14:tracePt t="65104" x="4495800" y="3975100"/>
          <p14:tracePt t="65121" x="4457700" y="3981450"/>
          <p14:tracePt t="65138" x="4438650" y="3987800"/>
          <p14:tracePt t="65154" x="4419600" y="3987800"/>
          <p14:tracePt t="65171" x="4413250" y="3987800"/>
          <p14:tracePt t="65315" x="4413250" y="3981450"/>
          <p14:tracePt t="65323" x="4425950" y="3981450"/>
          <p14:tracePt t="65331" x="4438650" y="3981450"/>
          <p14:tracePt t="65339" x="4464050" y="3975100"/>
          <p14:tracePt t="65352" x="4489450" y="3975100"/>
          <p14:tracePt t="65370" x="4521200" y="3975100"/>
          <p14:tracePt t="65387" x="4591050" y="4006850"/>
          <p14:tracePt t="65404" x="4610100" y="4013200"/>
          <p14:tracePt t="65571" x="4616450" y="4013200"/>
          <p14:tracePt t="65707" x="4616450" y="4006850"/>
          <p14:tracePt t="65723" x="4616450" y="3987800"/>
          <p14:tracePt t="65731" x="4616450" y="3968750"/>
          <p14:tracePt t="65739" x="4616450" y="3956050"/>
          <p14:tracePt t="65752" x="4616450" y="3943350"/>
          <p14:tracePt t="65769" x="4610100" y="3924300"/>
          <p14:tracePt t="65786" x="4610100" y="3911600"/>
          <p14:tracePt t="65843" x="4610100" y="3905250"/>
          <p14:tracePt t="68139" x="4597400" y="3905250"/>
          <p14:tracePt t="68147" x="4572000" y="3905250"/>
          <p14:tracePt t="68155" x="4540250" y="3905250"/>
          <p14:tracePt t="68172" x="4508500" y="3911600"/>
          <p14:tracePt t="68179" x="4476750" y="3911600"/>
          <p14:tracePt t="68196" x="4406900" y="3917950"/>
          <p14:tracePt t="68213" x="4343400" y="3930650"/>
          <p14:tracePt t="68229" x="4279900" y="3943350"/>
          <p14:tracePt t="68245" x="4210050" y="3956050"/>
          <p14:tracePt t="68263" x="4108450" y="3975100"/>
          <p14:tracePt t="68279" x="3968750" y="3987800"/>
          <p14:tracePt t="68295" x="3803650" y="3987800"/>
          <p14:tracePt t="68313" x="3625850" y="3987800"/>
          <p14:tracePt t="68328" x="3454400" y="3981450"/>
          <p14:tracePt t="68346" x="3314700" y="3949700"/>
          <p14:tracePt t="68363" x="3143250" y="3905250"/>
          <p14:tracePt t="68378" x="3105150" y="3879850"/>
          <p14:tracePt t="68396" x="3016250" y="3822700"/>
          <p14:tracePt t="68411" x="2990850" y="3778250"/>
          <p14:tracePt t="68428" x="2965450" y="3733800"/>
          <p14:tracePt t="68444" x="2959100" y="3689350"/>
          <p14:tracePt t="68462" x="2959100" y="3638550"/>
          <p14:tracePt t="68479" x="2959100" y="3587750"/>
          <p14:tracePt t="68495" x="2965450" y="3536950"/>
          <p14:tracePt t="68512" x="2997200" y="3486150"/>
          <p14:tracePt t="68529" x="3035300" y="3435350"/>
          <p14:tracePt t="68545" x="3105150" y="3371850"/>
          <p14:tracePt t="68561" x="3200400" y="3321050"/>
          <p14:tracePt t="68577" x="3333750" y="3289300"/>
          <p14:tracePt t="68595" x="3587750" y="3263900"/>
          <p14:tracePt t="68612" x="3771900" y="3263900"/>
          <p14:tracePt t="68629" x="3962400" y="3263900"/>
          <p14:tracePt t="68646" x="4127500" y="3295650"/>
          <p14:tracePt t="68662" x="4248150" y="3346450"/>
          <p14:tracePt t="68679" x="4330700" y="3397250"/>
          <p14:tracePt t="68696" x="4368800" y="3435350"/>
          <p14:tracePt t="68712" x="4387850" y="3460750"/>
          <p14:tracePt t="68729" x="4400550" y="3492500"/>
          <p14:tracePt t="68746" x="4406900" y="3517900"/>
          <p14:tracePt t="68763" x="4406900" y="3562350"/>
          <p14:tracePt t="68779" x="4406900" y="3587750"/>
          <p14:tracePt t="68795" x="4413250" y="3606800"/>
          <p14:tracePt t="68812" x="4413250" y="3638550"/>
          <p14:tracePt t="68829" x="4413250" y="3657600"/>
          <p14:tracePt t="68845" x="4413250" y="3683000"/>
          <p14:tracePt t="68862" x="4413250" y="3702050"/>
          <p14:tracePt t="68879" x="4413250" y="3727450"/>
          <p14:tracePt t="68895" x="4413250" y="3752850"/>
          <p14:tracePt t="68912" x="4413250" y="3784600"/>
          <p14:tracePt t="68928" x="4413250" y="3803650"/>
          <p14:tracePt t="68945" x="4413250" y="3816350"/>
          <p14:tracePt t="68962" x="4413250" y="3822700"/>
          <p14:tracePt t="68978" x="4413250" y="3829050"/>
          <p14:tracePt t="69132" x="4413250" y="3835400"/>
          <p14:tracePt t="69139" x="4413250" y="3841750"/>
          <p14:tracePt t="69147" x="4413250" y="3848100"/>
          <p14:tracePt t="69163" x="4394200" y="3854450"/>
          <p14:tracePt t="69178" x="4387850" y="3860800"/>
          <p14:tracePt t="69483" x="4381500" y="3860800"/>
          <p14:tracePt t="69491" x="4362450" y="3867150"/>
          <p14:tracePt t="69499" x="4349750" y="3867150"/>
          <p14:tracePt t="69510" x="4324350" y="3867150"/>
          <p14:tracePt t="69527" x="4311650" y="3854450"/>
          <p14:tracePt t="69560" x="4305300" y="3854450"/>
          <p14:tracePt t="69788" x="4305300" y="3848100"/>
          <p14:tracePt t="73203" x="4191000" y="3816350"/>
          <p14:tracePt t="73211" x="4165600" y="3810000"/>
          <p14:tracePt t="73227" x="4114800" y="3803650"/>
          <p14:tracePt t="73235" x="4083050" y="3797300"/>
          <p14:tracePt t="73252" x="4083050" y="3790950"/>
          <p14:tracePt t="73268" x="4140200" y="3771900"/>
          <p14:tracePt t="73285" x="4267200" y="3759200"/>
          <p14:tracePt t="73301" x="4324350" y="3759200"/>
          <p14:tracePt t="73318" x="4451350" y="3771900"/>
          <p14:tracePt t="73335" x="4508500" y="3778250"/>
          <p14:tracePt t="73351" x="4521200" y="3784600"/>
          <p14:tracePt t="73539" x="4514850" y="3784600"/>
          <p14:tracePt t="73547" x="4495800" y="3784600"/>
          <p14:tracePt t="73563" x="4464050" y="3784600"/>
          <p14:tracePt t="73572" x="4432300" y="3784600"/>
          <p14:tracePt t="73584" x="4394200" y="3784600"/>
          <p14:tracePt t="73600" x="4318000" y="3752850"/>
          <p14:tracePt t="73616" x="4292600" y="3727450"/>
          <p14:tracePt t="73633" x="4279900" y="3714750"/>
          <p14:tracePt t="73648" x="4273550" y="3702050"/>
          <p14:tracePt t="73787" x="4260850" y="3708400"/>
          <p14:tracePt t="73803" x="4235450" y="3721100"/>
          <p14:tracePt t="73811" x="4210050" y="3740150"/>
          <p14:tracePt t="73819" x="4178300" y="3771900"/>
          <p14:tracePt t="73831" x="4140200" y="3803650"/>
          <p14:tracePt t="73850" x="4019550" y="3892550"/>
          <p14:tracePt t="73865" x="3968750" y="3917950"/>
          <p14:tracePt t="73883" x="3790950" y="4019550"/>
          <p14:tracePt t="73898" x="3721100" y="4044950"/>
          <p14:tracePt t="73915" x="3454400" y="4152900"/>
          <p14:tracePt t="73933" x="3333750" y="4197350"/>
          <p14:tracePt t="73950" x="3257550" y="4222750"/>
          <p14:tracePt t="73964" x="3225800" y="4241800"/>
          <p14:tracePt t="73983" x="3219450" y="4248150"/>
          <p14:tracePt t="74000" x="3219450" y="4254500"/>
          <p14:tracePt t="74099" x="3225800" y="4254500"/>
          <p14:tracePt t="74203" x="3225800" y="4273550"/>
          <p14:tracePt t="74211" x="3225800" y="4337050"/>
          <p14:tracePt t="74219" x="3225800" y="4400550"/>
          <p14:tracePt t="74230" x="3206750" y="4476750"/>
          <p14:tracePt t="74249" x="3194050" y="4546600"/>
          <p14:tracePt t="74264" x="3162300" y="4667250"/>
          <p14:tracePt t="74282" x="3092450" y="4832350"/>
          <p14:tracePt t="74297" x="3060700" y="4864100"/>
          <p14:tracePt t="74316" x="3003550" y="4902200"/>
          <p14:tracePt t="74330" x="2965450" y="4908550"/>
          <p14:tracePt t="74349" x="2908300" y="4908550"/>
          <p14:tracePt t="74366" x="2819400" y="4870450"/>
          <p14:tracePt t="74382" x="2692400" y="4819650"/>
          <p14:tracePt t="74398" x="2565400" y="4787900"/>
          <p14:tracePt t="74413" x="2451100" y="4756150"/>
          <p14:tracePt t="74432" x="2374900" y="4730750"/>
          <p14:tracePt t="74447" x="2330450" y="4711700"/>
          <p14:tracePt t="74465" x="2298700" y="4705350"/>
          <p14:tracePt t="74482" x="2286000" y="4705350"/>
          <p14:tracePt t="74499" x="2260600" y="4705350"/>
          <p14:tracePt t="74515" x="2222500" y="4705350"/>
          <p14:tracePt t="74532" x="2178050" y="4711700"/>
          <p14:tracePt t="74548" x="2127250" y="4718050"/>
          <p14:tracePt t="74565" x="2089150" y="4718050"/>
          <p14:tracePt t="74582" x="2082800" y="4718050"/>
          <p14:tracePt t="74615" x="2114550" y="4718050"/>
          <p14:tracePt t="74631" x="2197100" y="4699000"/>
          <p14:tracePt t="74648" x="2292350" y="4686300"/>
          <p14:tracePt t="74664" x="2349500" y="4679950"/>
          <p14:tracePt t="74681" x="2425700" y="4679950"/>
          <p14:tracePt t="74697" x="2476500" y="4699000"/>
          <p14:tracePt t="74714" x="2501900" y="4711700"/>
          <p14:tracePt t="74731" x="2508250" y="4749800"/>
          <p14:tracePt t="74747" x="2508250" y="4775200"/>
          <p14:tracePt t="74765" x="2482850" y="4813300"/>
          <p14:tracePt t="74781" x="2438400" y="4857750"/>
          <p14:tracePt t="74798" x="2387600" y="4895850"/>
          <p14:tracePt t="74812" x="2298700" y="4940300"/>
          <p14:tracePt t="74831" x="2165350" y="4972050"/>
          <p14:tracePt t="74847" x="2032000" y="4978400"/>
          <p14:tracePt t="74864" x="1879600" y="4978400"/>
          <p14:tracePt t="74881" x="1739900" y="4965700"/>
          <p14:tracePt t="74897" x="1612900" y="4933950"/>
          <p14:tracePt t="74914" x="1504950" y="4902200"/>
          <p14:tracePt t="74929" x="1435100" y="4851400"/>
          <p14:tracePt t="74945" x="1409700" y="4813300"/>
          <p14:tracePt t="74964" x="1403350" y="4768850"/>
          <p14:tracePt t="74981" x="1403350" y="4737100"/>
          <p14:tracePt t="74995" x="1422400" y="4705350"/>
          <p14:tracePt t="75014" x="1447800" y="4673600"/>
          <p14:tracePt t="75030" x="1504950" y="4629150"/>
          <p14:tracePt t="75045" x="1612900" y="4572000"/>
          <p14:tracePt t="75064" x="1733550" y="4508500"/>
          <p14:tracePt t="75080" x="1905000" y="4464050"/>
          <p14:tracePt t="75097" x="2101850" y="4432300"/>
          <p14:tracePt t="75113" x="2311400" y="4419600"/>
          <p14:tracePt t="75130" x="2616200" y="4425950"/>
          <p14:tracePt t="75147" x="2851150" y="4470400"/>
          <p14:tracePt t="75164" x="3022600" y="4514850"/>
          <p14:tracePt t="75180" x="3168650" y="4572000"/>
          <p14:tracePt t="75197" x="3263900" y="4629150"/>
          <p14:tracePt t="75213" x="3314700" y="4679950"/>
          <p14:tracePt t="75230" x="3340100" y="4718050"/>
          <p14:tracePt t="75246" x="3340100" y="4756150"/>
          <p14:tracePt t="75263" x="3327400" y="4794250"/>
          <p14:tracePt t="75280" x="3276600" y="4857750"/>
          <p14:tracePt t="75296" x="3194050" y="4921250"/>
          <p14:tracePt t="75311" x="3086100" y="4991100"/>
          <p14:tracePt t="75330" x="2952750" y="5054600"/>
          <p14:tracePt t="75347" x="2692400" y="5111750"/>
          <p14:tracePt t="75363" x="2444750" y="5137150"/>
          <p14:tracePt t="75380" x="2165350" y="5143500"/>
          <p14:tracePt t="75396" x="1917700" y="5143500"/>
          <p14:tracePt t="75413" x="1663700" y="5124450"/>
          <p14:tracePt t="75429" x="1485900" y="5092700"/>
          <p14:tracePt t="75446" x="1339850" y="5054600"/>
          <p14:tracePt t="75463" x="1250950" y="5022850"/>
          <p14:tracePt t="75479" x="1219200" y="5003800"/>
          <p14:tracePt t="75496" x="1206500" y="4978400"/>
          <p14:tracePt t="75512" x="1206500" y="4940300"/>
          <p14:tracePt t="75529" x="1212850" y="4914900"/>
          <p14:tracePt t="75546" x="1238250" y="4870450"/>
          <p14:tracePt t="75547" x="1250950" y="4851400"/>
          <p14:tracePt t="75563" x="1282700" y="4826000"/>
          <p14:tracePt t="75577" x="1320800" y="4794250"/>
          <p14:tracePt t="75596" x="1498600" y="4718050"/>
          <p14:tracePt t="75612" x="1708150" y="4667250"/>
          <p14:tracePt t="75629" x="1911350" y="4629150"/>
          <p14:tracePt t="75646" x="2190750" y="4591050"/>
          <p14:tracePt t="75662" x="2482850" y="4591050"/>
          <p14:tracePt t="75679" x="2749550" y="4603750"/>
          <p14:tracePt t="75696" x="2940050" y="4622800"/>
          <p14:tracePt t="75712" x="3086100" y="4660900"/>
          <p14:tracePt t="75729" x="3162300" y="4692650"/>
          <p14:tracePt t="75745" x="3200400" y="4737100"/>
          <p14:tracePt t="75762" x="3213100" y="4787900"/>
          <p14:tracePt t="75779" x="3200400" y="4889500"/>
          <p14:tracePt t="75795" x="3175000" y="4940300"/>
          <p14:tracePt t="75812" x="3130550" y="4997450"/>
          <p14:tracePt t="75828" x="3073400" y="5054600"/>
          <p14:tracePt t="75845" x="2997200" y="5111750"/>
          <p14:tracePt t="75860" x="2901950" y="5149850"/>
          <p14:tracePt t="75878" x="2749550" y="5194300"/>
          <p14:tracePt t="75895" x="2609850" y="5207000"/>
          <p14:tracePt t="75912" x="2457450" y="5207000"/>
          <p14:tracePt t="75928" x="2311400" y="5194300"/>
          <p14:tracePt t="75945" x="2178050" y="5137150"/>
          <p14:tracePt t="75962" x="2076450" y="5067300"/>
          <p14:tracePt t="75979" x="1981200" y="4946650"/>
          <p14:tracePt t="75995" x="1936750" y="4851400"/>
          <p14:tracePt t="76012" x="1917700" y="4838700"/>
          <p14:tracePt t="76252" x="1911350" y="4838700"/>
          <p14:tracePt t="76259" x="1816100" y="4826000"/>
          <p14:tracePt t="76267" x="1809750" y="4826000"/>
          <p14:tracePt t="76275" x="1784350" y="4826000"/>
          <p14:tracePt t="76299" x="1778000" y="4826000"/>
          <p14:tracePt t="76395" x="1784350" y="4826000"/>
          <p14:tracePt t="76419" x="1790700" y="4826000"/>
          <p14:tracePt t="76427" x="1797050" y="4826000"/>
          <p14:tracePt t="76435" x="1803400" y="4826000"/>
          <p14:tracePt t="76444" x="1809750" y="4826000"/>
          <p14:tracePt t="76476" x="1816100" y="4826000"/>
          <p14:tracePt t="76484" x="1822450" y="4832350"/>
          <p14:tracePt t="76491" x="1828800" y="4832350"/>
          <p14:tracePt t="76508" x="1841500" y="4838700"/>
          <p14:tracePt t="76525" x="1854200" y="4845050"/>
          <p14:tracePt t="76543" x="1873250" y="4851400"/>
          <p14:tracePt t="76560" x="1885950" y="4857750"/>
          <p14:tracePt t="76731" x="1879600" y="4857750"/>
          <p14:tracePt t="76739" x="1854200" y="4857750"/>
          <p14:tracePt t="76747" x="1828800" y="4845050"/>
          <p14:tracePt t="76759" x="1797050" y="4838700"/>
          <p14:tracePt t="76774" x="1739900" y="4819650"/>
          <p14:tracePt t="76792" x="1714500" y="4813300"/>
          <p14:tracePt t="76807" x="1625600" y="4794250"/>
          <p14:tracePt t="76825" x="1524000" y="4775200"/>
          <p14:tracePt t="76843" x="1409700" y="4768850"/>
          <p14:tracePt t="76857" x="1390650" y="4768850"/>
          <p14:tracePt t="76874" x="1371600" y="4768850"/>
          <p14:tracePt t="76892" x="1365250" y="4768850"/>
          <p14:tracePt t="76971" x="1371600" y="4768850"/>
          <p14:tracePt t="76979" x="1384300" y="4768850"/>
          <p14:tracePt t="76992" x="1403350" y="4768850"/>
          <p14:tracePt t="77009" x="1422400" y="4768850"/>
          <p14:tracePt t="77025" x="1485900" y="4762500"/>
          <p14:tracePt t="77042" x="1562100" y="4756150"/>
          <p14:tracePt t="77044" x="1606550" y="4756150"/>
          <p14:tracePt t="77059" x="1689100" y="4756150"/>
          <p14:tracePt t="77076" x="1752600" y="4749800"/>
          <p14:tracePt t="77092" x="1797050" y="4743450"/>
          <p14:tracePt t="77109" x="1835150" y="4737100"/>
          <p14:tracePt t="77123" x="1841500" y="4737100"/>
          <p14:tracePt t="77158" x="1854200" y="4730750"/>
          <p14:tracePt t="77175" x="1860550" y="4705350"/>
          <p14:tracePt t="77192" x="1866900" y="4686300"/>
          <p14:tracePt t="77209" x="1822450" y="4641850"/>
          <p14:tracePt t="77223" x="1727200" y="4603750"/>
          <p14:tracePt t="77259" x="1720850" y="4578350"/>
          <p14:tracePt t="77372" x="1714500" y="4559300"/>
          <p14:tracePt t="77379" x="1689100" y="4546600"/>
          <p14:tracePt t="77389" x="1676400" y="4540250"/>
          <p14:tracePt t="77408" x="1670050" y="4527550"/>
          <p14:tracePt t="77425" x="1657350" y="4521200"/>
          <p14:tracePt t="77441" x="1657350" y="4514850"/>
          <p14:tracePt t="77458" x="1676400" y="4514850"/>
          <p14:tracePt t="77474" x="1682750" y="4521200"/>
          <p14:tracePt t="77755" x="1689100" y="4521200"/>
          <p14:tracePt t="77763" x="1695450" y="4521200"/>
          <p14:tracePt t="77773" x="1708150" y="4508500"/>
          <p14:tracePt t="77790" x="1727200" y="4483100"/>
          <p14:tracePt t="77805" x="1752600" y="4470400"/>
          <p14:tracePt t="77822" x="1784350" y="4451350"/>
          <p14:tracePt t="77840" x="1841500" y="4425950"/>
          <p14:tracePt t="77857" x="1924050" y="4394200"/>
          <p14:tracePt t="77872" x="2057400" y="4368800"/>
          <p14:tracePt t="77891" x="2273300" y="4337050"/>
          <p14:tracePt t="77905" x="2343150" y="4330700"/>
          <p14:tracePt t="77924" x="2559050" y="4318000"/>
          <p14:tracePt t="77940" x="2673350" y="4318000"/>
          <p14:tracePt t="77957" x="2768600" y="4324350"/>
          <p14:tracePt t="77973" x="2819400" y="4330700"/>
          <p14:tracePt t="77990" x="2825750" y="4337050"/>
          <p14:tracePt t="78006" x="2832100" y="4343400"/>
          <p14:tracePt t="78040" x="2832100" y="4356100"/>
          <p14:tracePt t="78056" x="2819400" y="4368800"/>
          <p14:tracePt t="78071" x="2800350" y="4381500"/>
          <p14:tracePt t="78089" x="2768600" y="4394200"/>
          <p14:tracePt t="78107" x="2705100" y="4406900"/>
          <p14:tracePt t="78121" x="2667000" y="4419600"/>
          <p14:tracePt t="78140" x="2571750" y="4425950"/>
          <p14:tracePt t="78156" x="2527300" y="4425950"/>
          <p14:tracePt t="78171" x="2514600" y="4425950"/>
          <p14:tracePt t="78187" x="2482850" y="4425950"/>
          <p14:tracePt t="78205" x="2432050" y="4425950"/>
          <p14:tracePt t="78222" x="2374900" y="4419600"/>
          <p14:tracePt t="78238" x="2305050" y="4419600"/>
          <p14:tracePt t="78254" x="2266950" y="4425950"/>
          <p14:tracePt t="78272" x="2254250" y="4425950"/>
          <p14:tracePt t="78287" x="2228850" y="4425950"/>
          <p14:tracePt t="78305" x="2222500" y="4425950"/>
          <p14:tracePt t="78322" x="2209800" y="4425950"/>
          <p14:tracePt t="78338" x="2203450" y="4432300"/>
          <p14:tracePt t="78444" x="2209800" y="4432300"/>
          <p14:tracePt t="78451" x="2216150" y="4432300"/>
          <p14:tracePt t="78459" x="2222500" y="4432300"/>
          <p14:tracePt t="78472" x="2228850" y="4438650"/>
          <p14:tracePt t="78487" x="2235200" y="4438650"/>
          <p14:tracePt t="78503" x="2241550" y="4445000"/>
          <p14:tracePt t="78522" x="2254250" y="4451350"/>
          <p14:tracePt t="78539" x="2260600" y="4457700"/>
          <p14:tracePt t="78619" x="2260600" y="4464050"/>
          <p14:tracePt t="78627" x="2266950" y="4470400"/>
          <p14:tracePt t="78796" x="2266950" y="4476750"/>
          <p14:tracePt t="78907" x="2266950" y="4483100"/>
          <p14:tracePt t="78939" x="2266950" y="4489450"/>
          <p14:tracePt t="78947" x="2279650" y="4495800"/>
          <p14:tracePt t="78963" x="2286000" y="4502150"/>
          <p14:tracePt t="78971" x="2292350" y="4502150"/>
          <p14:tracePt t="78988" x="2298700" y="4502150"/>
          <p14:tracePt t="79004" x="2305050" y="4502150"/>
          <p14:tracePt t="79021" x="2311400" y="4508500"/>
          <p14:tracePt t="79037" x="2317750" y="4508500"/>
          <p14:tracePt t="79060" x="2324100" y="4508500"/>
          <p14:tracePt t="79083" x="2330450" y="4508500"/>
          <p14:tracePt t="79099" x="2343150" y="4508500"/>
          <p14:tracePt t="79107" x="2343150" y="4514850"/>
          <p14:tracePt t="79118" x="2349500" y="4514850"/>
          <p14:tracePt t="79137" x="2362200" y="4514850"/>
          <p14:tracePt t="79154" x="2368550" y="4514850"/>
          <p14:tracePt t="79171" x="2400300" y="4521200"/>
          <p14:tracePt t="79187" x="2413000" y="4521200"/>
          <p14:tracePt t="79204" x="2438400" y="4527550"/>
          <p14:tracePt t="79220" x="2457450" y="4533900"/>
          <p14:tracePt t="79237" x="2476500" y="4540250"/>
          <p14:tracePt t="79253" x="2508250" y="4552950"/>
          <p14:tracePt t="79268" x="2571750" y="4578350"/>
          <p14:tracePt t="79287" x="2667000" y="4616450"/>
          <p14:tracePt t="79303" x="2774950" y="4667250"/>
          <p14:tracePt t="79320" x="2889250" y="4718050"/>
          <p14:tracePt t="79337" x="3009900" y="4787900"/>
          <p14:tracePt t="79353" x="3124200" y="4864100"/>
          <p14:tracePt t="79370" x="3200400" y="4946650"/>
          <p14:tracePt t="79387" x="3276600" y="5111750"/>
          <p14:tracePt t="79403" x="3289300" y="5207000"/>
          <p14:tracePt t="79420" x="3289300" y="5340350"/>
          <p14:tracePt t="79437" x="3270250" y="5480050"/>
          <p14:tracePt t="79453" x="3225800" y="5632450"/>
          <p14:tracePt t="79470" x="3194050" y="5772150"/>
          <p14:tracePt t="79486" x="3168650" y="5892800"/>
          <p14:tracePt t="79504" x="3155950" y="5994400"/>
          <p14:tracePt t="79519" x="3155950" y="6064250"/>
          <p14:tracePt t="79536" x="3162300" y="6108700"/>
          <p14:tracePt t="79553" x="3168650" y="6127750"/>
          <p14:tracePt t="79567" x="3175000" y="6146800"/>
          <p14:tracePt t="79586" x="3181350" y="6153150"/>
          <p14:tracePt t="79603" x="3187700" y="6159500"/>
          <p14:tracePt t="79636" x="3200400" y="6159500"/>
          <p14:tracePt t="79652" x="3206750" y="6165850"/>
          <p14:tracePt t="79686" x="3213100" y="6172200"/>
          <p14:tracePt t="79702" x="3232150" y="6184900"/>
          <p14:tracePt t="79719" x="3238500" y="6191250"/>
          <p14:tracePt t="79736" x="3257550" y="6210300"/>
          <p14:tracePt t="79750" x="3276600" y="6229350"/>
          <p14:tracePt t="79769" x="3314700" y="6254750"/>
          <p14:tracePt t="79786" x="3352800" y="6299200"/>
          <p14:tracePt t="79803" x="3429000" y="6375400"/>
          <p14:tracePt t="79819" x="3454400" y="6407150"/>
          <p14:tracePt t="79836" x="3492500" y="6438900"/>
          <p14:tracePt t="79850" x="3498850" y="6445250"/>
          <p14:tracePt t="79869" x="3505200" y="6451600"/>
          <p14:tracePt t="79883" x="3448050" y="6445250"/>
          <p14:tracePt t="79900" x="3422650" y="6438900"/>
          <p14:tracePt t="79935" x="3403600" y="6438900"/>
          <p14:tracePt t="80124" x="3403600" y="6426200"/>
          <p14:tracePt t="80131" x="3397250" y="6426200"/>
          <p14:tracePt t="80139" x="3409950" y="6426200"/>
          <p14:tracePt t="80151" x="3416300" y="6419850"/>
          <p14:tracePt t="80171" x="3422650" y="6432550"/>
          <p14:tracePt t="80184" x="3460750" y="6457950"/>
          <p14:tracePt t="80201" x="3517900" y="6464300"/>
          <p14:tracePt t="80219" x="3524250" y="6470650"/>
          <p14:tracePt t="80251" x="3530600" y="6483350"/>
          <p14:tracePt t="80268" x="3536950" y="6496050"/>
          <p14:tracePt t="80284" x="3556000" y="6527800"/>
          <p14:tracePt t="80301" x="3581400" y="6553200"/>
          <p14:tracePt t="80316" x="3587750" y="6572250"/>
          <p14:tracePt t="80332" x="3600450" y="6584950"/>
          <p14:tracePt t="80351" x="3619500" y="6597650"/>
          <p14:tracePt t="80531" x="3613150" y="6597650"/>
          <p14:tracePt t="80539" x="3606800" y="6597650"/>
          <p14:tracePt t="80550" x="3587750" y="6604000"/>
          <p14:tracePt t="80565" x="3549650" y="6604000"/>
          <p14:tracePt t="80584" x="3505200" y="6604000"/>
          <p14:tracePt t="80600" x="3473450" y="6604000"/>
          <p14:tracePt t="80617" x="3409950" y="6604000"/>
          <p14:tracePt t="80634" x="3352800" y="6604000"/>
          <p14:tracePt t="80651" x="3263900" y="6597650"/>
          <p14:tracePt t="80667" x="3225800" y="6591300"/>
          <p14:tracePt t="80684" x="3194050" y="6591300"/>
          <p14:tracePt t="80700" x="3162300" y="6584950"/>
          <p14:tracePt t="80717" x="3124200" y="6578600"/>
          <p14:tracePt t="80733" x="3086100" y="6572250"/>
          <p14:tracePt t="80750" x="3041650" y="6572250"/>
          <p14:tracePt t="80767" x="2984500" y="6559550"/>
          <p14:tracePt t="80783" x="2940050" y="6553200"/>
          <p14:tracePt t="80800" x="2921000" y="6546850"/>
          <p14:tracePt t="80816" x="2851150" y="6521450"/>
          <p14:tracePt t="80833" x="2825750" y="6508750"/>
          <p14:tracePt t="80849" x="2813050" y="6502400"/>
          <p14:tracePt t="80866" x="2806700" y="6502400"/>
          <p14:tracePt t="80884" x="2800350" y="6502400"/>
          <p14:tracePt t="81195" x="2813050" y="6502400"/>
          <p14:tracePt t="81203" x="2838450" y="6502400"/>
          <p14:tracePt t="81219" x="2876550" y="6502400"/>
          <p14:tracePt t="81232" x="2927350" y="6502400"/>
          <p14:tracePt t="81249" x="3028950" y="6502400"/>
          <p14:tracePt t="81265" x="3086100" y="6496050"/>
          <p14:tracePt t="81282" x="3206750" y="6489700"/>
          <p14:tracePt t="81299" x="3378200" y="6489700"/>
          <p14:tracePt t="81316" x="3467100" y="6489700"/>
          <p14:tracePt t="81332" x="3562350" y="6489700"/>
          <p14:tracePt t="81348" x="3651250" y="6489700"/>
          <p14:tracePt t="81365" x="3708400" y="6489700"/>
          <p14:tracePt t="81382" x="3778250" y="6489700"/>
          <p14:tracePt t="81398" x="3829050" y="6489700"/>
          <p14:tracePt t="81415" x="3892550" y="6489700"/>
          <p14:tracePt t="81431" x="3949700" y="6489700"/>
          <p14:tracePt t="81448" x="4006850" y="6489700"/>
          <p14:tracePt t="81465" x="4044950" y="6489700"/>
          <p14:tracePt t="81481" x="4083050" y="6489700"/>
          <p14:tracePt t="81498" x="4114800" y="6489700"/>
          <p14:tracePt t="81515" x="4133850" y="6489700"/>
          <p14:tracePt t="81531" x="4146550" y="6489700"/>
          <p14:tracePt t="81548" x="4152900" y="6489700"/>
          <p14:tracePt t="81565" x="4165600" y="6489700"/>
          <p14:tracePt t="81581" x="4171950" y="6489700"/>
          <p14:tracePt t="81598" x="4184650" y="6489700"/>
          <p14:tracePt t="81614" x="4191000" y="6489700"/>
          <p14:tracePt t="81631" x="4197350" y="6489700"/>
          <p14:tracePt t="82251" x="4203700" y="6489700"/>
          <p14:tracePt t="82259" x="4210050" y="6489700"/>
          <p14:tracePt t="82996" x="4216400" y="6489700"/>
          <p14:tracePt t="83027" x="4222750" y="6489700"/>
          <p14:tracePt t="83067" x="4229100" y="6489700"/>
          <p14:tracePt t="83083" x="4235450" y="6483350"/>
          <p14:tracePt t="83091" x="4235450" y="6477000"/>
          <p14:tracePt t="83099" x="4241800" y="6477000"/>
          <p14:tracePt t="83115" x="4248150" y="6477000"/>
          <p14:tracePt t="83127" x="4254500" y="6477000"/>
          <p14:tracePt t="83144" x="4260850" y="6477000"/>
          <p14:tracePt t="83161" x="4273550" y="6477000"/>
          <p14:tracePt t="83177" x="4279900" y="6477000"/>
          <p14:tracePt t="83194" x="4292600" y="6477000"/>
          <p14:tracePt t="83210" x="4305300" y="6477000"/>
          <p14:tracePt t="83227" x="4318000" y="6477000"/>
          <p14:tracePt t="83244" x="4337050" y="6470650"/>
          <p14:tracePt t="83260" x="4343400" y="6470650"/>
          <p14:tracePt t="83277" x="4362450" y="6470650"/>
          <p14:tracePt t="83294" x="4375150" y="6464300"/>
          <p14:tracePt t="83310" x="4387850" y="6464300"/>
          <p14:tracePt t="83327" x="4394200" y="6457950"/>
          <p14:tracePt t="83343" x="4400550" y="6457950"/>
          <p14:tracePt t="83360" x="4406900" y="6451600"/>
          <p14:tracePt t="83377" x="4413250" y="6451600"/>
          <p14:tracePt t="83394" x="4419600" y="6451600"/>
          <p14:tracePt t="83410" x="4432300" y="6445250"/>
          <p14:tracePt t="83427" x="4438650" y="6445250"/>
          <p14:tracePt t="83444" x="4445000" y="6432550"/>
          <p14:tracePt t="83460" x="4457700" y="6432550"/>
          <p14:tracePt t="83477" x="4464050" y="6426200"/>
          <p14:tracePt t="83493" x="4483100" y="6419850"/>
          <p14:tracePt t="83510" x="4502150" y="6419850"/>
          <p14:tracePt t="83527" x="4527550" y="6419850"/>
          <p14:tracePt t="83543" x="4559300" y="6413500"/>
          <p14:tracePt t="83558" x="4591050" y="6413500"/>
          <p14:tracePt t="83576" x="4635500" y="6407150"/>
          <p14:tracePt t="83593" x="4679950" y="6407150"/>
          <p14:tracePt t="83610" x="4724400" y="6407150"/>
          <p14:tracePt t="83626" x="4813300" y="6400800"/>
          <p14:tracePt t="83643" x="4857750" y="6400800"/>
          <p14:tracePt t="83660" x="4914900" y="6400800"/>
          <p14:tracePt t="83676" x="4965700" y="6394450"/>
          <p14:tracePt t="83693" x="5010150" y="6388100"/>
          <p14:tracePt t="83709" x="5054600" y="6381750"/>
          <p14:tracePt t="83726" x="5073650" y="6381750"/>
          <p14:tracePt t="83743" x="5105400" y="6375400"/>
          <p14:tracePt t="83759" x="5130800" y="6375400"/>
          <p14:tracePt t="83776" x="5162550" y="6375400"/>
          <p14:tracePt t="83791" x="5187950" y="6369050"/>
          <p14:tracePt t="83809" x="5219700" y="6362700"/>
          <p14:tracePt t="83826" x="5251450" y="6362700"/>
          <p14:tracePt t="83840" x="5289550" y="6356350"/>
          <p14:tracePt t="83859" x="5340350" y="6350000"/>
          <p14:tracePt t="83876" x="5378450" y="6350000"/>
          <p14:tracePt t="83893" x="5410200" y="6350000"/>
          <p14:tracePt t="83909" x="5448300" y="6343650"/>
          <p14:tracePt t="83925" x="5480050" y="6343650"/>
          <p14:tracePt t="83942" x="5505450" y="6343650"/>
          <p14:tracePt t="83959" x="5524500" y="6343650"/>
          <p14:tracePt t="83975" x="5537200" y="6343650"/>
          <p14:tracePt t="83992" x="5549900" y="6343650"/>
          <p14:tracePt t="84009" x="5556250" y="6343650"/>
          <p14:tracePt t="84025" x="5562600" y="6337300"/>
          <p14:tracePt t="84059" x="5568950" y="6337300"/>
          <p14:tracePt t="84073" x="5575300" y="6337300"/>
          <p14:tracePt t="84092" x="5581650" y="6337300"/>
          <p14:tracePt t="84108" x="5588000" y="6337300"/>
          <p14:tracePt t="84125" x="5607050" y="6337300"/>
          <p14:tracePt t="84142" x="5626100" y="6337300"/>
          <p14:tracePt t="84158" x="5664200" y="6337300"/>
          <p14:tracePt t="84175" x="5695950" y="6337300"/>
          <p14:tracePt t="84192" x="5746750" y="6337300"/>
          <p14:tracePt t="84208" x="5797550" y="6343650"/>
          <p14:tracePt t="84225" x="5835650" y="6343650"/>
          <p14:tracePt t="84242" x="5873750" y="6343650"/>
          <p14:tracePt t="84258" x="5905500" y="6350000"/>
          <p14:tracePt t="84275" x="5924550" y="6356350"/>
          <p14:tracePt t="84291" x="5937250" y="6356350"/>
          <p14:tracePt t="84324" x="5937250" y="6369050"/>
          <p14:tracePt t="84341" x="5937250" y="6388100"/>
          <p14:tracePt t="84358" x="5899150" y="6400800"/>
          <p14:tracePt t="84374" x="5842000" y="6464300"/>
          <p14:tracePt t="84391" x="5835650" y="6553200"/>
          <p14:tracePt t="84444" x="5835650" y="6572250"/>
          <p14:tracePt t="84572" x="5842000" y="6572250"/>
          <p14:tracePt t="84595" x="5835650" y="6572250"/>
          <p14:tracePt t="84635" x="5848350" y="6578600"/>
          <p14:tracePt t="84659" x="5854700" y="6584950"/>
          <p14:tracePt t="84667" x="5867400" y="6604000"/>
          <p14:tracePt t="84675" x="5880100" y="6604000"/>
          <p14:tracePt t="84691" x="5899150" y="6616700"/>
          <p14:tracePt t="84707" x="5905500" y="6616700"/>
          <p14:tracePt t="84755" x="5911850" y="6616700"/>
          <p14:tracePt t="84763" x="5918200" y="6616700"/>
          <p14:tracePt t="84779" x="5918200" y="6610350"/>
          <p14:tracePt t="84795" x="5924550" y="6604000"/>
          <p14:tracePt t="84811" x="5924550" y="6597650"/>
          <p14:tracePt t="84821" x="5930900" y="6591300"/>
          <p14:tracePt t="84840" x="5937250" y="6584950"/>
          <p14:tracePt t="84857" x="5937250" y="6578600"/>
          <p14:tracePt t="84924" x="5943600" y="6578600"/>
          <p14:tracePt t="85044" x="5943600" y="6572250"/>
          <p14:tracePt t="85739" x="5943600" y="6565900"/>
          <p14:tracePt t="85747" x="5943600" y="6559550"/>
          <p14:tracePt t="85755" x="5930900" y="6559550"/>
          <p14:tracePt t="85771" x="5918200" y="6553200"/>
          <p14:tracePt t="85786" x="5899150" y="6540500"/>
          <p14:tracePt t="85804" x="5848350" y="6521450"/>
          <p14:tracePt t="85819" x="5803900" y="6508750"/>
          <p14:tracePt t="85838" x="5772150" y="6496050"/>
          <p14:tracePt t="85854" x="5753100" y="6483350"/>
          <p14:tracePt t="85871" x="5746750" y="6483350"/>
          <p14:tracePt t="85924" x="5746750" y="6477000"/>
          <p14:tracePt t="85987" x="5746750" y="6470650"/>
          <p14:tracePt t="86003" x="5746750" y="6464300"/>
          <p14:tracePt t="86011" x="5746750" y="6457950"/>
          <p14:tracePt t="86020" x="5759450" y="6457950"/>
          <p14:tracePt t="86037" x="5778500" y="6438900"/>
          <p14:tracePt t="86054" x="5816600" y="6419850"/>
          <p14:tracePt t="86070" x="5848350" y="6407150"/>
          <p14:tracePt t="86085" x="5899150" y="6394450"/>
          <p14:tracePt t="86102" x="5962650" y="6388100"/>
          <p14:tracePt t="86118" x="6032500" y="6375400"/>
          <p14:tracePt t="86137" x="6127750" y="6375400"/>
          <p14:tracePt t="86154" x="6210300" y="6375400"/>
          <p14:tracePt t="86170" x="6299200" y="6375400"/>
          <p14:tracePt t="86187" x="6337300" y="6375400"/>
          <p14:tracePt t="86201" x="6350000" y="6375400"/>
          <p14:tracePt t="86220" x="6369050" y="6375400"/>
          <p14:tracePt t="86237" x="6375400" y="6375400"/>
          <p14:tracePt t="86253" x="6381750" y="6375400"/>
          <p14:tracePt t="86270" x="6388100" y="6375400"/>
          <p14:tracePt t="86286" x="6394450" y="6375400"/>
          <p14:tracePt t="86795" x="6388100" y="6375400"/>
          <p14:tracePt t="86803" x="6362700" y="6381750"/>
          <p14:tracePt t="86818" x="6273800" y="6394450"/>
          <p14:tracePt t="86835" x="6223000" y="6407150"/>
          <p14:tracePt t="86852" x="6102350" y="6426200"/>
          <p14:tracePt t="86868" x="6000750" y="6438900"/>
          <p14:tracePt t="86885" x="5911850" y="6445250"/>
          <p14:tracePt t="86900" x="5867400" y="6445250"/>
          <p14:tracePt t="86919" x="5835650" y="6445250"/>
          <p14:tracePt t="86935" x="5822950" y="6445250"/>
          <p14:tracePt t="86951" x="5816600" y="6445250"/>
          <p14:tracePt t="86968" x="5810250" y="6445250"/>
          <p14:tracePt t="86985" x="5803900" y="6445250"/>
          <p14:tracePt t="87001" x="5797550" y="6445250"/>
          <p14:tracePt t="87059" x="5797550" y="6438900"/>
          <p14:tracePt t="87067" x="5803900" y="6426200"/>
          <p14:tracePt t="87083" x="5816600" y="6413500"/>
          <p14:tracePt t="87091" x="5829300" y="6400800"/>
          <p14:tracePt t="87099" x="5848350" y="6388100"/>
          <p14:tracePt t="87116" x="5899150" y="6369050"/>
          <p14:tracePt t="87133" x="5956300" y="6356350"/>
          <p14:tracePt t="87149" x="6000750" y="6343650"/>
          <p14:tracePt t="87168" x="6038850" y="6343650"/>
          <p14:tracePt t="87184" x="6070600" y="6343650"/>
          <p14:tracePt t="87201" x="6083300" y="6343650"/>
          <p14:tracePt t="87675" x="6089650" y="6343650"/>
          <p14:tracePt t="87691" x="6096000" y="6343650"/>
          <p14:tracePt t="87716" x="6102350" y="6343650"/>
          <p14:tracePt t="87723" x="6108700" y="6343650"/>
          <p14:tracePt t="87747" x="6115050" y="6343650"/>
          <p14:tracePt t="87771" x="6121400" y="6343650"/>
          <p14:tracePt t="87779" x="6127750" y="6343650"/>
          <p14:tracePt t="87787" x="6134100" y="6343650"/>
          <p14:tracePt t="87799" x="6140450" y="6343650"/>
          <p14:tracePt t="87816" x="6159500" y="6343650"/>
          <p14:tracePt t="87833" x="6191250" y="6343650"/>
          <p14:tracePt t="87849" x="6229350" y="6343650"/>
          <p14:tracePt t="87866" x="6254750" y="6343650"/>
          <p14:tracePt t="87883" x="6286500" y="6343650"/>
          <p14:tracePt t="87899" x="6311900" y="6343650"/>
          <p14:tracePt t="87914" x="6318250" y="6343650"/>
          <p14:tracePt t="87932" x="6337300" y="6343650"/>
          <p14:tracePt t="87949" x="6350000" y="6343650"/>
          <p14:tracePt t="87966" x="6362700" y="6343650"/>
          <p14:tracePt t="87982" x="6375400" y="6343650"/>
          <p14:tracePt t="87999" x="6388100" y="6343650"/>
          <p14:tracePt t="88016" x="6407150" y="6343650"/>
          <p14:tracePt t="88030" x="6419850" y="6343650"/>
          <p14:tracePt t="88049" x="6432550" y="6337300"/>
          <p14:tracePt t="88065" x="6451600" y="6337300"/>
          <p14:tracePt t="88083" x="6477000" y="6337300"/>
          <p14:tracePt t="88099" x="6483350" y="6337300"/>
          <p14:tracePt t="88115" x="6489700" y="6337300"/>
          <p14:tracePt t="88163" x="6496050" y="6337300"/>
          <p14:tracePt t="88195" x="6483350" y="6337300"/>
          <p14:tracePt t="88211" x="6464300" y="6343650"/>
          <p14:tracePt t="88219" x="6438900" y="6343650"/>
          <p14:tracePt t="88230" x="6400800" y="6356350"/>
          <p14:tracePt t="88248" x="6311900" y="6362700"/>
          <p14:tracePt t="88264" x="6172200" y="6369050"/>
          <p14:tracePt t="88281" x="6019800" y="6388100"/>
          <p14:tracePt t="88298" x="5829300" y="6407150"/>
          <p14:tracePt t="88313" x="5619750" y="6419850"/>
          <p14:tracePt t="88332" x="5289550" y="6445250"/>
          <p14:tracePt t="88348" x="5073650" y="6451600"/>
          <p14:tracePt t="88365" x="4870450" y="6470650"/>
          <p14:tracePt t="88381" x="4692650" y="6483350"/>
          <p14:tracePt t="88398" x="4540250" y="6502400"/>
          <p14:tracePt t="88413" x="4413250" y="6515100"/>
          <p14:tracePt t="88431" x="4292600" y="6521450"/>
          <p14:tracePt t="88446" x="4191000" y="6534150"/>
          <p14:tracePt t="88465" x="4102100" y="6540500"/>
          <p14:tracePt t="88481" x="4025900" y="6546850"/>
          <p14:tracePt t="88498" x="3956050" y="6546850"/>
          <p14:tracePt t="88515" x="3860800" y="6546850"/>
          <p14:tracePt t="88531" x="3784600" y="6546850"/>
          <p14:tracePt t="88548" x="3721100" y="6546850"/>
          <p14:tracePt t="88564" x="3663950" y="6546850"/>
          <p14:tracePt t="88581" x="3600450" y="6546850"/>
          <p14:tracePt t="88597" x="3556000" y="6553200"/>
          <p14:tracePt t="88614" x="3517900" y="6559550"/>
          <p14:tracePt t="88629" x="3486150" y="6559550"/>
          <p14:tracePt t="88645" x="3448050" y="6559550"/>
          <p14:tracePt t="88664" x="3435350" y="6559550"/>
          <p14:tracePt t="88680" x="3422650" y="6559550"/>
          <p14:tracePt t="88697" x="3403600" y="6559550"/>
          <p14:tracePt t="88714" x="3390900" y="6559550"/>
          <p14:tracePt t="88730" x="3371850" y="6559550"/>
          <p14:tracePt t="88747" x="3365500" y="6559550"/>
          <p14:tracePt t="88764" x="3359150" y="6559550"/>
          <p14:tracePt t="88780" x="3346450" y="6559550"/>
          <p14:tracePt t="88797" x="3333750" y="6559550"/>
          <p14:tracePt t="88813" x="3321050" y="6559550"/>
          <p14:tracePt t="88830" x="3302000" y="6559550"/>
          <p14:tracePt t="88847" x="3282950" y="6559550"/>
          <p14:tracePt t="88863" x="3263900" y="6559550"/>
          <p14:tracePt t="88880" x="3238500" y="6565900"/>
          <p14:tracePt t="88897" x="3200400" y="6565900"/>
          <p14:tracePt t="88914" x="3162300" y="6565900"/>
          <p14:tracePt t="88930" x="3092450" y="6565900"/>
          <p14:tracePt t="88947" x="3048000" y="6565900"/>
          <p14:tracePt t="88963" x="3009900" y="6565900"/>
          <p14:tracePt t="88980" x="2971800" y="6565900"/>
          <p14:tracePt t="88997" x="2940050" y="6565900"/>
          <p14:tracePt t="89013" x="2908300" y="6565900"/>
          <p14:tracePt t="89030" x="2876550" y="6565900"/>
          <p14:tracePt t="89047" x="2851150" y="6565900"/>
          <p14:tracePt t="89061" x="2825750" y="6565900"/>
          <p14:tracePt t="89080" x="2787650" y="6565900"/>
          <p14:tracePt t="89096" x="2749550" y="6565900"/>
          <p14:tracePt t="89113" x="2717800" y="6565900"/>
          <p14:tracePt t="89129" x="2679700" y="6565900"/>
          <p14:tracePt t="89146" x="2622550" y="6565900"/>
          <p14:tracePt t="89163" x="2584450" y="6565900"/>
          <p14:tracePt t="89179" x="2565400" y="6565900"/>
          <p14:tracePt t="89196" x="2520950" y="6565900"/>
          <p14:tracePt t="89213" x="2476500" y="6565900"/>
          <p14:tracePt t="89229" x="2432050" y="6565900"/>
          <p14:tracePt t="89246" x="2393950" y="6565900"/>
          <p14:tracePt t="89263" x="2336800" y="6565900"/>
          <p14:tracePt t="89279" x="2298700" y="6565900"/>
          <p14:tracePt t="89296" x="2260600" y="6565900"/>
          <p14:tracePt t="89312" x="2222500" y="6553200"/>
          <p14:tracePt t="89329" x="2190750" y="6553200"/>
          <p14:tracePt t="89346" x="2152650" y="6546850"/>
          <p14:tracePt t="89362" x="2095500" y="6540500"/>
          <p14:tracePt t="89379" x="2057400" y="6534150"/>
          <p14:tracePt t="89396" x="2025650" y="6534150"/>
          <p14:tracePt t="89413" x="1987550" y="6534150"/>
          <p14:tracePt t="89427" x="1949450" y="6527800"/>
          <p14:tracePt t="89444" x="1917700" y="6527800"/>
          <p14:tracePt t="89462" x="1885950" y="6527800"/>
          <p14:tracePt t="89479" x="1860550" y="6521450"/>
          <p14:tracePt t="89495" x="1847850" y="6521450"/>
          <p14:tracePt t="89512" x="1841500" y="6521450"/>
          <p14:tracePt t="89651" x="1854200" y="6515100"/>
          <p14:tracePt t="89659" x="1879600" y="6508750"/>
          <p14:tracePt t="89667" x="1905000" y="6508750"/>
          <p14:tracePt t="89678" x="1936750" y="6502400"/>
          <p14:tracePt t="89695" x="1987550" y="6502400"/>
          <p14:tracePt t="89712" x="1987550" y="6515100"/>
          <p14:tracePt t="89728" x="1968500" y="6578600"/>
          <p14:tracePt t="89745" x="1943100" y="6616700"/>
          <p14:tracePt t="89778" x="1917700" y="6724650"/>
          <p14:tracePt t="89939" x="1917700" y="6686550"/>
          <p14:tracePt t="89955" x="1917700" y="6642100"/>
          <p14:tracePt t="89963" x="1924050" y="6642100"/>
          <p14:tracePt t="89995" x="1930400" y="6642100"/>
          <p14:tracePt t="90027" x="1943100" y="6642100"/>
          <p14:tracePt t="90075" x="1943100" y="6629400"/>
          <p14:tracePt t="90163" x="1936750" y="6629400"/>
          <p14:tracePt t="90171" x="1930400" y="6629400"/>
          <p14:tracePt t="90211" x="1924050" y="6629400"/>
          <p14:tracePt t="90243" x="1917700" y="6629400"/>
          <p14:tracePt t="90284" x="1917700" y="6623050"/>
          <p14:tracePt t="90603" x="1911350" y="6610350"/>
          <p14:tracePt t="90611" x="1898650" y="6604000"/>
          <p14:tracePt t="90627" x="1885950" y="6591300"/>
          <p14:tracePt t="90641" x="1873250" y="6591300"/>
          <p14:tracePt t="90657" x="1854200" y="6578600"/>
          <p14:tracePt t="90676" x="1841500" y="6572250"/>
          <p14:tracePt t="90723" x="1841500" y="6565900"/>
          <p14:tracePt t="91035" x="1841500" y="6559550"/>
          <p14:tracePt t="91051" x="1841500" y="6553200"/>
          <p14:tracePt t="91083" x="1841500" y="6546850"/>
          <p14:tracePt t="91099" x="1841500" y="6540500"/>
          <p14:tracePt t="91123" x="1841500" y="6534150"/>
          <p14:tracePt t="91147" x="1841500" y="6527800"/>
          <p14:tracePt t="91179" x="1841500" y="6521450"/>
          <p14:tracePt t="91187" x="1847850" y="6521450"/>
          <p14:tracePt t="91219" x="1847850" y="6515100"/>
          <p14:tracePt t="91227" x="1854200" y="6515100"/>
          <p14:tracePt t="91267" x="1854200" y="6508750"/>
          <p14:tracePt t="91275" x="1860550" y="6508750"/>
          <p14:tracePt t="91515" x="1860550" y="6502400"/>
          <p14:tracePt t="91523" x="1866900" y="6502400"/>
          <p14:tracePt t="91579" x="1873250" y="6502400"/>
          <p14:tracePt t="91587" x="1879600" y="6502400"/>
          <p14:tracePt t="91603" x="1879600" y="6496050"/>
          <p14:tracePt t="91635" x="1885950" y="6496050"/>
          <p14:tracePt t="91659" x="1892300" y="6496050"/>
          <p14:tracePt t="91667" x="1898650" y="6496050"/>
          <p14:tracePt t="91675" x="1905000" y="6496050"/>
          <p14:tracePt t="91690" x="1917700" y="6496050"/>
          <p14:tracePt t="91707" x="1930400" y="6489700"/>
          <p14:tracePt t="91723" x="1943100" y="6489700"/>
          <p14:tracePt t="91740" x="1955800" y="6489700"/>
          <p14:tracePt t="91756" x="1981200" y="6483350"/>
          <p14:tracePt t="91773" x="2006600" y="6483350"/>
          <p14:tracePt t="91790" x="2044700" y="6483350"/>
          <p14:tracePt t="91806" x="2089150" y="6483350"/>
          <p14:tracePt t="91823" x="2139950" y="6483350"/>
          <p14:tracePt t="91840" x="2209800" y="6483350"/>
          <p14:tracePt t="91856" x="2305050" y="6483350"/>
          <p14:tracePt t="91873" x="2387600" y="6483350"/>
          <p14:tracePt t="91890" x="2489200" y="6483350"/>
          <p14:tracePt t="91906" x="2654300" y="6483350"/>
          <p14:tracePt t="91923" x="2768600" y="6483350"/>
          <p14:tracePt t="91940" x="2908300" y="6477000"/>
          <p14:tracePt t="91956" x="3041650" y="6477000"/>
          <p14:tracePt t="91973" x="3194050" y="6477000"/>
          <p14:tracePt t="91989" x="3333750" y="6477000"/>
          <p14:tracePt t="92006" x="3473450" y="6477000"/>
          <p14:tracePt t="92023" x="3600450" y="6477000"/>
          <p14:tracePt t="92039" x="3714750" y="6477000"/>
          <p14:tracePt t="92056" x="3816350" y="6477000"/>
          <p14:tracePt t="92072" x="3905250" y="6477000"/>
          <p14:tracePt t="92089" x="3981450" y="6477000"/>
          <p14:tracePt t="92106" x="4057650" y="6477000"/>
          <p14:tracePt t="92123" x="4159250" y="6477000"/>
          <p14:tracePt t="92139" x="4216400" y="6477000"/>
          <p14:tracePt t="92156" x="4273550" y="6477000"/>
          <p14:tracePt t="92172" x="4318000" y="6477000"/>
          <p14:tracePt t="92189" x="4381500" y="6470650"/>
          <p14:tracePt t="92205" x="4438650" y="6464300"/>
          <p14:tracePt t="92220" x="4489450" y="6464300"/>
          <p14:tracePt t="92239" x="4552950" y="6457950"/>
          <p14:tracePt t="92255" x="4622800" y="6445250"/>
          <p14:tracePt t="92270" x="4686300" y="6438900"/>
          <p14:tracePt t="92289" x="4749800" y="6432550"/>
          <p14:tracePt t="92303" x="4819650" y="6419850"/>
          <p14:tracePt t="92323" x="4914900" y="6407150"/>
          <p14:tracePt t="92339" x="4978400" y="6400800"/>
          <p14:tracePt t="92353" x="5003800" y="6400800"/>
          <p14:tracePt t="92373" x="5092700" y="6394450"/>
          <p14:tracePt t="92388" x="5156200" y="6388100"/>
          <p14:tracePt t="92405" x="5181600" y="6381750"/>
          <p14:tracePt t="92420" x="5251450" y="6375400"/>
          <p14:tracePt t="92438" x="5346700" y="6369050"/>
          <p14:tracePt t="92453" x="5448300" y="6362700"/>
          <p14:tracePt t="92472" x="5568950" y="6356350"/>
          <p14:tracePt t="92488" x="5683250" y="6343650"/>
          <p14:tracePt t="92505" x="5784850" y="6337300"/>
          <p14:tracePt t="92521" x="5880100" y="6330950"/>
          <p14:tracePt t="92539" x="6013450" y="6330950"/>
          <p14:tracePt t="92555" x="6089650" y="6330950"/>
          <p14:tracePt t="92571" x="6146800" y="6324600"/>
          <p14:tracePt t="92588" x="6178550" y="6318250"/>
          <p14:tracePt t="92605" x="6203950" y="6318250"/>
          <p14:tracePt t="92621" x="6229350" y="6318250"/>
          <p14:tracePt t="92638" x="6242050" y="6318250"/>
          <p14:tracePt t="92654" x="6248400" y="6318250"/>
          <p14:tracePt t="92671" x="6254750" y="6318250"/>
          <p14:tracePt t="92687" x="6261100" y="6318250"/>
          <p14:tracePt t="92704" x="6267450" y="6318250"/>
          <p14:tracePt t="92721" x="6273800" y="6318250"/>
          <p14:tracePt t="92755" x="6280150" y="6318250"/>
          <p14:tracePt t="92771" x="6292850" y="6311900"/>
          <p14:tracePt t="92787" x="6299200" y="6311900"/>
          <p14:tracePt t="93155" x="6311900" y="6311900"/>
          <p14:tracePt t="93179" x="6318250" y="6311900"/>
          <p14:tracePt t="93187" x="6330950" y="6311900"/>
          <p14:tracePt t="93195" x="6337300" y="6318250"/>
          <p14:tracePt t="93203" x="6343650" y="6318250"/>
          <p14:tracePt t="93220" x="6356350" y="6324600"/>
          <p14:tracePt t="93234" x="6375400" y="6324600"/>
          <p14:tracePt t="93253" x="6388100" y="6330950"/>
          <p14:tracePt t="93269" x="6400800" y="6330950"/>
          <p14:tracePt t="93302" x="6407150" y="6330950"/>
          <p14:tracePt t="93323" x="6413500" y="6330950"/>
          <p14:tracePt t="93355" x="6419850" y="6330950"/>
          <p14:tracePt t="93371" x="6426200" y="6330950"/>
          <p14:tracePt t="93395" x="6432550" y="6330950"/>
          <p14:tracePt t="93411" x="6438900" y="6330950"/>
          <p14:tracePt t="93427" x="6445250" y="6330950"/>
          <p14:tracePt t="93443" x="6451600" y="6330950"/>
          <p14:tracePt t="93451" x="6457950" y="6330950"/>
          <p14:tracePt t="93459" x="6464300" y="6330950"/>
          <p14:tracePt t="93475" x="6470650" y="6330950"/>
          <p14:tracePt t="93484" x="6477000" y="6330950"/>
          <p14:tracePt t="93500" x="6483350" y="6330950"/>
          <p14:tracePt t="93517" x="6502400" y="6330950"/>
          <p14:tracePt t="93535" x="6527800" y="6330950"/>
          <p14:tracePt t="93552" x="6546850" y="6330950"/>
          <p14:tracePt t="93569" x="6559550" y="6330950"/>
          <p14:tracePt t="93585" x="6578600" y="6330950"/>
          <p14:tracePt t="93602" x="6591300" y="6330950"/>
          <p14:tracePt t="93619" x="6597650" y="6330950"/>
          <p14:tracePt t="93843" x="6597650" y="6337300"/>
          <p14:tracePt t="93851" x="6597650" y="6343650"/>
          <p14:tracePt t="93891" x="6597650" y="6350000"/>
          <p14:tracePt t="93923" x="6604000" y="6350000"/>
          <p14:tracePt t="93931" x="6610350" y="6350000"/>
          <p14:tracePt t="93939" x="6616700" y="6350000"/>
          <p14:tracePt t="93951" x="6629400" y="6350000"/>
          <p14:tracePt t="93995" x="6635750" y="6350000"/>
          <p14:tracePt t="94075" x="6642100" y="6350000"/>
          <p14:tracePt t="94091" x="6648450" y="6350000"/>
          <p14:tracePt t="94123" x="6648450" y="6343650"/>
          <p14:tracePt t="94171" x="6642100" y="6350000"/>
          <p14:tracePt t="94179" x="6597650" y="6362700"/>
          <p14:tracePt t="94187" x="6553200" y="6375400"/>
          <p14:tracePt t="94199" x="6534150" y="6394450"/>
          <p14:tracePt t="94251" x="6521450" y="6400800"/>
          <p14:tracePt t="94339" x="6508750" y="6407150"/>
          <p14:tracePt t="94363" x="6502400" y="6407150"/>
          <p14:tracePt t="94443" x="6483350" y="6407150"/>
          <p14:tracePt t="94459" x="6470650" y="6400800"/>
          <p14:tracePt t="94475" x="6457950" y="6388100"/>
          <p14:tracePt t="94498" x="6457950" y="6381750"/>
          <p14:tracePt t="94514" x="6457950" y="6375400"/>
          <p14:tracePt t="94522" x="6457950" y="6369050"/>
          <p14:tracePt t="94546" x="6457950" y="6362700"/>
          <p14:tracePt t="94867" x="6445250" y="6369050"/>
          <p14:tracePt t="94875" x="6426200" y="6381750"/>
          <p14:tracePt t="94883" x="6394450" y="6400800"/>
          <p14:tracePt t="94899" x="6362700" y="6426200"/>
          <p14:tracePt t="94916" x="6305550" y="6464300"/>
          <p14:tracePt t="94930" x="6191250" y="6515100"/>
          <p14:tracePt t="94949" x="6026150" y="6553200"/>
          <p14:tracePt t="94966" x="5810250" y="6578600"/>
          <p14:tracePt t="94982" x="5562600" y="6578600"/>
          <p14:tracePt t="94999" x="5194300" y="6515100"/>
          <p14:tracePt t="95016" x="4806950" y="6375400"/>
          <p14:tracePt t="95030" x="4432300" y="6197600"/>
          <p14:tracePt t="95046" x="4146550" y="6000750"/>
          <p14:tracePt t="95063" x="3975100" y="5803900"/>
          <p14:tracePt t="95080" x="3898900" y="5651500"/>
          <p14:tracePt t="95098" x="3867150" y="5524500"/>
          <p14:tracePt t="95113" x="3854450" y="5435600"/>
          <p14:tracePt t="95131" x="3854450" y="5391150"/>
          <p14:tracePt t="95179" x="3854450" y="5384800"/>
          <p14:tracePt t="95499" x="3848100" y="5384800"/>
          <p14:tracePt t="95507" x="3822700" y="5384800"/>
          <p14:tracePt t="95523" x="3797300" y="5384800"/>
          <p14:tracePt t="95531" x="3752850" y="5384800"/>
          <p14:tracePt t="95545" x="3708400" y="5384800"/>
          <p14:tracePt t="95562" x="3562350" y="5378450"/>
          <p14:tracePt t="95580" x="3498850" y="5378450"/>
          <p14:tracePt t="95597" x="3441700" y="5372100"/>
          <p14:tracePt t="95613" x="3409950" y="5372100"/>
          <p14:tracePt t="95630" x="3378200" y="5372100"/>
          <p14:tracePt t="95645" x="3371850" y="5365750"/>
          <p14:tracePt t="95663" x="3359150" y="5359400"/>
          <p14:tracePt t="95680" x="3352800" y="5359400"/>
          <p14:tracePt t="95697" x="3346450" y="5353050"/>
          <p14:tracePt t="95713" x="3340100" y="5346700"/>
          <p14:tracePt t="95728" x="3327400" y="5340350"/>
          <p14:tracePt t="95746" x="3314700" y="5334000"/>
          <p14:tracePt t="95763" x="3308350" y="5334000"/>
          <p14:tracePt t="95780" x="3302000" y="5327650"/>
          <p14:tracePt t="95797" x="3295650" y="5327650"/>
          <p14:tracePt t="95814" x="3289300" y="5321300"/>
          <p14:tracePt t="95830" x="3282950" y="5321300"/>
          <p14:tracePt t="95845" x="3270250" y="5321300"/>
          <p14:tracePt t="95861" x="3257550" y="5321300"/>
          <p14:tracePt t="95878" x="3244850" y="5321300"/>
          <p14:tracePt t="95896" x="3225800" y="5321300"/>
          <p14:tracePt t="95911" x="3200400" y="5321300"/>
          <p14:tracePt t="95928" x="3162300" y="5321300"/>
          <p14:tracePt t="95944" x="3117850" y="5321300"/>
          <p14:tracePt t="95963" x="3041650" y="5321300"/>
          <p14:tracePt t="95978" x="3009900" y="5321300"/>
          <p14:tracePt t="95996" x="2940050" y="5321300"/>
          <p14:tracePt t="96012" x="2882900" y="5321300"/>
          <p14:tracePt t="96029" x="2819400" y="5321300"/>
          <p14:tracePt t="96046" x="2794000" y="5321300"/>
          <p14:tracePt t="96062" x="2749550" y="5314950"/>
          <p14:tracePt t="96079" x="2711450" y="5308600"/>
          <p14:tracePt t="96094" x="2698750" y="5308600"/>
          <p14:tracePt t="96112" x="2686050" y="5302250"/>
          <p14:tracePt t="96211" x="2679700" y="5302250"/>
          <p14:tracePt t="96323" x="2686050" y="5295900"/>
          <p14:tracePt t="96331" x="2692400" y="5295900"/>
          <p14:tracePt t="96355" x="2698750" y="5295900"/>
          <p14:tracePt t="96763" x="2686050" y="5295900"/>
          <p14:tracePt t="96771" x="2679700" y="5295900"/>
          <p14:tracePt t="96779" x="2673350" y="5295900"/>
          <p14:tracePt t="96792" x="2667000" y="5295900"/>
          <p14:tracePt t="96811" x="2647950" y="5295900"/>
          <p14:tracePt t="96827" x="2616200" y="5295900"/>
          <p14:tracePt t="96842" x="2584450" y="5295900"/>
          <p14:tracePt t="96860" x="2540000" y="5302250"/>
          <p14:tracePt t="96877" x="2482850" y="5308600"/>
          <p14:tracePt t="96894" x="2413000" y="5314950"/>
          <p14:tracePt t="96909" x="2336800" y="5321300"/>
          <p14:tracePt t="96927" x="2247900" y="5327650"/>
          <p14:tracePt t="96942" x="2178050" y="5327650"/>
          <p14:tracePt t="96960" x="2127250" y="5327650"/>
          <p14:tracePt t="96977" x="2089150" y="5327650"/>
          <p14:tracePt t="96993" x="2076450" y="5327650"/>
          <p14:tracePt t="97010" x="2063750" y="5327650"/>
          <p14:tracePt t="97051" x="2057400" y="5327650"/>
          <p14:tracePt t="97243" x="2051050" y="5327650"/>
          <p14:tracePt t="97251" x="2044700" y="5327650"/>
          <p14:tracePt t="97275" x="2038350" y="5327650"/>
          <p14:tracePt t="97323" x="2032000" y="5327650"/>
          <p14:tracePt t="97475" x="2038350" y="5314950"/>
          <p14:tracePt t="97483" x="2044700" y="5302250"/>
          <p14:tracePt t="97492" x="2070100" y="5289550"/>
          <p14:tracePt t="97509" x="2120900" y="5257800"/>
          <p14:tracePt t="97525" x="2184400" y="5226050"/>
          <p14:tracePt t="97540" x="2260600" y="5194300"/>
          <p14:tracePt t="97557" x="2330450" y="5175250"/>
          <p14:tracePt t="97574" x="2419350" y="5156200"/>
          <p14:tracePt t="97592" x="2508250" y="5143500"/>
          <p14:tracePt t="97608" x="2571750" y="5143500"/>
          <p14:tracePt t="97624" x="2609850" y="5143500"/>
          <p14:tracePt t="97640" x="2628900" y="5149850"/>
          <p14:tracePt t="97657" x="2628900" y="5168900"/>
          <p14:tracePt t="97673" x="2628900" y="5194300"/>
          <p14:tracePt t="97690" x="2622550" y="5219700"/>
          <p14:tracePt t="97707" x="2584450" y="5245100"/>
          <p14:tracePt t="97723" x="2533650" y="5264150"/>
          <p14:tracePt t="97740" x="2451100" y="5270500"/>
          <p14:tracePt t="97758" x="2330450" y="5270500"/>
          <p14:tracePt t="97775" x="2203450" y="5264150"/>
          <p14:tracePt t="97791" x="2063750" y="5226050"/>
          <p14:tracePt t="97808" x="1974850" y="5194300"/>
          <p14:tracePt t="97825" x="1917700" y="5162550"/>
          <p14:tracePt t="97841" x="1898650" y="5143500"/>
          <p14:tracePt t="97858" x="1892300" y="5105400"/>
          <p14:tracePt t="97875" x="1917700" y="5029200"/>
          <p14:tracePt t="97891" x="1981200" y="4965700"/>
          <p14:tracePt t="97908" x="2082800" y="4895850"/>
          <p14:tracePt t="97924" x="2216150" y="4832350"/>
          <p14:tracePt t="97940" x="2362200" y="4800600"/>
          <p14:tracePt t="97957" x="2501900" y="4787900"/>
          <p14:tracePt t="97973" x="2616200" y="4787900"/>
          <p14:tracePt t="97991" x="2692400" y="4819650"/>
          <p14:tracePt t="98008" x="2724150" y="4883150"/>
          <p14:tracePt t="98024" x="2736850" y="4959350"/>
          <p14:tracePt t="98039" x="2736850" y="5048250"/>
          <p14:tracePt t="98059" x="2660650" y="5168900"/>
          <p14:tracePt t="98073" x="2635250" y="5194300"/>
          <p14:tracePt t="98091" x="2552700" y="5245100"/>
          <p14:tracePt t="98106" x="2501900" y="5264150"/>
          <p14:tracePt t="98124" x="2476500" y="5264150"/>
          <p14:tracePt t="98141" x="2438400" y="5270500"/>
          <p14:tracePt t="98157" x="2406650" y="5270500"/>
          <p14:tracePt t="98174" x="2374900" y="5264150"/>
          <p14:tracePt t="98191" x="2362200" y="5257800"/>
          <p14:tracePt t="98207" x="2355850" y="5251450"/>
          <p14:tracePt t="98224" x="2355850" y="5245100"/>
          <p14:tracePt t="98241" x="2355850" y="5238750"/>
          <p14:tracePt t="98257" x="2355850" y="5232400"/>
          <p14:tracePt t="98275" x="2355850" y="5219700"/>
          <p14:tracePt t="98291" x="2381250" y="5213350"/>
          <p14:tracePt t="98307" x="2406650" y="5207000"/>
          <p14:tracePt t="98322" x="2438400" y="5200650"/>
          <p14:tracePt t="98340" x="2470150" y="5200650"/>
          <p14:tracePt t="98357" x="2495550" y="5200650"/>
          <p14:tracePt t="98374" x="2508250" y="5213350"/>
          <p14:tracePt t="98390" x="2514600" y="5213350"/>
          <p14:tracePt t="98435" x="2514600" y="5219700"/>
          <p14:tracePt t="98459" x="2514600" y="5226050"/>
          <p14:tracePt t="98475" x="2514600" y="5238750"/>
          <p14:tracePt t="98483" x="2508250" y="5238750"/>
          <p14:tracePt t="98491" x="2501900" y="5245100"/>
          <p14:tracePt t="98505" x="2495550" y="5251450"/>
          <p14:tracePt t="98522" x="2463800" y="5264150"/>
          <p14:tracePt t="98540" x="2419350" y="5276850"/>
          <p14:tracePt t="98555" x="2381250" y="5289550"/>
          <p14:tracePt t="98573" x="2336800" y="5289550"/>
          <p14:tracePt t="98590" x="2286000" y="5289550"/>
          <p14:tracePt t="98607" x="2216150" y="5276850"/>
          <p14:tracePt t="98623" x="2146300" y="5245100"/>
          <p14:tracePt t="98639" x="2076450" y="5194300"/>
          <p14:tracePt t="98654" x="2044700" y="5149850"/>
          <p14:tracePt t="98673" x="2032000" y="5099050"/>
          <p14:tracePt t="98688" x="2019300" y="5060950"/>
          <p14:tracePt t="98706" x="2038350" y="4991100"/>
          <p14:tracePt t="98723" x="2089150" y="4940300"/>
          <p14:tracePt t="98740" x="2190750" y="4889500"/>
          <p14:tracePt t="98756" x="2305050" y="4857750"/>
          <p14:tracePt t="98773" x="2438400" y="4838700"/>
          <p14:tracePt t="98788" x="2552700" y="4838700"/>
          <p14:tracePt t="98806" x="2647950" y="4889500"/>
          <p14:tracePt t="98821" x="2705100" y="4953000"/>
          <p14:tracePt t="98840" x="2724150" y="5022850"/>
          <p14:tracePt t="98854" x="2730500" y="5105400"/>
          <p14:tracePt t="98871" x="2698750" y="5194300"/>
          <p14:tracePt t="98889" x="2641600" y="5264150"/>
          <p14:tracePt t="98906" x="2559050" y="5308600"/>
          <p14:tracePt t="98923" x="2419350" y="5340350"/>
          <p14:tracePt t="98939" x="2305050" y="5334000"/>
          <p14:tracePt t="98956" x="2216150" y="5295900"/>
          <p14:tracePt t="98972" x="2120900" y="5238750"/>
          <p14:tracePt t="98989" x="2063750" y="5194300"/>
          <p14:tracePt t="99004" x="2025650" y="5149850"/>
          <p14:tracePt t="99022" x="2019300" y="5099050"/>
          <p14:tracePt t="99039" x="2019300" y="5060950"/>
          <p14:tracePt t="99056" x="2038350" y="5010150"/>
          <p14:tracePt t="99072" x="2101850" y="4959350"/>
          <p14:tracePt t="99087" x="2197100" y="4914900"/>
          <p14:tracePt t="99105" x="2336800" y="4883150"/>
          <p14:tracePt t="99122" x="2546350" y="4889500"/>
          <p14:tracePt t="99137" x="2616200" y="4921250"/>
          <p14:tracePt t="99153" x="2711450" y="4978400"/>
          <p14:tracePt t="99171" x="2762250" y="5099050"/>
          <p14:tracePt t="99186" x="2762250" y="5168900"/>
          <p14:tracePt t="99205" x="2711450" y="5245100"/>
          <p14:tracePt t="99221" x="2660650" y="5289550"/>
          <p14:tracePt t="99238" x="2578100" y="5314950"/>
          <p14:tracePt t="99255" x="2514600" y="5321300"/>
          <p14:tracePt t="99271" x="2444750" y="5321300"/>
          <p14:tracePt t="99288" x="2400300" y="5314950"/>
          <p14:tracePt t="99304" x="2368550" y="5295900"/>
          <p14:tracePt t="99321" x="2355850" y="5276850"/>
          <p14:tracePt t="99336" x="2355850" y="5257800"/>
          <p14:tracePt t="99354" x="2362200" y="5245100"/>
          <p14:tracePt t="99371" x="2374900" y="5232400"/>
          <p14:tracePt t="99387" x="2406650" y="5232400"/>
          <p14:tracePt t="99404" x="2425700" y="5232400"/>
          <p14:tracePt t="99421" x="2425700" y="5251450"/>
          <p14:tracePt t="99571" x="2425700" y="5264150"/>
          <p14:tracePt t="99579" x="2425700" y="5257800"/>
          <p14:tracePt t="99587" x="2419350" y="5264150"/>
          <p14:tracePt t="99611" x="2419350" y="5251450"/>
          <p14:tracePt t="99627" x="2425700" y="5245100"/>
          <p14:tracePt t="99635" x="2432050" y="5219700"/>
          <p14:tracePt t="99652" x="2451100" y="5194300"/>
          <p14:tracePt t="99669" x="2457450" y="5175250"/>
          <p14:tracePt t="99731" x="2457450" y="5181600"/>
          <p14:tracePt t="99747" x="2463800" y="5181600"/>
          <p14:tracePt t="99754" x="2463800" y="5187950"/>
          <p14:tracePt t="99763" x="2470150" y="5194300"/>
          <p14:tracePt t="99771" x="2470150" y="5200650"/>
          <p14:tracePt t="99785" x="2482850" y="5207000"/>
          <p14:tracePt t="99802" x="2495550" y="5213350"/>
          <p14:tracePt t="99820" x="2520950" y="5238750"/>
          <p14:tracePt t="99837" x="2533650" y="5251450"/>
          <p14:tracePt t="99853" x="2552700" y="5270500"/>
          <p14:tracePt t="99868" x="2559050" y="5283200"/>
          <p14:tracePt t="99885" x="2590800" y="5289550"/>
          <p14:tracePt t="99903" x="2622550" y="5289550"/>
          <p14:tracePt t="99920" x="2679700" y="5289550"/>
          <p14:tracePt t="99936" x="2749550" y="5289550"/>
          <p14:tracePt t="99953" x="2825750" y="5289550"/>
          <p14:tracePt t="99968" x="2914650" y="5289550"/>
          <p14:tracePt t="99986" x="2971800" y="5289550"/>
          <p14:tracePt t="100001" x="3022600" y="5289550"/>
          <p14:tracePt t="100018" x="3041650" y="5289550"/>
          <p14:tracePt t="100034" x="3060700" y="5295900"/>
          <p14:tracePt t="100163" x="3060700" y="5302250"/>
          <p14:tracePt t="100172" x="3067050" y="5308600"/>
          <p14:tracePt t="100186" x="3079750" y="5334000"/>
          <p14:tracePt t="100201" x="3092450" y="5346700"/>
          <p14:tracePt t="100219" x="3149600" y="5397500"/>
          <p14:tracePt t="100234" x="3206750" y="5435600"/>
          <p14:tracePt t="100252" x="3257550" y="5454650"/>
          <p14:tracePt t="100269" x="3314700" y="5473700"/>
          <p14:tracePt t="100284" x="3359150" y="5480050"/>
          <p14:tracePt t="100302" x="3390900" y="5480050"/>
          <p14:tracePt t="100317" x="3416300" y="5480050"/>
          <p14:tracePt t="100335" x="3422650" y="5480050"/>
          <p14:tracePt t="100435" x="3416300" y="5480050"/>
          <p14:tracePt t="100443" x="3403600" y="5480050"/>
          <p14:tracePt t="100452" x="3384550" y="5467350"/>
          <p14:tracePt t="100467" x="3359150" y="5454650"/>
          <p14:tracePt t="100484" x="3302000" y="5416550"/>
          <p14:tracePt t="100502" x="3225800" y="5372100"/>
          <p14:tracePt t="100519" x="3149600" y="5327650"/>
          <p14:tracePt t="100535" x="3092450" y="5289550"/>
          <p14:tracePt t="100552" x="3067050" y="5283200"/>
          <p14:tracePt t="100567" x="3041650" y="5264150"/>
          <p14:tracePt t="100585" x="3035300" y="5257800"/>
          <p14:tracePt t="100699" x="3048000" y="5257800"/>
          <p14:tracePt t="100707" x="3054350" y="5257800"/>
          <p14:tracePt t="100716" x="3060700" y="5257800"/>
          <p14:tracePt t="100734" x="3073400" y="5257800"/>
          <p14:tracePt t="100751" x="3079750" y="5257800"/>
          <p14:tracePt t="100795" x="3067050" y="5257800"/>
          <p14:tracePt t="100811" x="3054350" y="5257800"/>
          <p14:tracePt t="100819" x="3041650" y="5257800"/>
          <p14:tracePt t="100834" x="2984500" y="5238750"/>
          <p14:tracePt t="100849" x="2959100" y="5232400"/>
          <p14:tracePt t="100866" x="2870200" y="5226050"/>
          <p14:tracePt t="100882" x="2768600" y="5226050"/>
          <p14:tracePt t="100900" x="2736850" y="5226050"/>
          <p14:tracePt t="100917" x="2724150" y="5226050"/>
          <p14:tracePt t="101011" x="2736850" y="5226050"/>
          <p14:tracePt t="101035" x="2755900" y="5226050"/>
          <p14:tracePt t="101043" x="2787650" y="5226050"/>
          <p14:tracePt t="101050" x="2813050" y="5226050"/>
          <p14:tracePt t="101067" x="2908300" y="5226050"/>
          <p14:tracePt t="101082" x="2959100" y="5226050"/>
          <p14:tracePt t="101098" x="3105150" y="5245100"/>
          <p14:tracePt t="101115" x="3200400" y="5257800"/>
          <p14:tracePt t="101133" x="3289300" y="5270500"/>
          <p14:tracePt t="101148" x="3365500" y="5283200"/>
          <p14:tracePt t="101165" x="3448050" y="5289550"/>
          <p14:tracePt t="101183" x="3517900" y="5295900"/>
          <p14:tracePt t="101198" x="3587750" y="5295900"/>
          <p14:tracePt t="101216" x="3644900" y="5295900"/>
          <p14:tracePt t="101233" x="3702050" y="5295900"/>
          <p14:tracePt t="101249" x="3746500" y="5295900"/>
          <p14:tracePt t="101266" x="3816350" y="5295900"/>
          <p14:tracePt t="101282" x="3835400" y="5295900"/>
          <p14:tracePt t="101300" x="3892550" y="5302250"/>
          <p14:tracePt t="101317" x="3930650" y="5302250"/>
          <p14:tracePt t="101333" x="3975100" y="5302250"/>
          <p14:tracePt t="101350" x="4013200" y="5308600"/>
          <p14:tracePt t="101367" x="4044950" y="5308600"/>
          <p14:tracePt t="101383" x="4076700" y="5314950"/>
          <p14:tracePt t="101400" x="4095750" y="5314950"/>
          <p14:tracePt t="101571" x="4083050" y="5314950"/>
          <p14:tracePt t="101579" x="4070350" y="5314950"/>
          <p14:tracePt t="101587" x="4057650" y="5314950"/>
          <p14:tracePt t="101599" x="4044950" y="5314950"/>
          <p14:tracePt t="101616" x="4013200" y="5314950"/>
          <p14:tracePt t="101633" x="3994150" y="5314950"/>
          <p14:tracePt t="101649" x="3962400" y="5314950"/>
          <p14:tracePt t="101666" x="3911600" y="5314950"/>
          <p14:tracePt t="101683" x="3898900" y="5314950"/>
          <p14:tracePt t="101699" x="3886200" y="5314950"/>
          <p14:tracePt t="101716" x="3886200" y="5308600"/>
          <p14:tracePt t="101749" x="3886200" y="5302250"/>
          <p14:tracePt t="101764" x="3886200" y="5295900"/>
          <p14:tracePt t="101795" x="3886200" y="5289550"/>
          <p14:tracePt t="101867" x="3892550" y="5289550"/>
          <p14:tracePt t="101915" x="3898900" y="5289550"/>
          <p14:tracePt t="101963" x="3892550" y="5289550"/>
          <p14:tracePt t="101979" x="3886200" y="5289550"/>
          <p14:tracePt t="101987" x="3879850" y="5289550"/>
          <p14:tracePt t="101998" x="3873500" y="5289550"/>
          <p14:tracePt t="102015" x="3860800" y="5289550"/>
          <p14:tracePt t="102032" x="3854450" y="5289550"/>
          <p14:tracePt t="102048" x="3848100" y="5289550"/>
          <p14:tracePt t="102139" x="3854450" y="5289550"/>
          <p14:tracePt t="102147" x="3867150" y="5289550"/>
          <p14:tracePt t="102155" x="3886200" y="5283200"/>
          <p14:tracePt t="102165" x="3924300" y="5276850"/>
          <p14:tracePt t="102179" x="4051300" y="5276850"/>
          <p14:tracePt t="102198" x="4127500" y="5270500"/>
          <p14:tracePt t="102215" x="4330700" y="5270500"/>
          <p14:tracePt t="102231" x="4565650" y="5270500"/>
          <p14:tracePt t="102248" x="4813300" y="5270500"/>
          <p14:tracePt t="102264" x="4984750" y="5270500"/>
          <p14:tracePt t="102281" x="5099050" y="5270500"/>
          <p14:tracePt t="102298" x="5149850" y="5270500"/>
          <p14:tracePt t="102339" x="5156200" y="5270500"/>
          <p14:tracePt t="102363" x="5149850" y="5270500"/>
          <p14:tracePt t="102371" x="5137150" y="5270500"/>
          <p14:tracePt t="102381" x="5124450" y="5270500"/>
          <p14:tracePt t="102397" x="5105400" y="5270500"/>
          <p14:tracePt t="102414" x="5080000" y="5270500"/>
          <p14:tracePt t="102431" x="5067300" y="5270500"/>
          <p14:tracePt t="102447" x="5060950" y="5264150"/>
          <p14:tracePt t="102464" x="5054600" y="5257800"/>
          <p14:tracePt t="102497" x="5054600" y="5251450"/>
          <p14:tracePt t="102547" x="5054600" y="5245100"/>
          <p14:tracePt t="102555" x="5060950" y="5245100"/>
          <p14:tracePt t="102564" x="5067300" y="5245100"/>
          <p14:tracePt t="102580" x="5099050" y="5232400"/>
          <p14:tracePt t="102597" x="5137150" y="5226050"/>
          <p14:tracePt t="102614" x="5175250" y="5226050"/>
          <p14:tracePt t="102630" x="5219700" y="5226050"/>
          <p14:tracePt t="102647" x="5257800" y="5226050"/>
          <p14:tracePt t="102663" x="5283200" y="5226050"/>
          <p14:tracePt t="102680" x="5308600" y="5226050"/>
          <p14:tracePt t="102695" x="5314950" y="5226050"/>
          <p14:tracePt t="102713" x="5321300" y="5226050"/>
          <p14:tracePt t="102763" x="5308600" y="5232400"/>
          <p14:tracePt t="102770" x="5283200" y="5238750"/>
          <p14:tracePt t="102779" x="5257800" y="5245100"/>
          <p14:tracePt t="102795" x="5213350" y="5257800"/>
          <p14:tracePt t="102813" x="5118100" y="5270500"/>
          <p14:tracePt t="102829" x="4991100" y="5270500"/>
          <p14:tracePt t="102844" x="4851400" y="5251450"/>
          <p14:tracePt t="102863" x="4737100" y="5200650"/>
          <p14:tracePt t="102878" x="4667250" y="5162550"/>
          <p14:tracePt t="102896" x="4648200" y="5118100"/>
          <p14:tracePt t="102912" x="4648200" y="5073650"/>
          <p14:tracePt t="102929" x="4692650" y="4997450"/>
          <p14:tracePt t="102946" x="4781550" y="4921250"/>
          <p14:tracePt t="102962" x="4965700" y="4838700"/>
          <p14:tracePt t="102979" x="5086350" y="4813300"/>
          <p14:tracePt t="102994" x="5213350" y="4806950"/>
          <p14:tracePt t="103012" x="5327650" y="4806950"/>
          <p14:tracePt t="103029" x="5416550" y="4832350"/>
          <p14:tracePt t="103045" x="5480050" y="4883150"/>
          <p14:tracePt t="103060" x="5543550" y="4946650"/>
          <p14:tracePt t="103077" x="5600700" y="5016500"/>
          <p14:tracePt t="103095" x="5632450" y="5073650"/>
          <p14:tracePt t="103113" x="5645150" y="5130800"/>
          <p14:tracePt t="103129" x="5651500" y="5175250"/>
          <p14:tracePt t="103146" x="5651500" y="5200650"/>
          <p14:tracePt t="103162" x="5638800" y="5226050"/>
          <p14:tracePt t="103177" x="5626100" y="5232400"/>
          <p14:tracePt t="103195" x="5568950" y="5245100"/>
          <p14:tracePt t="103210" x="5537200" y="5245100"/>
          <p14:tracePt t="103228" x="5505450" y="5245100"/>
          <p14:tracePt t="103245" x="5486400" y="5245100"/>
          <p14:tracePt t="103261" x="5480050" y="5245100"/>
          <p14:tracePt t="103347" x="5486400" y="5245100"/>
          <p14:tracePt t="103355" x="5492750" y="5245100"/>
          <p14:tracePt t="103363" x="5518150" y="5245100"/>
          <p14:tracePt t="103379" x="5543550" y="5245100"/>
          <p14:tracePt t="103395" x="5607050" y="5245100"/>
          <p14:tracePt t="103411" x="5676900" y="5251450"/>
          <p14:tracePt t="103428" x="5715000" y="5257800"/>
          <p14:tracePt t="103443" x="5740400" y="5257800"/>
          <p14:tracePt t="103461" x="5746750" y="5257800"/>
          <p14:tracePt t="103493" x="5746750" y="5264150"/>
          <p14:tracePt t="103509" x="5746750" y="5270500"/>
          <p14:tracePt t="103527" x="5727700" y="5276850"/>
          <p14:tracePt t="103544" x="5689600" y="5283200"/>
          <p14:tracePt t="103561" x="5626100" y="5289550"/>
          <p14:tracePt t="103577" x="5543550" y="5289550"/>
          <p14:tracePt t="103592" x="5454650" y="5289550"/>
          <p14:tracePt t="103611" x="5416550" y="5289550"/>
          <p14:tracePt t="103626" x="5403850" y="5283200"/>
          <p14:tracePt t="103644" x="5397500" y="5283200"/>
          <p14:tracePt t="103675" x="5397500" y="5276850"/>
          <p14:tracePt t="103690" x="5403850" y="5276850"/>
          <p14:tracePt t="103699" x="5403850" y="5270500"/>
          <p14:tracePt t="103709" x="5410200" y="5270500"/>
          <p14:tracePt t="103727" x="5416550" y="5270500"/>
          <p14:tracePt t="103744" x="5435600" y="5264150"/>
          <p14:tracePt t="103760" x="5461000" y="5257800"/>
          <p14:tracePt t="103777" x="5486400" y="5251450"/>
          <p14:tracePt t="103794" x="5511800" y="5251450"/>
          <p14:tracePt t="103809" x="5562600" y="5251450"/>
          <p14:tracePt t="103827" x="5702300" y="5251450"/>
          <p14:tracePt t="103843" x="5810250" y="5251450"/>
          <p14:tracePt t="103860" x="5930900" y="5251450"/>
          <p14:tracePt t="103877" x="6026150" y="5251450"/>
          <p14:tracePt t="103892" x="6108700" y="5251450"/>
          <p14:tracePt t="103910" x="6153150" y="5251450"/>
          <p14:tracePt t="103927" x="6159500" y="5251450"/>
          <p14:tracePt t="103963" x="6165850" y="5251450"/>
          <p14:tracePt t="104203" x="6172200" y="5245100"/>
          <p14:tracePt t="104219" x="6178550" y="5245100"/>
          <p14:tracePt t="104227" x="6184900" y="5238750"/>
          <p14:tracePt t="104243" x="6191250" y="5238750"/>
          <p14:tracePt t="104258" x="6203950" y="5232400"/>
          <p14:tracePt t="104276" x="6229350" y="5226050"/>
          <p14:tracePt t="104293" x="6248400" y="5226050"/>
          <p14:tracePt t="104309" x="6267450" y="5219700"/>
          <p14:tracePt t="104325" x="6280150" y="5219700"/>
          <p14:tracePt t="104342" x="6292850" y="5219700"/>
          <p14:tracePt t="104359" x="6299200" y="5219700"/>
          <p14:tracePt t="105027" x="6292850" y="5219700"/>
          <p14:tracePt t="105179" x="6292850" y="5213350"/>
          <p14:tracePt t="105187" x="6299200" y="5213350"/>
          <p14:tracePt t="105195" x="6311900" y="5207000"/>
          <p14:tracePt t="105211" x="6330950" y="5200650"/>
          <p14:tracePt t="105222" x="6356350" y="5194300"/>
          <p14:tracePt t="105241" x="6432550" y="5175250"/>
          <p14:tracePt t="105256" x="6521450" y="5168900"/>
          <p14:tracePt t="105272" x="6616700" y="5156200"/>
          <p14:tracePt t="105288" x="6673850" y="5156200"/>
          <p14:tracePt t="105305" x="6705600" y="5156200"/>
          <p14:tracePt t="105338" x="6705600" y="5162550"/>
          <p14:tracePt t="105357" x="6705600" y="5168900"/>
          <p14:tracePt t="105467" x="6705600" y="5175250"/>
          <p14:tracePt t="105563" x="6718300" y="5175250"/>
          <p14:tracePt t="105579" x="6743700" y="5181600"/>
          <p14:tracePt t="105587" x="6769100" y="5181600"/>
          <p14:tracePt t="105595" x="6800850" y="5181600"/>
          <p14:tracePt t="105606" x="6845300" y="5181600"/>
          <p14:tracePt t="105623" x="6927850" y="5181600"/>
          <p14:tracePt t="105640" x="7010400" y="5181600"/>
          <p14:tracePt t="105656" x="7061200" y="5187950"/>
          <p14:tracePt t="105671" x="7080250" y="5187950"/>
          <p14:tracePt t="105706" x="7073900" y="5207000"/>
          <p14:tracePt t="105723" x="7061200" y="5219700"/>
          <p14:tracePt t="105739" x="7010400" y="5238750"/>
          <p14:tracePt t="105756" x="6953250" y="5264150"/>
          <p14:tracePt t="105772" x="6896100" y="5283200"/>
          <p14:tracePt t="105789" x="6845300" y="5289550"/>
          <p14:tracePt t="105805" x="6788150" y="5302250"/>
          <p14:tracePt t="105822" x="6750050" y="5308600"/>
          <p14:tracePt t="105839" x="6699250" y="5308600"/>
          <p14:tracePt t="105855" x="6642100" y="5308600"/>
          <p14:tracePt t="105872" x="6584950" y="5308600"/>
          <p14:tracePt t="105888" x="6508750" y="5308600"/>
          <p14:tracePt t="105905" x="6438900" y="5283200"/>
          <p14:tracePt t="105922" x="6362700" y="5245100"/>
          <p14:tracePt t="105939" x="6324600" y="5207000"/>
          <p14:tracePt t="105953" x="6318250" y="5194300"/>
          <p14:tracePt t="105970" x="6311900" y="5143500"/>
          <p14:tracePt t="105987" x="6311900" y="5105400"/>
          <p14:tracePt t="106003" x="6337300" y="5073650"/>
          <p14:tracePt t="106022" x="6394450" y="5029200"/>
          <p14:tracePt t="106038" x="6477000" y="4984750"/>
          <p14:tracePt t="106055" x="6591300" y="4959350"/>
          <p14:tracePt t="106070" x="6718300" y="4953000"/>
          <p14:tracePt t="106088" x="6851650" y="4953000"/>
          <p14:tracePt t="106103" x="6965950" y="4959350"/>
          <p14:tracePt t="106120" x="7016750" y="4972050"/>
          <p14:tracePt t="106136" x="7080250" y="4991100"/>
          <p14:tracePt t="106153" x="7112000" y="5010150"/>
          <p14:tracePt t="106170" x="7118350" y="5035550"/>
          <p14:tracePt t="106188" x="7124700" y="5086350"/>
          <p14:tracePt t="106204" x="7118350" y="5124450"/>
          <p14:tracePt t="106219" x="7105650" y="5168900"/>
          <p14:tracePt t="106238" x="7086600" y="5200650"/>
          <p14:tracePt t="106254" x="7067550" y="5219700"/>
          <p14:tracePt t="106271" x="7048500" y="5238750"/>
          <p14:tracePt t="106288" x="7035800" y="5251450"/>
          <p14:tracePt t="106305" x="7016750" y="5264150"/>
          <p14:tracePt t="106338" x="7010400" y="5270500"/>
          <p14:tracePt t="106363" x="7004050" y="5270500"/>
          <p14:tracePt t="106843" x="7010400" y="5270500"/>
          <p14:tracePt t="106851" x="7016750" y="5270500"/>
          <p14:tracePt t="106867" x="7023100" y="5270500"/>
          <p14:tracePt t="106875" x="7029450" y="5270500"/>
          <p14:tracePt t="106886" x="7042150" y="5270500"/>
          <p14:tracePt t="106903" x="7061200" y="5270500"/>
          <p14:tracePt t="106919" x="7086600" y="5270500"/>
          <p14:tracePt t="106934" x="7092950" y="5276850"/>
          <p14:tracePt t="106952" x="7099300" y="5283200"/>
          <p14:tracePt t="106969" x="7099300" y="5295900"/>
          <p14:tracePt t="106986" x="7067550" y="5321300"/>
          <p14:tracePt t="107002" x="7004050" y="5334000"/>
          <p14:tracePt t="107019" x="6927850" y="5334000"/>
          <p14:tracePt t="107036" x="6838950" y="5327650"/>
          <p14:tracePt t="107052" x="6769100" y="5289550"/>
          <p14:tracePt t="107069" x="6731000" y="5251450"/>
          <p14:tracePt t="107086" x="6705600" y="5207000"/>
          <p14:tracePt t="107102" x="6705600" y="5175250"/>
          <p14:tracePt t="107119" x="6711950" y="5130800"/>
          <p14:tracePt t="107134" x="6737350" y="5086350"/>
          <p14:tracePt t="107152" x="6788150" y="5041900"/>
          <p14:tracePt t="107167" x="6826250" y="5010150"/>
          <p14:tracePt t="107186" x="6889750" y="4984750"/>
          <p14:tracePt t="107203" x="6959600" y="4972050"/>
          <p14:tracePt t="107219" x="7004050" y="4972050"/>
          <p14:tracePt t="107236" x="7035800" y="4978400"/>
          <p14:tracePt t="107250" x="7061200" y="4997450"/>
          <p14:tracePt t="107269" x="7086600" y="5035550"/>
          <p14:tracePt t="107286" x="7105650" y="5073650"/>
          <p14:tracePt t="107302" x="7118350" y="5118100"/>
          <p14:tracePt t="107317" x="7118350" y="5162550"/>
          <p14:tracePt t="107336" x="7118350" y="5207000"/>
          <p14:tracePt t="107352" x="7112000" y="5232400"/>
          <p14:tracePt t="107369" x="7105650" y="5251450"/>
          <p14:tracePt t="107385" x="7099300" y="5264150"/>
          <p14:tracePt t="107400" x="7099300" y="5270500"/>
          <p14:tracePt t="107435" x="7092950" y="5276850"/>
          <p14:tracePt t="107979" x="7099300" y="5276850"/>
          <p14:tracePt t="107987" x="7105650" y="5276850"/>
          <p14:tracePt t="108003" x="7112000" y="5276850"/>
          <p14:tracePt t="108019" x="7112000" y="5270500"/>
          <p14:tracePt t="108034" x="7118350" y="5270500"/>
          <p14:tracePt t="108050" x="7124700" y="5270500"/>
          <p14:tracePt t="108067" x="7131050" y="5270500"/>
          <p14:tracePt t="108099" x="7137400" y="5270500"/>
          <p14:tracePt t="108123" x="7143750" y="5270500"/>
          <p14:tracePt t="108195" x="7150100" y="5270500"/>
          <p14:tracePt t="108363" x="7156450" y="5270500"/>
          <p14:tracePt t="108371" x="7162800" y="5270500"/>
          <p14:tracePt t="108387" x="7175500" y="5264150"/>
          <p14:tracePt t="108399" x="7188200" y="5257800"/>
          <p14:tracePt t="108416" x="7239000" y="5257800"/>
          <p14:tracePt t="108433" x="7296150" y="5251450"/>
          <p14:tracePt t="108449" x="7346950" y="5251450"/>
          <p14:tracePt t="108467" x="7410450" y="5251450"/>
          <p14:tracePt t="108483" x="7442200" y="5251450"/>
          <p14:tracePt t="108499" x="7448550" y="5251450"/>
          <p14:tracePt t="108747" x="7454900" y="5251450"/>
          <p14:tracePt t="108755" x="7461250" y="5251450"/>
          <p14:tracePt t="108779" x="7467600" y="5251450"/>
          <p14:tracePt t="109035" x="7473950" y="5251450"/>
          <p14:tracePt t="109043" x="7486650" y="5251450"/>
          <p14:tracePt t="109059" x="7499350" y="5245100"/>
          <p14:tracePt t="109067" x="7518400" y="5245100"/>
          <p14:tracePt t="109081" x="7531100" y="5238750"/>
          <p14:tracePt t="109098" x="7562850" y="5238750"/>
          <p14:tracePt t="109113" x="7588250" y="5238750"/>
          <p14:tracePt t="109795" x="7575550" y="5245100"/>
          <p14:tracePt t="109803" x="7562850" y="5257800"/>
          <p14:tracePt t="109813" x="7543800" y="5270500"/>
          <p14:tracePt t="109829" x="7524750" y="5283200"/>
          <p14:tracePt t="109844" x="7461250" y="5308600"/>
          <p14:tracePt t="109863" x="7391400" y="5327650"/>
          <p14:tracePt t="109879" x="7321550" y="5327650"/>
          <p14:tracePt t="109896" x="7239000" y="5327650"/>
          <p14:tracePt t="109913" x="7162800" y="5314950"/>
          <p14:tracePt t="109929" x="7118350" y="5295900"/>
          <p14:tracePt t="109947" x="7080250" y="5257800"/>
          <p14:tracePt t="109963" x="7080250" y="5245100"/>
          <p14:tracePt t="109979" x="7080250" y="5207000"/>
          <p14:tracePt t="109996" x="7080250" y="5168900"/>
          <p14:tracePt t="110012" x="7099300" y="5118100"/>
          <p14:tracePt t="110028" x="7124700" y="5060950"/>
          <p14:tracePt t="110045" x="7169150" y="5003800"/>
          <p14:tracePt t="110062" x="7207250" y="4959350"/>
          <p14:tracePt t="110078" x="7258050" y="4921250"/>
          <p14:tracePt t="110095" x="7308850" y="4895850"/>
          <p14:tracePt t="110112" x="7359650" y="4889500"/>
          <p14:tracePt t="110129" x="7410450" y="4889500"/>
          <p14:tracePt t="110146" x="7461250" y="4889500"/>
          <p14:tracePt t="110162" x="7550150" y="4921250"/>
          <p14:tracePt t="110179" x="7607300" y="4972050"/>
          <p14:tracePt t="110195" x="7664450" y="5010150"/>
          <p14:tracePt t="110212" x="7696200" y="5048250"/>
          <p14:tracePt t="110227" x="7715250" y="5080000"/>
          <p14:tracePt t="110245" x="7734300" y="5111750"/>
          <p14:tracePt t="110262" x="7734300" y="5137150"/>
          <p14:tracePt t="110279" x="7734300" y="5156200"/>
          <p14:tracePt t="110295" x="7734300" y="5175250"/>
          <p14:tracePt t="110312" x="7734300" y="5187950"/>
          <p14:tracePt t="110328" x="7721600" y="5213350"/>
          <p14:tracePt t="110345" x="7708900" y="5232400"/>
          <p14:tracePt t="110361" x="7689850" y="5245100"/>
          <p14:tracePt t="110378" x="7670800" y="5257800"/>
          <p14:tracePt t="110395" x="7664450" y="5264150"/>
          <p14:tracePt t="110915" x="7664450" y="5270500"/>
          <p14:tracePt t="110931" x="7658100" y="5270500"/>
          <p14:tracePt t="110947" x="7651750" y="5270500"/>
          <p14:tracePt t="110955" x="7645400" y="5270500"/>
          <p14:tracePt t="110963" x="7645400" y="5276850"/>
          <p14:tracePt t="110995" x="7639050" y="5276850"/>
          <p14:tracePt t="111020" x="7632700" y="5276850"/>
          <p14:tracePt t="111035" x="7626350" y="5276850"/>
          <p14:tracePt t="111043" x="7620000" y="5276850"/>
          <p14:tracePt t="111059" x="7613650" y="5276850"/>
          <p14:tracePt t="111075" x="7607300" y="5276850"/>
          <p14:tracePt t="111099" x="7600950" y="5276850"/>
          <p14:tracePt t="111131" x="7594600" y="5276850"/>
          <p14:tracePt t="111323" x="7588250" y="5276850"/>
          <p14:tracePt t="111403" x="7581900" y="5276850"/>
          <p14:tracePt t="111995" x="7581900" y="5270500"/>
          <p14:tracePt t="112011" x="7588250" y="5257800"/>
          <p14:tracePt t="112019" x="7594600" y="5251450"/>
          <p14:tracePt t="112027" x="7600950" y="5238750"/>
          <p14:tracePt t="112041" x="7613650" y="5226050"/>
          <p14:tracePt t="112055" x="7613650" y="5219700"/>
          <p14:tracePt t="112075" x="7620000" y="5219700"/>
          <p14:tracePt t="112107" x="7620000" y="5213350"/>
          <p14:tracePt t="112147" x="7620000" y="5207000"/>
          <p14:tracePt t="112155" x="7620000" y="5200650"/>
          <p14:tracePt t="112171" x="7613650" y="5194300"/>
          <p14:tracePt t="112187" x="7607300" y="5187950"/>
          <p14:tracePt t="112195" x="7594600" y="5181600"/>
          <p14:tracePt t="112207" x="7581900" y="5175250"/>
          <p14:tracePt t="112224" x="7550150" y="5156200"/>
          <p14:tracePt t="112240" x="7493000" y="5137150"/>
          <p14:tracePt t="112255" x="7435850" y="5124450"/>
          <p14:tracePt t="112273" x="7372350" y="5111750"/>
          <p14:tracePt t="112288" x="7334250" y="5105400"/>
          <p14:tracePt t="112307" x="7315200" y="5105400"/>
          <p14:tracePt t="112340" x="7308850" y="5105400"/>
          <p14:tracePt t="112363" x="7264400" y="5111750"/>
          <p14:tracePt t="112531" x="7258050" y="5111750"/>
          <p14:tracePt t="112587" x="7264400" y="5111750"/>
          <p14:tracePt t="112595" x="7270750" y="5118100"/>
          <p14:tracePt t="112606" x="7277100" y="5124450"/>
          <p14:tracePt t="112621" x="7289800" y="5124450"/>
          <p14:tracePt t="112637" x="7296150" y="5130800"/>
          <p14:tracePt t="112656" x="7302500" y="5130800"/>
          <p14:tracePt t="112671" x="7315200" y="5130800"/>
          <p14:tracePt t="112689" x="7321550" y="5130800"/>
          <p14:tracePt t="112706" x="7334250" y="5130800"/>
          <p14:tracePt t="112722" x="7340600" y="5130800"/>
          <p14:tracePt t="112835" x="7346950" y="5130800"/>
          <p14:tracePt t="112851" x="7359650" y="5124450"/>
          <p14:tracePt t="112859" x="7366000" y="5118100"/>
          <p14:tracePt t="112875" x="7372350" y="5118100"/>
          <p14:tracePt t="112889" x="7385050" y="5111750"/>
          <p14:tracePt t="112905" x="7397750" y="5099050"/>
          <p14:tracePt t="112922" x="7397750" y="5092700"/>
          <p14:tracePt t="112971" x="7385050" y="5099050"/>
          <p14:tracePt t="112979" x="7346950" y="5124450"/>
          <p14:tracePt t="112995" x="7289800" y="5168900"/>
          <p14:tracePt t="113005" x="7194550" y="5226050"/>
          <p14:tracePt t="113020" x="6756400" y="5441950"/>
          <p14:tracePt t="113038" x="6146800" y="5689600"/>
          <p14:tracePt t="113055" x="5365750" y="5969000"/>
          <p14:tracePt t="113072" x="4495800" y="6210300"/>
          <p14:tracePt t="113088" x="3790950" y="6400800"/>
          <p14:tracePt t="113105" x="3282950" y="6515100"/>
          <p14:tracePt t="113122" x="3048000" y="6540500"/>
          <p14:tracePt t="113138" x="2965450" y="6540500"/>
          <p14:tracePt t="113155" x="2959100" y="6527800"/>
          <p14:tracePt t="113172" x="2965450" y="6508750"/>
          <p14:tracePt t="113186" x="2984500" y="6477000"/>
          <p14:tracePt t="113204" x="2997200" y="6457950"/>
          <p14:tracePt t="113238" x="3003550" y="6457950"/>
          <p14:tracePt t="113267" x="3003550" y="6451600"/>
          <p14:tracePt t="113299" x="3009900" y="6451600"/>
          <p14:tracePt t="113307" x="3016250" y="6445250"/>
          <p14:tracePt t="113323" x="3022600" y="6445250"/>
          <p14:tracePt t="113339" x="3022600" y="6438900"/>
          <p14:tracePt t="113354" x="3028950" y="6438900"/>
          <p14:tracePt t="113427" x="3016250" y="6438900"/>
          <p14:tracePt t="113443" x="2997200" y="6438900"/>
          <p14:tracePt t="113451" x="2959100" y="6438900"/>
          <p14:tracePt t="113459" x="2927350" y="6438900"/>
          <p14:tracePt t="113470" x="2882900" y="6438900"/>
          <p14:tracePt t="113487" x="2800350" y="6438900"/>
          <p14:tracePt t="113504" x="2705100" y="6438900"/>
          <p14:tracePt t="113520" x="2667000" y="6438900"/>
          <p14:tracePt t="113555" x="2654300" y="6438900"/>
          <p14:tracePt t="113587" x="2660650" y="6438900"/>
          <p14:tracePt t="113595" x="2673350" y="6438900"/>
          <p14:tracePt t="113611" x="2692400" y="6438900"/>
          <p14:tracePt t="113620" x="2711450" y="6438900"/>
          <p14:tracePt t="113637" x="2768600" y="6438900"/>
          <p14:tracePt t="113654" x="2882900" y="6432550"/>
          <p14:tracePt t="113670" x="3073400" y="6419850"/>
          <p14:tracePt t="113685" x="3321050" y="6413500"/>
          <p14:tracePt t="113703" x="3632200" y="6400800"/>
          <p14:tracePt t="113720" x="3949700" y="6400800"/>
          <p14:tracePt t="113736" x="4292600" y="6400800"/>
          <p14:tracePt t="113753" x="4552950" y="6400800"/>
          <p14:tracePt t="113769" x="4768850" y="6400800"/>
          <p14:tracePt t="113786" x="4997450" y="6388100"/>
          <p14:tracePt t="113801" x="5073650" y="6381750"/>
          <p14:tracePt t="113820" x="5226050" y="6369050"/>
          <p14:tracePt t="113837" x="5302250" y="6369050"/>
          <p14:tracePt t="113853" x="5403850" y="6369050"/>
          <p14:tracePt t="113870" x="5473700" y="6369050"/>
          <p14:tracePt t="113886" x="5581650" y="6369050"/>
          <p14:tracePt t="113903" x="5721350" y="6369050"/>
          <p14:tracePt t="113920" x="5835650" y="6369050"/>
          <p14:tracePt t="113936" x="5962650" y="6369050"/>
          <p14:tracePt t="113953" x="6051550" y="6369050"/>
          <p14:tracePt t="113970" x="6121400" y="6369050"/>
          <p14:tracePt t="113986" x="6197600" y="6369050"/>
          <p14:tracePt t="114003" x="6223000" y="6362700"/>
          <p14:tracePt t="114020" x="6229350" y="6362700"/>
          <p14:tracePt t="114036" x="6235700" y="6362700"/>
          <p14:tracePt t="114203" x="6248400" y="6350000"/>
          <p14:tracePt t="114211" x="6254750" y="6343650"/>
          <p14:tracePt t="114227" x="6280150" y="6330950"/>
          <p14:tracePt t="114235" x="6305550" y="6318250"/>
          <p14:tracePt t="114252" x="6426200" y="6280150"/>
          <p14:tracePt t="114269" x="6610350" y="6235700"/>
          <p14:tracePt t="114286" x="6845300" y="6184900"/>
          <p14:tracePt t="114302" x="6946900" y="6159500"/>
          <p14:tracePt t="114319" x="7143750" y="6121400"/>
          <p14:tracePt t="114335" x="7258050" y="6096000"/>
          <p14:tracePt t="114350" x="7308850" y="6089650"/>
          <p14:tracePt t="114385" x="7289800" y="6089650"/>
          <p14:tracePt t="114401" x="7181850" y="6115050"/>
          <p14:tracePt t="114419" x="6946900" y="6153150"/>
          <p14:tracePt t="114435" x="6870700" y="6153150"/>
          <p14:tracePt t="114483" x="6858000" y="6153150"/>
          <p14:tracePt t="114507" x="6851650" y="6140450"/>
          <p14:tracePt t="114515" x="6851650" y="6146800"/>
          <p14:tracePt t="114531" x="6845300" y="6146800"/>
          <p14:tracePt t="114539" x="6819900" y="6121400"/>
          <p14:tracePt t="114551" x="6788150" y="6102350"/>
          <p14:tracePt t="114566" x="6781800" y="6076950"/>
          <p14:tracePt t="114585" x="6781800" y="5981700"/>
          <p14:tracePt t="114601" x="6807200" y="5892800"/>
          <p14:tracePt t="114618" x="6883400" y="5778500"/>
          <p14:tracePt t="114635" x="7004050" y="5562600"/>
          <p14:tracePt t="114649" x="7048500" y="5480050"/>
          <p14:tracePt t="114668" x="7169150" y="5238750"/>
          <p14:tracePt t="114685" x="7245350" y="5105400"/>
          <p14:tracePt t="114699" x="7315200" y="5035550"/>
          <p14:tracePt t="114716" x="7353300" y="5003800"/>
          <p14:tracePt t="114735" x="7385050" y="4997450"/>
          <p14:tracePt t="114751" x="7404100" y="4991100"/>
          <p14:tracePt t="114767" x="7423150" y="4991100"/>
          <p14:tracePt t="114784" x="7473950" y="4991100"/>
          <p14:tracePt t="114801" x="7575550" y="5016500"/>
          <p14:tracePt t="115515" x="7575550" y="4997450"/>
          <p14:tracePt t="115523" x="7632700" y="4908550"/>
          <p14:tracePt t="117211" x="7632700" y="4902200"/>
          <p14:tracePt t="117251" x="7651750" y="4902200"/>
          <p14:tracePt t="117259" x="7658100" y="4895850"/>
          <p14:tracePt t="117267" x="7683500" y="4876800"/>
          <p14:tracePt t="117278" x="7721600" y="4864100"/>
          <p14:tracePt t="117295" x="7727950" y="4876800"/>
          <p14:tracePt t="117309" x="7727950" y="4883150"/>
          <p14:tracePt t="117328" x="7721600" y="4889500"/>
          <p14:tracePt t="117363" x="7727950" y="4889500"/>
          <p14:tracePt t="117376" x="7734300" y="4889500"/>
          <p14:tracePt t="117395" x="7759700" y="4889500"/>
          <p14:tracePt t="117411" x="7772400" y="4889500"/>
          <p14:tracePt t="117428" x="7778750" y="4889500"/>
          <p14:tracePt t="117467" x="7785100" y="4889500"/>
          <p14:tracePt t="117723" x="7797800" y="4889500"/>
          <p14:tracePt t="117731" x="7842250" y="4889500"/>
          <p14:tracePt t="117744" x="7874000" y="4889500"/>
          <p14:tracePt t="117760" x="7937500" y="4895850"/>
          <p14:tracePt t="117775" x="7969250" y="4902200"/>
          <p14:tracePt t="117794" x="7988300" y="4914900"/>
          <p14:tracePt t="117810" x="8039100" y="4940300"/>
          <p14:tracePt t="117827" x="8070850" y="4959350"/>
          <p14:tracePt t="117842" x="8077200" y="4972050"/>
          <p14:tracePt t="117858" x="8096250" y="4984750"/>
          <p14:tracePt t="117877" x="8102600" y="4991100"/>
          <p14:tracePt t="117893" x="8108950" y="4997450"/>
          <p14:tracePt t="117910" x="8128000" y="5010150"/>
          <p14:tracePt t="117925" x="8140700" y="5029200"/>
          <p14:tracePt t="117943" x="8153400" y="5048250"/>
          <p14:tracePt t="117960" x="8166100" y="5067300"/>
          <p14:tracePt t="117978" x="8172450" y="5092700"/>
          <p14:tracePt t="117991" x="8185150" y="5124450"/>
          <p14:tracePt t="118010" x="8191500" y="5162550"/>
          <p14:tracePt t="118026" x="8191500" y="5219700"/>
          <p14:tracePt t="118043" x="8191500" y="5251450"/>
          <p14:tracePt t="118060" x="8178800" y="5276850"/>
          <p14:tracePt t="118074" x="8166100" y="5302250"/>
          <p14:tracePt t="118091" x="8134350" y="5314950"/>
          <p14:tracePt t="118109" x="8089900" y="5321300"/>
          <p14:tracePt t="118124" x="8007350" y="5321300"/>
          <p14:tracePt t="118143" x="7886700" y="5308600"/>
          <p14:tracePt t="118160" x="7772400" y="5302250"/>
          <p14:tracePt t="118174" x="7670800" y="5302250"/>
          <p14:tracePt t="118192" x="7600950" y="5302250"/>
          <p14:tracePt t="118209" x="7562850" y="5302250"/>
          <p14:tracePt t="118225" x="7543800" y="5302250"/>
          <p14:tracePt t="118275" x="7537450" y="5302250"/>
          <p14:tracePt t="118299" x="7531100" y="5283200"/>
          <p14:tracePt t="118307" x="7531100" y="5264150"/>
          <p14:tracePt t="118315" x="7531100" y="5238750"/>
          <p14:tracePt t="118325" x="7531100" y="5207000"/>
          <p14:tracePt t="118342" x="7524750" y="5137150"/>
          <p14:tracePt t="118359" x="7524750" y="5073650"/>
          <p14:tracePt t="118376" x="7524750" y="5010150"/>
          <p14:tracePt t="118390" x="7531100" y="4959350"/>
          <p14:tracePt t="118409" x="7543800" y="4940300"/>
          <p14:tracePt t="118425" x="7556500" y="4914900"/>
          <p14:tracePt t="118442" x="7600950" y="4876800"/>
          <p14:tracePt t="118459" x="7696200" y="4838700"/>
          <p14:tracePt t="118475" x="7874000" y="4800600"/>
          <p14:tracePt t="118492" x="8089900" y="4794250"/>
          <p14:tracePt t="118508" x="8337550" y="4794250"/>
          <p14:tracePt t="118523" x="8521700" y="4794250"/>
          <p14:tracePt t="118542" x="8661400" y="4819650"/>
          <p14:tracePt t="118558" x="8731250" y="4857750"/>
          <p14:tracePt t="118575" x="8750300" y="4908550"/>
          <p14:tracePt t="118592" x="8750300" y="4959350"/>
          <p14:tracePt t="118608" x="8724900" y="5029200"/>
          <p14:tracePt t="118623" x="8680450" y="5124450"/>
          <p14:tracePt t="118641" x="8629650" y="5200650"/>
          <p14:tracePt t="118658" x="8534400" y="5295900"/>
          <p14:tracePt t="118675" x="8477250" y="5334000"/>
          <p14:tracePt t="118692" x="8401050" y="5372100"/>
          <p14:tracePt t="118708" x="8312150" y="5397500"/>
          <p14:tracePt t="118725" x="8216900" y="5410200"/>
          <p14:tracePt t="118741" x="8115300" y="5410200"/>
          <p14:tracePt t="118758" x="7975600" y="5391150"/>
          <p14:tracePt t="118774" x="7842250" y="5334000"/>
          <p14:tracePt t="118791" x="7727950" y="5264150"/>
          <p14:tracePt t="118808" x="7658100" y="5194300"/>
          <p14:tracePt t="118824" x="7613650" y="5124450"/>
          <p14:tracePt t="118841" x="7607300" y="5067300"/>
          <p14:tracePt t="118856" x="7607300" y="5010150"/>
          <p14:tracePt t="118874" x="7689850" y="4940300"/>
          <p14:tracePt t="118891" x="7772400" y="4908550"/>
          <p14:tracePt t="118908" x="7867650" y="4895850"/>
          <p14:tracePt t="118922" x="7981950" y="4895850"/>
          <p14:tracePt t="118941" x="8115300" y="4895850"/>
          <p14:tracePt t="118958" x="8216900" y="4927600"/>
          <p14:tracePt t="118974" x="8274050" y="4946650"/>
          <p14:tracePt t="118989" x="8331200" y="4984750"/>
          <p14:tracePt t="119007" x="8356600" y="5010150"/>
          <p14:tracePt t="119024" x="8369300" y="5073650"/>
          <p14:tracePt t="119039" x="8369300" y="5118100"/>
          <p14:tracePt t="119057" x="8343900" y="5181600"/>
          <p14:tracePt t="119074" x="8216900" y="5251450"/>
          <p14:tracePt t="119088" x="8153400" y="5270500"/>
          <p14:tracePt t="119105" x="8026400" y="5283200"/>
          <p14:tracePt t="119124" x="7816850" y="5264150"/>
          <p14:tracePt t="119141" x="7670800" y="5213350"/>
          <p14:tracePt t="119155" x="7562850" y="5149850"/>
          <p14:tracePt t="119174" x="7499350" y="5073650"/>
          <p14:tracePt t="119190" x="7473950" y="5010150"/>
          <p14:tracePt t="119207" x="7480300" y="4965700"/>
          <p14:tracePt t="119222" x="7531100" y="4902200"/>
          <p14:tracePt t="119240" x="7645400" y="4857750"/>
          <p14:tracePt t="119255" x="7797800" y="4826000"/>
          <p14:tracePt t="119273" x="7981950" y="4819650"/>
          <p14:tracePt t="119290" x="8223250" y="4851400"/>
          <p14:tracePt t="119307" x="8350250" y="4902200"/>
          <p14:tracePt t="119321" x="8394700" y="4933950"/>
          <p14:tracePt t="119340" x="8445500" y="5016500"/>
          <p14:tracePt t="119356" x="8445500" y="5054600"/>
          <p14:tracePt t="119373" x="8407400" y="5099050"/>
          <p14:tracePt t="119389" x="8350250" y="5130800"/>
          <p14:tracePt t="119406" x="8286750" y="5149850"/>
          <p14:tracePt t="119421" x="8210550" y="5149850"/>
          <p14:tracePt t="119440" x="8121650" y="5149850"/>
          <p14:tracePt t="119456" x="8026400" y="5124450"/>
          <p14:tracePt t="119473" x="7912100" y="5105400"/>
          <p14:tracePt t="119490" x="7829550" y="5073650"/>
          <p14:tracePt t="119507" x="7791450" y="5041900"/>
          <p14:tracePt t="119659" x="7778750" y="5041900"/>
          <p14:tracePt t="119667" x="7772400" y="5041900"/>
          <p14:tracePt t="119691" x="7766050" y="5041900"/>
          <p14:tracePt t="119707" x="7766050" y="5029200"/>
          <p14:tracePt t="119715" x="7785100" y="5010150"/>
          <p14:tracePt t="119731" x="7791450" y="4991100"/>
          <p14:tracePt t="119739" x="7823200" y="4972050"/>
          <p14:tracePt t="119753" x="7848600" y="4965700"/>
          <p14:tracePt t="119772" x="7874000" y="4953000"/>
          <p14:tracePt t="125955" x="7918450" y="4953000"/>
          <p14:tracePt t="125963" x="7924800" y="4953000"/>
          <p14:tracePt t="125974" x="7937500" y="4953000"/>
          <p14:tracePt t="125990" x="7950200" y="4953000"/>
          <p14:tracePt t="126007" x="7975600" y="4953000"/>
          <p14:tracePt t="126023" x="7994650" y="4953000"/>
          <p14:tracePt t="126147" x="8001000" y="4953000"/>
          <p14:tracePt t="126155" x="8013700" y="4953000"/>
          <p14:tracePt t="126163" x="8020050" y="4953000"/>
          <p14:tracePt t="126173" x="8039100" y="4946650"/>
          <p14:tracePt t="126190" x="8058150" y="4946650"/>
          <p14:tracePt t="126207" x="8089900" y="4946650"/>
          <p14:tracePt t="126223" x="8128000" y="4946650"/>
          <p14:tracePt t="126240" x="8147050" y="4946650"/>
          <p14:tracePt t="126256" x="8166100" y="4965700"/>
          <p14:tracePt t="126273" x="8172450" y="4984750"/>
          <p14:tracePt t="126290" x="8178800" y="5010150"/>
          <p14:tracePt t="126306" x="8178800" y="5054600"/>
          <p14:tracePt t="126323" x="8172450" y="5086350"/>
          <p14:tracePt t="126339" x="8153400" y="5118100"/>
          <p14:tracePt t="126356" x="8140700" y="5143500"/>
          <p14:tracePt t="126371" x="8128000" y="5162550"/>
          <p14:tracePt t="126389" x="8108950" y="5168900"/>
          <p14:tracePt t="126406" x="8102600" y="5175250"/>
          <p14:tracePt t="126422" x="8089900" y="5181600"/>
          <p14:tracePt t="126439" x="8064500" y="5187950"/>
          <p14:tracePt t="126456" x="8045450" y="5187950"/>
          <p14:tracePt t="126473" x="8007350" y="5187950"/>
          <p14:tracePt t="126489" x="7950200" y="5187950"/>
          <p14:tracePt t="126506" x="7905750" y="5187950"/>
          <p14:tracePt t="126522" x="7867650" y="5187950"/>
          <p14:tracePt t="126539" x="7861300" y="5181600"/>
          <p14:tracePt t="126587" x="7874000" y="5175250"/>
          <p14:tracePt t="126595" x="7880350" y="5168900"/>
          <p14:tracePt t="126611" x="7893050" y="5168900"/>
          <p14:tracePt t="126622" x="7912100" y="5168900"/>
          <p14:tracePt t="126639" x="7950200" y="5156200"/>
          <p14:tracePt t="126655" x="8001000" y="5156200"/>
          <p14:tracePt t="126672" x="8064500" y="5156200"/>
          <p14:tracePt t="126689" x="8115300" y="5156200"/>
          <p14:tracePt t="126705" x="8147050" y="5162550"/>
          <p14:tracePt t="126722" x="8159750" y="5187950"/>
          <p14:tracePt t="126739" x="8159750" y="5207000"/>
          <p14:tracePt t="126755" x="8147050" y="5238750"/>
          <p14:tracePt t="126772" x="8108950" y="5264150"/>
          <p14:tracePt t="126787" x="8051800" y="5295900"/>
          <p14:tracePt t="126805" x="7988300" y="5321300"/>
          <p14:tracePt t="126822" x="7924800" y="5334000"/>
          <p14:tracePt t="126838" x="7835900" y="5334000"/>
          <p14:tracePt t="126855" x="7747000" y="5321300"/>
          <p14:tracePt t="126871" x="7651750" y="5276850"/>
          <p14:tracePt t="126888" x="7607300" y="5245100"/>
          <p14:tracePt t="126903" x="7575550" y="5194300"/>
          <p14:tracePt t="126920" x="7575550" y="5156200"/>
          <p14:tracePt t="126938" x="7594600" y="5073650"/>
          <p14:tracePt t="126955" x="7632700" y="5022850"/>
          <p14:tracePt t="126969" x="7664450" y="5003800"/>
          <p14:tracePt t="126988" x="7772400" y="4946650"/>
          <p14:tracePt t="127005" x="7861300" y="4921250"/>
          <p14:tracePt t="127019" x="7943850" y="4908550"/>
          <p14:tracePt t="127038" x="8045450" y="4908550"/>
          <p14:tracePt t="127055" x="8153400" y="4908550"/>
          <p14:tracePt t="127071" x="8242300" y="4946650"/>
          <p14:tracePt t="127088" x="8286750" y="4978400"/>
          <p14:tracePt t="127102" x="8318500" y="5022850"/>
          <p14:tracePt t="127121" x="8324850" y="5054600"/>
          <p14:tracePt t="127138" x="8318500" y="5086350"/>
          <p14:tracePt t="127152" x="8293100" y="5118100"/>
          <p14:tracePt t="127169" x="8235950" y="5149850"/>
          <p14:tracePt t="127186" x="8166100" y="5181600"/>
          <p14:tracePt t="127204" x="8039100" y="5200650"/>
          <p14:tracePt t="127221" x="7950200" y="5200650"/>
          <p14:tracePt t="127235" x="7854950" y="5194300"/>
          <p14:tracePt t="127252" x="7816850" y="5187950"/>
          <p14:tracePt t="127271" x="7766050" y="5162550"/>
          <p14:tracePt t="127287" x="7747000" y="5137150"/>
          <p14:tracePt t="127304" x="7740650" y="5111750"/>
          <p14:tracePt t="127319" x="7747000" y="5080000"/>
          <p14:tracePt t="127337" x="7772400" y="5054600"/>
          <p14:tracePt t="127352" x="7791450" y="5035550"/>
          <p14:tracePt t="127370" x="7848600" y="5016500"/>
          <p14:tracePt t="127387" x="7893050" y="5010150"/>
          <p14:tracePt t="127404" x="7937500" y="5010150"/>
          <p14:tracePt t="127418" x="7975600" y="5010150"/>
          <p14:tracePt t="127437" x="8001000" y="5010150"/>
          <p14:tracePt t="127454" x="8013700" y="5029200"/>
          <p14:tracePt t="127468" x="8013700" y="5048250"/>
          <p14:tracePt t="127487" x="8013700" y="5080000"/>
          <p14:tracePt t="127503" x="7981950" y="5118100"/>
          <p14:tracePt t="127520" x="7931150" y="5149850"/>
          <p14:tracePt t="127535" x="7874000" y="5175250"/>
          <p14:tracePt t="127553" x="7816850" y="5181600"/>
          <p14:tracePt t="127555" x="7791450" y="5181600"/>
          <p14:tracePt t="127570" x="7747000" y="5181600"/>
          <p14:tracePt t="127587" x="7715250" y="5175250"/>
          <p14:tracePt t="127603" x="7696200" y="5156200"/>
          <p14:tracePt t="127620" x="7683500" y="5137150"/>
          <p14:tracePt t="127636" x="7683500" y="5105400"/>
          <p14:tracePt t="127653" x="7696200" y="5060950"/>
          <p14:tracePt t="127670" x="7734300" y="5022850"/>
          <p14:tracePt t="127684" x="7797800" y="4997450"/>
          <p14:tracePt t="127703" x="7874000" y="4978400"/>
          <p14:tracePt t="127720" x="7969250" y="4972050"/>
          <p14:tracePt t="127736" x="8045450" y="4972050"/>
          <p14:tracePt t="127753" x="8102600" y="4997450"/>
          <p14:tracePt t="127769" x="8134350" y="5016500"/>
          <p14:tracePt t="127784" x="8140700" y="5054600"/>
          <p14:tracePt t="127803" x="8134350" y="5118100"/>
          <p14:tracePt t="127819" x="8089900" y="5162550"/>
          <p14:tracePt t="127836" x="8051800" y="5181600"/>
          <p14:tracePt t="127853" x="8001000" y="5200650"/>
          <p14:tracePt t="127869" x="7931150" y="5200650"/>
          <p14:tracePt t="127885" x="7867650" y="5181600"/>
          <p14:tracePt t="127902" x="7823200" y="5143500"/>
          <p14:tracePt t="127919" x="7791450" y="5099050"/>
          <p14:tracePt t="127934" x="7791450" y="5060950"/>
          <p14:tracePt t="127952" x="7810500" y="5010150"/>
          <p14:tracePt t="127969" x="7874000" y="4959350"/>
          <p14:tracePt t="127986" x="7969250" y="4927600"/>
          <p14:tracePt t="128002" x="8128000" y="4908550"/>
          <p14:tracePt t="128017" x="8178800" y="4908550"/>
          <p14:tracePt t="128036" x="8286750" y="4946650"/>
          <p14:tracePt t="128052" x="8324850" y="4978400"/>
          <p14:tracePt t="128067" x="8343900" y="5016500"/>
          <p14:tracePt t="128085" x="8343900" y="5060950"/>
          <p14:tracePt t="128102" x="8312150" y="5118100"/>
          <p14:tracePt t="128118" x="8248650" y="5175250"/>
          <p14:tracePt t="128135" x="8159750" y="5219700"/>
          <p14:tracePt t="128152" x="8032750" y="5251450"/>
          <p14:tracePt t="128168" x="7880350" y="5251450"/>
          <p14:tracePt t="128183" x="7734300" y="5226050"/>
          <p14:tracePt t="128202" x="7620000" y="5181600"/>
          <p14:tracePt t="128216" x="7543800" y="5130800"/>
          <p14:tracePt t="128235" x="7518400" y="5060950"/>
          <p14:tracePt t="128252" x="7556500" y="4991100"/>
          <p14:tracePt t="128268" x="7658100" y="4921250"/>
          <p14:tracePt t="128284" x="7791450" y="4876800"/>
          <p14:tracePt t="128301" x="7950200" y="4864100"/>
          <p14:tracePt t="128317" x="8077200" y="4864100"/>
          <p14:tracePt t="128334" x="8191500" y="4889500"/>
          <p14:tracePt t="128351" x="8248650" y="4927600"/>
          <p14:tracePt t="128368" x="8267700" y="4953000"/>
          <p14:tracePt t="128382" x="8274050" y="4991100"/>
          <p14:tracePt t="128401" x="8261350" y="5035550"/>
          <p14:tracePt t="128417" x="8223250" y="5080000"/>
          <p14:tracePt t="128434" x="8128000" y="5137150"/>
          <p14:tracePt t="128449" x="8089900" y="5149850"/>
          <p14:tracePt t="128467" x="8026400" y="5162550"/>
          <p14:tracePt t="128484" x="8007350" y="5168900"/>
          <p14:tracePt t="128517" x="8001000" y="5168900"/>
          <p14:tracePt t="128747" x="8007350" y="5168900"/>
          <p14:tracePt t="128755" x="8013700" y="5168900"/>
          <p14:tracePt t="128767" x="8032750" y="5168900"/>
          <p14:tracePt t="128783" x="8039100" y="5162550"/>
          <p14:tracePt t="128798" x="8077200" y="5137150"/>
          <p14:tracePt t="128817" x="8115300" y="5099050"/>
          <p14:tracePt t="128833" x="8134350" y="5080000"/>
          <p14:tracePt t="128848" x="8147050" y="5067300"/>
          <p14:tracePt t="128867" x="8153400" y="5067300"/>
          <p14:tracePt t="128884" x="8121650" y="5048250"/>
          <p14:tracePt t="128900" x="8115300" y="5041900"/>
          <p14:tracePt t="129019" x="8096250" y="5035550"/>
          <p14:tracePt t="129043" x="8096250" y="5029200"/>
          <p14:tracePt t="129051" x="8108950" y="5022850"/>
          <p14:tracePt t="129064" x="8128000" y="4997450"/>
          <p14:tracePt t="129083" x="8159750" y="4959350"/>
          <p14:tracePt t="129116" x="8166100" y="4959350"/>
          <p14:tracePt t="129139" x="8178800" y="4959350"/>
          <p14:tracePt t="129155" x="8185150" y="4959350"/>
          <p14:tracePt t="129179" x="8191500" y="4965700"/>
          <p14:tracePt t="129339" x="8178800" y="4972050"/>
          <p14:tracePt t="129355" x="8159750" y="4972050"/>
          <p14:tracePt t="129363" x="8140700" y="4978400"/>
          <p14:tracePt t="129371" x="8128000" y="4984750"/>
          <p14:tracePt t="129419" x="8134350" y="4984750"/>
          <p14:tracePt t="129427" x="8140700" y="4984750"/>
          <p14:tracePt t="129443" x="8147050" y="4978400"/>
          <p14:tracePt t="129451" x="8153400" y="4972050"/>
          <p14:tracePt t="129463" x="8159750" y="4965700"/>
          <p14:tracePt t="129683" x="8166100" y="4965700"/>
          <p14:tracePt t="129691" x="8166100" y="4959350"/>
          <p14:tracePt t="129699" x="8178800" y="4953000"/>
          <p14:tracePt t="129723" x="8178800" y="4946650"/>
          <p14:tracePt t="129732" x="8185150" y="4946650"/>
          <p14:tracePt t="129819" x="8185150" y="4940300"/>
          <p14:tracePt t="129835" x="8185150" y="4927600"/>
          <p14:tracePt t="129843" x="8185150" y="4921250"/>
          <p14:tracePt t="129851" x="8185150" y="4914900"/>
          <p14:tracePt t="129864" x="8191500" y="4908550"/>
          <p14:tracePt t="129881" x="8191500" y="4895850"/>
          <p14:tracePt t="129898" x="8191500" y="4864100"/>
          <p14:tracePt t="129914" x="8197850" y="4838700"/>
          <p14:tracePt t="129931" x="8210550" y="4819650"/>
          <p14:tracePt t="129948" x="8223250" y="4800600"/>
          <p14:tracePt t="129964" x="8248650" y="4787900"/>
          <p14:tracePt t="129981" x="8293100" y="4775200"/>
          <p14:tracePt t="129997" x="8343900" y="4768850"/>
          <p14:tracePt t="130014" x="8375650" y="4775200"/>
          <p14:tracePt t="130031" x="8388350" y="4794250"/>
          <p14:tracePt t="130047" x="8394700" y="4794250"/>
          <p14:tracePt t="130064" x="8382000" y="4813300"/>
          <p14:tracePt t="130081" x="8382000" y="4889500"/>
          <p14:tracePt t="130115" x="8382000" y="4895850"/>
          <p14:tracePt t="130171" x="8388350" y="4895850"/>
          <p14:tracePt t="130179" x="8394700" y="4895850"/>
          <p14:tracePt t="130203" x="8401050" y="4895850"/>
          <p14:tracePt t="130219" x="8407400" y="4895850"/>
          <p14:tracePt t="130243" x="8401050" y="4895850"/>
          <p14:tracePt t="130251" x="8394700" y="4914900"/>
          <p14:tracePt t="130261" x="8382000" y="4946650"/>
          <p14:tracePt t="130279" x="8375650" y="4965700"/>
          <p14:tracePt t="130296" x="8350250" y="5022850"/>
          <p14:tracePt t="130313" x="8312150" y="5111750"/>
          <p14:tracePt t="130328" x="8235950" y="5232400"/>
          <p14:tracePt t="130346" x="8115300" y="5416550"/>
          <p14:tracePt t="130363" x="7842250" y="5708650"/>
          <p14:tracePt t="130379" x="7353300" y="6057900"/>
          <p14:tracePt t="130396" x="6711950" y="6407150"/>
          <p14:tracePt t="130412" x="5949950" y="6699250"/>
          <p14:tracePt t="130429" x="5130800" y="6851650"/>
          <p14:tracePt t="130446" x="4260850" y="6851650"/>
          <p14:tracePt t="130461" x="3454400" y="6851650"/>
          <p14:tracePt t="130479" x="2705100" y="6807200"/>
          <p14:tracePt t="130496" x="2095500" y="6673850"/>
          <p14:tracePt t="130512" x="1657350" y="6515100"/>
          <p14:tracePt t="130530" x="1441450" y="6369050"/>
          <p14:tracePt t="130546" x="1346200" y="6203950"/>
          <p14:tracePt t="130563" x="1346200" y="6121400"/>
          <p14:tracePt t="130579" x="1384300" y="6051550"/>
          <p14:tracePt t="130596" x="1422400" y="6000750"/>
          <p14:tracePt t="130612" x="1492250" y="5949950"/>
          <p14:tracePt t="130629" x="1549400" y="5918200"/>
          <p14:tracePt t="130646" x="1600200" y="5899150"/>
          <p14:tracePt t="130660" x="1651000" y="5886450"/>
          <p14:tracePt t="130679" x="1689100" y="5886450"/>
          <p14:tracePt t="130696" x="1714500" y="5886450"/>
          <p14:tracePt t="130712" x="1727200" y="5886450"/>
          <p14:tracePt t="130729" x="1739900" y="5892800"/>
          <p14:tracePt t="130762" x="1739900" y="5905500"/>
          <p14:tracePt t="130779" x="1733550" y="5918200"/>
          <p14:tracePt t="130796" x="1708150" y="5930900"/>
          <p14:tracePt t="130812" x="1689100" y="5937250"/>
          <p14:tracePt t="130829" x="1631950" y="5949950"/>
          <p14:tracePt t="130845" x="1568450" y="5969000"/>
          <p14:tracePt t="130862" x="1504950" y="5988050"/>
          <p14:tracePt t="130879" x="1473200" y="6000750"/>
          <p14:tracePt t="130912" x="1466850" y="6000750"/>
          <p14:tracePt t="130928" x="1479550" y="5956300"/>
          <p14:tracePt t="130945" x="1504950" y="5861050"/>
          <p14:tracePt t="130962" x="1530350" y="5746750"/>
          <p14:tracePt t="130978" x="1543050" y="5676900"/>
          <p14:tracePt t="130994" x="1587500" y="5499100"/>
          <p14:tracePt t="131009" x="1612900" y="5441950"/>
          <p14:tracePt t="131027" x="1701800" y="5334000"/>
          <p14:tracePt t="131043" x="1790700" y="5289550"/>
          <p14:tracePt t="131061" x="1911350" y="5276850"/>
          <p14:tracePt t="131076" x="2057400" y="5289550"/>
          <p14:tracePt t="131095" x="2184400" y="5346700"/>
          <p14:tracePt t="131111" x="2241550" y="5384800"/>
          <p14:tracePt t="131128" x="2336800" y="5492750"/>
          <p14:tracePt t="131145" x="2381250" y="5588000"/>
          <p14:tracePt t="131159" x="2387600" y="5670550"/>
          <p14:tracePt t="131178" x="2330450" y="5753100"/>
          <p14:tracePt t="131194" x="2241550" y="5784850"/>
          <p14:tracePt t="131211" x="2133600" y="5791200"/>
          <p14:tracePt t="131226" x="2032000" y="5791200"/>
          <p14:tracePt t="131244" x="1917700" y="5753100"/>
          <p14:tracePt t="131261" x="1847850" y="5727700"/>
          <p14:tracePt t="131278" x="1816100" y="5702300"/>
          <p14:tracePt t="131294" x="1816100" y="5689600"/>
          <p14:tracePt t="131311" x="1816100" y="5676900"/>
          <p14:tracePt t="131327" x="1822450" y="5657850"/>
          <p14:tracePt t="131344" x="1854200" y="5632450"/>
          <p14:tracePt t="131361" x="1892300" y="5613400"/>
          <p14:tracePt t="131377" x="1981200" y="5588000"/>
          <p14:tracePt t="131394" x="2171700" y="5575300"/>
          <p14:tracePt t="131409" x="2247900" y="5575300"/>
          <p14:tracePt t="131427" x="2482850" y="5613400"/>
          <p14:tracePt t="131444" x="2540000" y="5664200"/>
          <p14:tracePt t="131460" x="2546350" y="5670550"/>
          <p14:tracePt t="131477" x="2533650" y="5715000"/>
          <p14:tracePt t="131595" x="2533650" y="5708650"/>
          <p14:tracePt t="131603" x="2501900" y="5702300"/>
          <p14:tracePt t="131619" x="2495550" y="5695950"/>
          <p14:tracePt t="131627" x="2476500" y="5670550"/>
          <p14:tracePt t="131641" x="2470150" y="5645150"/>
          <p14:tracePt t="131660" x="2520950" y="5594350"/>
          <p14:tracePt t="131677" x="2641600" y="5556250"/>
          <p14:tracePt t="131691" x="2806700" y="5556250"/>
          <p14:tracePt t="131708" x="2971800" y="5556250"/>
          <p14:tracePt t="131727" x="3124200" y="5562600"/>
          <p14:tracePt t="131743" x="3244850" y="5575300"/>
          <p14:tracePt t="131758" x="3340100" y="5588000"/>
          <p14:tracePt t="131774" x="3416300" y="5594350"/>
          <p14:tracePt t="131793" x="3467100" y="5594350"/>
          <p14:tracePt t="131810" x="3511550" y="5588000"/>
          <p14:tracePt t="131826" x="3524250" y="5575300"/>
          <p14:tracePt t="131987" x="3524250" y="5581650"/>
          <p14:tracePt t="131995" x="3511550" y="5581650"/>
          <p14:tracePt t="132009" x="3498850" y="5588000"/>
          <p14:tracePt t="132026" x="3441700" y="5607050"/>
          <p14:tracePt t="132040" x="3403600" y="5619750"/>
          <p14:tracePt t="132057" x="3295650" y="5626100"/>
          <p14:tracePt t="132059" x="3244850" y="5626100"/>
          <p14:tracePt t="132076" x="3098800" y="5626100"/>
          <p14:tracePt t="132092" x="2952750" y="5588000"/>
          <p14:tracePt t="132109" x="2825750" y="5549900"/>
          <p14:tracePt t="132126" x="2730500" y="5505450"/>
          <p14:tracePt t="132140" x="2692400" y="5467350"/>
          <p14:tracePt t="132159" x="2686050" y="5435600"/>
          <p14:tracePt t="132175" x="2686050" y="5403850"/>
          <p14:tracePt t="132192" x="2692400" y="5365750"/>
          <p14:tracePt t="132209" x="2730500" y="5321300"/>
          <p14:tracePt t="132225" x="2755900" y="5295900"/>
          <p14:tracePt t="132243" x="2863850" y="5232400"/>
          <p14:tracePt t="132257" x="2908300" y="5219700"/>
          <p14:tracePt t="132276" x="3060700" y="5194300"/>
          <p14:tracePt t="132290" x="3162300" y="5194300"/>
          <p14:tracePt t="132309" x="3263900" y="5207000"/>
          <p14:tracePt t="132325" x="3327400" y="5232400"/>
          <p14:tracePt t="132340" x="3371850" y="5270500"/>
          <p14:tracePt t="132358" x="3384550" y="5314950"/>
          <p14:tracePt t="132375" x="3390900" y="5346700"/>
          <p14:tracePt t="132390" x="3390900" y="5384800"/>
          <p14:tracePt t="132409" x="3384550" y="5422900"/>
          <p14:tracePt t="132425" x="3359150" y="5448300"/>
          <p14:tracePt t="132439" x="3346450" y="5473700"/>
          <p14:tracePt t="132456" x="3327400" y="5486400"/>
          <p14:tracePt t="132475" x="3308350" y="5499100"/>
          <p14:tracePt t="132491" x="3302000" y="5505450"/>
          <p14:tracePt t="132508" x="3295650" y="5505450"/>
          <p14:tracePt t="132525" x="3289300" y="5511800"/>
          <p14:tracePt t="132541" x="3282950" y="5518150"/>
          <p14:tracePt t="132558" x="3282950" y="5524500"/>
          <p14:tracePt t="132575" x="3276600" y="5524500"/>
          <p14:tracePt t="132955" x="3263900" y="5524500"/>
          <p14:tracePt t="132963" x="3263900" y="5530850"/>
          <p14:tracePt t="132979" x="3257550" y="5530850"/>
          <p14:tracePt t="132995" x="3251200" y="5530850"/>
          <p14:tracePt t="133006" x="3251200" y="5537200"/>
          <p14:tracePt t="133023" x="3232150" y="5543550"/>
          <p14:tracePt t="133040" x="3225800" y="5543550"/>
          <p14:tracePt t="133091" x="3244850" y="5543550"/>
          <p14:tracePt t="133099" x="3276600" y="5543550"/>
          <p14:tracePt t="133107" x="3314700" y="5543550"/>
          <p14:tracePt t="133123" x="3422650" y="5543550"/>
          <p14:tracePt t="133140" x="3530600" y="5537200"/>
          <p14:tracePt t="133157" x="3575050" y="5530850"/>
          <p14:tracePt t="133171" x="3638550" y="5530850"/>
          <p14:tracePt t="133188" x="3651250" y="5530850"/>
          <p14:tracePt t="133223" x="3657600" y="5530850"/>
          <p14:tracePt t="133323" x="3651250" y="5537200"/>
          <p14:tracePt t="133331" x="3638550" y="5543550"/>
          <p14:tracePt t="133339" x="3625850" y="5543550"/>
          <p14:tracePt t="133356" x="3594100" y="5556250"/>
          <p14:tracePt t="133372" x="3562350" y="5556250"/>
          <p14:tracePt t="133389" x="3524250" y="5562600"/>
          <p14:tracePt t="133406" x="3486150" y="5562600"/>
          <p14:tracePt t="133422" x="3454400" y="5562600"/>
          <p14:tracePt t="133439" x="3429000" y="5562600"/>
          <p14:tracePt t="133456" x="3422650" y="5562600"/>
          <p14:tracePt t="133555" x="3422650" y="5556250"/>
          <p14:tracePt t="133571" x="3441700" y="5549900"/>
          <p14:tracePt t="133587" x="3454400" y="5549900"/>
          <p14:tracePt t="133595" x="3473450" y="5543550"/>
          <p14:tracePt t="133605" x="3505200" y="5537200"/>
          <p14:tracePt t="133620" x="3581400" y="5530850"/>
          <p14:tracePt t="133639" x="3625850" y="5524500"/>
          <p14:tracePt t="133655" x="3708400" y="5524500"/>
          <p14:tracePt t="133672" x="3797300" y="5518150"/>
          <p14:tracePt t="133688" x="3879850" y="5511800"/>
          <p14:tracePt t="133705" x="3975100" y="5511800"/>
          <p14:tracePt t="133723" x="4083050" y="5511800"/>
          <p14:tracePt t="133738" x="4152900" y="5511800"/>
          <p14:tracePt t="133755" x="4210050" y="5511800"/>
          <p14:tracePt t="133771" x="4254500" y="5511800"/>
          <p14:tracePt t="133788" x="4292600" y="5511800"/>
          <p14:tracePt t="133805" x="4330700" y="5511800"/>
          <p14:tracePt t="133821" x="4362450" y="5511800"/>
          <p14:tracePt t="133838" x="4381500" y="5505450"/>
          <p14:tracePt t="133871" x="4387850" y="5505450"/>
          <p14:tracePt t="134147" x="4394200" y="5505450"/>
          <p14:tracePt t="134155" x="4406900" y="5499100"/>
          <p14:tracePt t="134163" x="4432300" y="5492750"/>
          <p14:tracePt t="134171" x="4483100" y="5486400"/>
          <p14:tracePt t="134187" x="4533900" y="5480050"/>
          <p14:tracePt t="134204" x="4705350" y="5473700"/>
          <p14:tracePt t="134221" x="4959350" y="5467350"/>
          <p14:tracePt t="134237" x="5200650" y="5467350"/>
          <p14:tracePt t="134254" x="5410200" y="5467350"/>
          <p14:tracePt t="134270" x="5568950" y="5467350"/>
          <p14:tracePt t="134287" x="5670550" y="5467350"/>
          <p14:tracePt t="134304" x="5715000" y="5467350"/>
          <p14:tracePt t="134531" x="5727700" y="5467350"/>
          <p14:tracePt t="134547" x="5734050" y="5467350"/>
          <p14:tracePt t="134603" x="5740400" y="5467350"/>
          <p14:tracePt t="134667" x="5740400" y="5480050"/>
          <p14:tracePt t="134683" x="5715000" y="5486400"/>
          <p14:tracePt t="134691" x="5695950" y="5492750"/>
          <p14:tracePt t="134700" x="5657850" y="5505450"/>
          <p14:tracePt t="134720" x="5543550" y="5524500"/>
          <p14:tracePt t="134736" x="5441950" y="5537200"/>
          <p14:tracePt t="134751" x="5340350" y="5543550"/>
          <p14:tracePt t="134769" x="5283200" y="5543550"/>
          <p14:tracePt t="134811" x="5295900" y="5543550"/>
          <p14:tracePt t="134819" x="5308600" y="5543550"/>
          <p14:tracePt t="134836" x="5327650" y="5537200"/>
          <p14:tracePt t="134852" x="5353050" y="5530850"/>
          <p14:tracePt t="134869" x="5384800" y="5518150"/>
          <p14:tracePt t="134885" x="5435600" y="5511800"/>
          <p14:tracePt t="134902" x="5486400" y="5505450"/>
          <p14:tracePt t="134919" x="5537200" y="5505450"/>
          <p14:tracePt t="134936" x="5575300" y="5505450"/>
          <p14:tracePt t="134952" x="5588000" y="5505450"/>
          <p14:tracePt t="134983" x="5594350" y="5511800"/>
          <p14:tracePt t="135002" x="5581650" y="5524500"/>
          <p14:tracePt t="135019" x="5549900" y="5543550"/>
          <p14:tracePt t="135035" x="5499100" y="5575300"/>
          <p14:tracePt t="135052" x="5429250" y="5594350"/>
          <p14:tracePt t="135066" x="5353050" y="5607050"/>
          <p14:tracePt t="135083" x="5251450" y="5607050"/>
          <p14:tracePt t="135102" x="5143500" y="5600700"/>
          <p14:tracePt t="135118" x="5041900" y="5568950"/>
          <p14:tracePt t="135135" x="4972050" y="5537200"/>
          <p14:tracePt t="135152" x="4933950" y="5511800"/>
          <p14:tracePt t="135168" x="4914900" y="5486400"/>
          <p14:tracePt t="135185" x="4914900" y="5467350"/>
          <p14:tracePt t="135201" x="4914900" y="5441950"/>
          <p14:tracePt t="135218" x="4940300" y="5397500"/>
          <p14:tracePt t="135235" x="4978400" y="5365750"/>
          <p14:tracePt t="135251" x="4991100" y="5353050"/>
          <p14:tracePt t="135266" x="5054600" y="5334000"/>
          <p14:tracePt t="135285" x="5111750" y="5314950"/>
          <p14:tracePt t="135301" x="5156200" y="5308600"/>
          <p14:tracePt t="135318" x="5213350" y="5308600"/>
          <p14:tracePt t="135335" x="5245100" y="5308600"/>
          <p14:tracePt t="135351" x="5270500" y="5321300"/>
          <p14:tracePt t="135368" x="5289550" y="5353050"/>
          <p14:tracePt t="135385" x="5302250" y="5403850"/>
          <p14:tracePt t="135399" x="5308600" y="5461000"/>
          <p14:tracePt t="135416" x="5308600" y="5518150"/>
          <p14:tracePt t="135435" x="5295900" y="5581650"/>
          <p14:tracePt t="135451" x="5283200" y="5594350"/>
          <p14:tracePt t="135468" x="5257800" y="5613400"/>
          <p14:tracePt t="135484" x="5232400" y="5613400"/>
          <p14:tracePt t="135501" x="5194300" y="5619750"/>
          <p14:tracePt t="135517" x="5156200" y="5619750"/>
          <p14:tracePt t="135534" x="5118100" y="5613400"/>
          <p14:tracePt t="135551" x="5060950" y="5575300"/>
          <p14:tracePt t="135567" x="5029200" y="5537200"/>
          <p14:tracePt t="135584" x="4997450" y="5499100"/>
          <p14:tracePt t="135600" x="4991100" y="5448300"/>
          <p14:tracePt t="135615" x="4991100" y="5410200"/>
          <p14:tracePt t="135635" x="5010150" y="5365750"/>
          <p14:tracePt t="135650" x="5029200" y="5340350"/>
          <p14:tracePt t="135667" x="5092700" y="5314950"/>
          <p14:tracePt t="135684" x="5156200" y="5308600"/>
          <p14:tracePt t="135700" x="5232400" y="5308600"/>
          <p14:tracePt t="135716" x="5295900" y="5340350"/>
          <p14:tracePt t="135733" x="5346700" y="5384800"/>
          <p14:tracePt t="135748" x="5372100" y="5441950"/>
          <p14:tracePt t="135765" x="5384800" y="5518150"/>
          <p14:tracePt t="135783" x="5378450" y="5568950"/>
          <p14:tracePt t="135800" x="5346700" y="5607050"/>
          <p14:tracePt t="135817" x="5295900" y="5632450"/>
          <p14:tracePt t="135831" x="5226050" y="5638800"/>
          <p14:tracePt t="135851" x="5092700" y="5613400"/>
          <p14:tracePt t="135865" x="5041900" y="5581650"/>
          <p14:tracePt t="135883" x="4895850" y="5499100"/>
          <p14:tracePt t="135900" x="4826000" y="5441950"/>
          <p14:tracePt t="135916" x="4800600" y="5403850"/>
          <p14:tracePt t="135931" x="4800600" y="5391150"/>
          <p14:tracePt t="135950" x="4800600" y="5365750"/>
          <p14:tracePt t="135966" x="4832350" y="5346700"/>
          <p14:tracePt t="135983" x="4876800" y="5321300"/>
          <p14:tracePt t="136000" x="4965700" y="5314950"/>
          <p14:tracePt t="136016" x="5060950" y="5314950"/>
          <p14:tracePt t="136033" x="5149850" y="5321300"/>
          <p14:tracePt t="136050" x="5219700" y="5353050"/>
          <p14:tracePt t="136052" x="5257800" y="5378450"/>
          <p14:tracePt t="136066" x="5295900" y="5422900"/>
          <p14:tracePt t="136081" x="5302250" y="5441950"/>
          <p14:tracePt t="136097" x="5314950" y="5473700"/>
          <p14:tracePt t="136114" x="5314950" y="5499100"/>
          <p14:tracePt t="136133" x="5308600" y="5511800"/>
          <p14:tracePt t="136149" x="5295900" y="5524500"/>
          <p14:tracePt t="136182" x="5289550" y="5524500"/>
          <p14:tracePt t="136451" x="5283200" y="5530850"/>
          <p14:tracePt t="136603" x="5276850" y="5530850"/>
          <p14:tracePt t="136611" x="5270500" y="5530850"/>
          <p14:tracePt t="136803" x="5270500" y="5537200"/>
          <p14:tracePt t="136811" x="5264150" y="5537200"/>
          <p14:tracePt t="136835" x="5264150" y="5543550"/>
          <p14:tracePt t="136915" x="5257800" y="5543550"/>
          <p14:tracePt t="136947" x="5257800" y="5549900"/>
          <p14:tracePt t="136987" x="5251450" y="5549900"/>
          <p14:tracePt t="136995" x="5251450" y="5556250"/>
          <p14:tracePt t="137003" x="5245100" y="5556250"/>
          <p14:tracePt t="137051" x="5245100" y="5562600"/>
          <p14:tracePt t="137059" x="5238750" y="5562600"/>
          <p14:tracePt t="137099" x="5238750" y="5568950"/>
          <p14:tracePt t="137179" x="5232400" y="5568950"/>
          <p14:tracePt t="137187" x="5232400" y="5575300"/>
          <p14:tracePt t="137211" x="5219700" y="5575300"/>
          <p14:tracePt t="137219" x="5213350" y="5575300"/>
          <p14:tracePt t="137230" x="5207000" y="5575300"/>
          <p14:tracePt t="137246" x="5181600" y="5575300"/>
          <p14:tracePt t="137263" x="5143500" y="5575300"/>
          <p14:tracePt t="137280" x="5092700" y="5575300"/>
          <p14:tracePt t="137296" x="5048250" y="5568950"/>
          <p14:tracePt t="137311" x="5016500" y="5556250"/>
          <p14:tracePt t="137330" x="4997450" y="5543550"/>
          <p14:tracePt t="137346" x="4997450" y="5524500"/>
          <p14:tracePt t="137361" x="4997450" y="5511800"/>
          <p14:tracePt t="137379" x="4997450" y="5467350"/>
          <p14:tracePt t="137396" x="4997450" y="5429250"/>
          <p14:tracePt t="137413" x="5016500" y="5391150"/>
          <p14:tracePt t="137429" x="5029200" y="5353050"/>
          <p14:tracePt t="137444" x="5048250" y="5314950"/>
          <p14:tracePt t="137461" x="5073650" y="5289550"/>
          <p14:tracePt t="137479" x="5099050" y="5270500"/>
          <p14:tracePt t="137496" x="5111750" y="5257800"/>
          <p14:tracePt t="137513" x="5130800" y="5257800"/>
          <p14:tracePt t="137529" x="5149850" y="5257800"/>
          <p14:tracePt t="137546" x="5194300" y="5264150"/>
          <p14:tracePt t="137562" x="5245100" y="5289550"/>
          <p14:tracePt t="137579" x="5302250" y="5340350"/>
          <p14:tracePt t="137594" x="5340350" y="5378450"/>
          <p14:tracePt t="137612" x="5359400" y="5391150"/>
          <p14:tracePt t="137627" x="5372100" y="5410200"/>
          <p14:tracePt t="137645" x="5378450" y="5422900"/>
          <p14:tracePt t="137662" x="5378450" y="5429250"/>
          <p14:tracePt t="137679" x="5378450" y="5441950"/>
          <p14:tracePt t="137695" x="5378450" y="5448300"/>
          <p14:tracePt t="137712" x="5372100" y="5467350"/>
          <p14:tracePt t="137729" x="5365750" y="5473700"/>
          <p14:tracePt t="137743" x="5353050" y="5486400"/>
          <p14:tracePt t="137762" x="5340350" y="5499100"/>
          <p14:tracePt t="137811" x="5334000" y="5499100"/>
          <p14:tracePt t="138259" x="5334000" y="5505450"/>
          <p14:tracePt t="138266" x="5327650" y="5511800"/>
          <p14:tracePt t="138277" x="5327650" y="5524500"/>
          <p14:tracePt t="138293" x="5327650" y="5530850"/>
          <p14:tracePt t="138310" x="5321300" y="5549900"/>
          <p14:tracePt t="138327" x="5314950" y="5575300"/>
          <p14:tracePt t="138342" x="5308600" y="5607050"/>
          <p14:tracePt t="138360" x="5295900" y="5626100"/>
          <p14:tracePt t="138377" x="5295900" y="5632450"/>
          <p14:tracePt t="138467" x="5302250" y="5632450"/>
          <p14:tracePt t="138475" x="5314950" y="5632450"/>
          <p14:tracePt t="138491" x="5340350" y="5632450"/>
          <p14:tracePt t="138499" x="5378450" y="5626100"/>
          <p14:tracePt t="138510" x="5416550" y="5619750"/>
          <p14:tracePt t="138527" x="5524500" y="5607050"/>
          <p14:tracePt t="138543" x="5626100" y="5600700"/>
          <p14:tracePt t="138560" x="5695950" y="5588000"/>
          <p14:tracePt t="138577" x="5734050" y="5581650"/>
          <p14:tracePt t="138593" x="5740400" y="5581650"/>
          <p14:tracePt t="138731" x="5746750" y="5581650"/>
          <p14:tracePt t="138755" x="5753100" y="5581650"/>
          <p14:tracePt t="138763" x="5765800" y="5581650"/>
          <p14:tracePt t="138776" x="5772150" y="5581650"/>
          <p14:tracePt t="138793" x="5803900" y="5568950"/>
          <p14:tracePt t="138809" x="5835650" y="5562600"/>
          <p14:tracePt t="138826" x="5892800" y="5556250"/>
          <p14:tracePt t="138841" x="5899150" y="5549900"/>
          <p14:tracePt t="138857" x="5911850" y="5549900"/>
          <p14:tracePt t="138876" x="5918200" y="5549900"/>
          <p14:tracePt t="138955" x="5905500" y="5549900"/>
          <p14:tracePt t="138971" x="5886450" y="5549900"/>
          <p14:tracePt t="138979" x="5867400" y="5549900"/>
          <p14:tracePt t="138992" x="5829300" y="5549900"/>
          <p14:tracePt t="139009" x="5746750" y="5549900"/>
          <p14:tracePt t="139025" x="5651500" y="5549900"/>
          <p14:tracePt t="139042" x="5518150" y="5549900"/>
          <p14:tracePt t="139059" x="5461000" y="5549900"/>
          <p14:tracePt t="139075" x="5448300" y="5549900"/>
          <p14:tracePt t="139163" x="5454650" y="5543550"/>
          <p14:tracePt t="139171" x="5473700" y="5530850"/>
          <p14:tracePt t="139187" x="5499100" y="5530850"/>
          <p14:tracePt t="139195" x="5537200" y="5524500"/>
          <p14:tracePt t="139208" x="5568950" y="5524500"/>
          <p14:tracePt t="139225" x="5657850" y="5511800"/>
          <p14:tracePt t="139242" x="5746750" y="5505450"/>
          <p14:tracePt t="139256" x="5778500" y="5499100"/>
          <p14:tracePt t="139273" x="5816600" y="5499100"/>
          <p14:tracePt t="139292" x="5835650" y="5499100"/>
          <p14:tracePt t="139331" x="5829300" y="5499100"/>
          <p14:tracePt t="139347" x="5822950" y="5499100"/>
          <p14:tracePt t="139358" x="5810250" y="5505450"/>
          <p14:tracePt t="139373" x="5753100" y="5518150"/>
          <p14:tracePt t="139391" x="5689600" y="5518150"/>
          <p14:tracePt t="139408" x="5594350" y="5530850"/>
          <p14:tracePt t="139423" x="5492750" y="5549900"/>
          <p14:tracePt t="139441" x="5403850" y="5549900"/>
          <p14:tracePt t="139456" x="5353050" y="5549900"/>
          <p14:tracePt t="139474" x="5340350" y="5549900"/>
          <p14:tracePt t="139508" x="5353050" y="5549900"/>
          <p14:tracePt t="139524" x="5397500" y="5549900"/>
          <p14:tracePt t="139541" x="5461000" y="5549900"/>
          <p14:tracePt t="139557" x="5518150" y="5543550"/>
          <p14:tracePt t="139572" x="5581650" y="5537200"/>
          <p14:tracePt t="139591" x="5613400" y="5537200"/>
          <p14:tracePt t="139607" x="5626100" y="5530850"/>
          <p14:tracePt t="139755" x="5626100" y="5549900"/>
          <p14:tracePt t="139771" x="5607050" y="5556250"/>
          <p14:tracePt t="139779" x="5568950" y="5581650"/>
          <p14:tracePt t="139788" x="5556250" y="5588000"/>
          <p14:tracePt t="139805" x="5537200" y="5588000"/>
          <p14:tracePt t="139827" x="5537200" y="5594350"/>
          <p14:tracePt t="139939" x="5524500" y="5594350"/>
          <p14:tracePt t="139947" x="5499100" y="5562600"/>
          <p14:tracePt t="139956" x="5454650" y="5530850"/>
          <p14:tracePt t="139971" x="5429250" y="5480050"/>
          <p14:tracePt t="139990" x="5410200" y="5435600"/>
          <p14:tracePt t="140005" x="5461000" y="5391150"/>
          <p14:tracePt t="140023" x="5600700" y="5359400"/>
          <p14:tracePt t="140038" x="5835650" y="5327650"/>
          <p14:tracePt t="140054" x="6102350" y="5321300"/>
          <p14:tracePt t="140073" x="6350000" y="5308600"/>
          <p14:tracePt t="140090" x="6629400" y="5308600"/>
          <p14:tracePt t="140106" x="6756400" y="5302250"/>
          <p14:tracePt t="140123" x="6826250" y="5302250"/>
          <p14:tracePt t="140140" x="6838950" y="5302250"/>
          <p14:tracePt t="140251" x="6832600" y="5302250"/>
          <p14:tracePt t="140267" x="6826250" y="5302250"/>
          <p14:tracePt t="140291" x="6819900" y="5302250"/>
          <p14:tracePt t="140451" x="6819900" y="5314950"/>
          <p14:tracePt t="140459" x="6813550" y="5314950"/>
          <p14:tracePt t="140475" x="6807200" y="5321300"/>
          <p14:tracePt t="140489" x="6807200" y="5340350"/>
          <p14:tracePt t="140505" x="6800850" y="5365750"/>
          <p14:tracePt t="140522" x="6781800" y="5429250"/>
          <p14:tracePt t="140539" x="6775450" y="5473700"/>
          <p14:tracePt t="140553" x="6769100" y="5486400"/>
          <p14:tracePt t="140555" x="6762750" y="5499100"/>
          <p14:tracePt t="140570" x="6762750" y="5511800"/>
          <p14:tracePt t="140589" x="6762750" y="5518150"/>
          <p14:tracePt t="140627" x="6762750" y="5524500"/>
          <p14:tracePt t="140667" x="6756400" y="5524500"/>
          <p14:tracePt t="140723" x="6756400" y="5530850"/>
          <p14:tracePt t="140739" x="6756400" y="5537200"/>
          <p14:tracePt t="140747" x="6750050" y="5543550"/>
          <p14:tracePt t="140755" x="6743700" y="5549900"/>
          <p14:tracePt t="140769" x="6724650" y="5556250"/>
          <p14:tracePt t="140786" x="6661150" y="5594350"/>
          <p14:tracePt t="140804" x="6572250" y="5626100"/>
          <p14:tracePt t="140819" x="6457950" y="5645150"/>
          <p14:tracePt t="140836" x="6337300" y="5651500"/>
          <p14:tracePt t="140854" x="6229350" y="5645150"/>
          <p14:tracePt t="140871" x="6134100" y="5619750"/>
          <p14:tracePt t="140886" x="6102350" y="5588000"/>
          <p14:tracePt t="140904" x="6096000" y="5549900"/>
          <p14:tracePt t="140921" x="6096000" y="5511800"/>
          <p14:tracePt t="140938" x="6153150" y="5422900"/>
          <p14:tracePt t="140954" x="6229350" y="5384800"/>
          <p14:tracePt t="140971" x="6343650" y="5353050"/>
          <p14:tracePt t="140988" x="6483350" y="5340350"/>
          <p14:tracePt t="141002" x="6642100" y="5340350"/>
          <p14:tracePt t="141021" x="6775450" y="5346700"/>
          <p14:tracePt t="141037" x="6889750" y="5378450"/>
          <p14:tracePt t="141052" x="6953250" y="5429250"/>
          <p14:tracePt t="141069" x="6978650" y="5467350"/>
          <p14:tracePt t="141087" x="6978650" y="5524500"/>
          <p14:tracePt t="141104" x="6972300" y="5568950"/>
          <p14:tracePt t="141120" x="6915150" y="5619750"/>
          <p14:tracePt t="141137" x="6838950" y="5670550"/>
          <p14:tracePt t="141154" x="6724650" y="5708650"/>
          <p14:tracePt t="141168" x="6584950" y="5740400"/>
          <p14:tracePt t="141185" x="6432550" y="5740400"/>
          <p14:tracePt t="141204" x="6229350" y="5727700"/>
          <p14:tracePt t="141220" x="6146800" y="5702300"/>
          <p14:tracePt t="141237" x="6134100" y="5689600"/>
          <p14:tracePt t="141253" x="6127750" y="5676900"/>
          <p14:tracePt t="141268" x="6140450" y="5664200"/>
          <p14:tracePt t="141285" x="6172200" y="5645150"/>
          <p14:tracePt t="141303" x="6223000" y="5619750"/>
          <p14:tracePt t="141320" x="6299200" y="5600700"/>
          <p14:tracePt t="141336" x="6407150" y="5594350"/>
          <p14:tracePt t="141351" x="6534150" y="5588000"/>
          <p14:tracePt t="141370" x="6737350" y="5588000"/>
          <p14:tracePt t="141387" x="6826250" y="5588000"/>
          <p14:tracePt t="141403" x="6902450" y="5594350"/>
          <p14:tracePt t="141420" x="6915150" y="5594350"/>
          <p14:tracePt t="141453" x="6921500" y="5600700"/>
          <p14:tracePt t="141469" x="6915150" y="5600700"/>
          <p14:tracePt t="141484" x="6902450" y="5607050"/>
          <p14:tracePt t="141502" x="6889750" y="5607050"/>
          <p14:tracePt t="141519" x="6877050" y="5607050"/>
          <p14:tracePt t="141535" x="6858000" y="5607050"/>
          <p14:tracePt t="141552" x="6851650" y="5607050"/>
          <p14:tracePt t="141571" x="6845300" y="5607050"/>
          <p14:tracePt t="141611" x="6845300" y="5600700"/>
          <p14:tracePt t="141643" x="6845300" y="5594350"/>
          <p14:tracePt t="141651" x="6845300" y="5588000"/>
          <p14:tracePt t="141675" x="6845300" y="5581650"/>
          <p14:tracePt t="141683" x="6851650" y="5581650"/>
          <p14:tracePt t="141707" x="6858000" y="5581650"/>
          <p14:tracePt t="141747" x="6858000" y="5575300"/>
          <p14:tracePt t="141795" x="6864350" y="5575300"/>
          <p14:tracePt t="141827" x="6870700" y="5575300"/>
          <p14:tracePt t="141835" x="6877050" y="5575300"/>
          <p14:tracePt t="141859" x="6883400" y="5575300"/>
          <p14:tracePt t="141867" x="6889750" y="5575300"/>
          <p14:tracePt t="141883" x="6896100" y="5568950"/>
          <p14:tracePt t="141899" x="6902450" y="5568950"/>
          <p14:tracePt t="141923" x="6908800" y="5568950"/>
          <p14:tracePt t="141931" x="6915150" y="5568950"/>
          <p14:tracePt t="141963" x="6921500" y="5568950"/>
          <p14:tracePt t="141995" x="6927850" y="5568950"/>
          <p14:tracePt t="142003" x="6927850" y="5575300"/>
          <p14:tracePt t="142019" x="6934200" y="5588000"/>
          <p14:tracePt t="142035" x="6934200" y="5600700"/>
          <p14:tracePt t="142051" x="6934200" y="5607050"/>
          <p14:tracePt t="142059" x="6927850" y="5607050"/>
          <p14:tracePt t="142068" x="6927850" y="5613400"/>
          <p14:tracePt t="142085" x="6915150" y="5619750"/>
          <p14:tracePt t="142101" x="6896100" y="5619750"/>
          <p14:tracePt t="142118" x="6870700" y="5619750"/>
          <p14:tracePt t="142135" x="6838950" y="5600700"/>
          <p14:tracePt t="142151" x="6800850" y="5568950"/>
          <p14:tracePt t="142168" x="6775450" y="5543550"/>
          <p14:tracePt t="142183" x="6762750" y="5511800"/>
          <p14:tracePt t="142201" x="6756400" y="5486400"/>
          <p14:tracePt t="142216" x="6756400" y="5461000"/>
          <p14:tracePt t="142235" x="6781800" y="5410200"/>
          <p14:tracePt t="142251" x="6807200" y="5391150"/>
          <p14:tracePt t="142268" x="6838950" y="5378450"/>
          <p14:tracePt t="142284" x="6883400" y="5372100"/>
          <p14:tracePt t="142299" x="6940550" y="5372100"/>
          <p14:tracePt t="142318" x="7010400" y="5372100"/>
          <p14:tracePt t="142334" x="7080250" y="5378450"/>
          <p14:tracePt t="142351" x="7162800" y="5410200"/>
          <p14:tracePt t="142367" x="7226300" y="5454650"/>
          <p14:tracePt t="142382" x="7277100" y="5492750"/>
          <p14:tracePt t="142401" x="7308850" y="5524500"/>
          <p14:tracePt t="142415" x="7315200" y="5537200"/>
          <p14:tracePt t="142434" x="7315200" y="5556250"/>
          <p14:tracePt t="142451" x="7315200" y="5568950"/>
          <p14:tracePt t="142484" x="7315200" y="5575300"/>
          <p14:tracePt t="142667" x="7308850" y="5575300"/>
          <p14:tracePt t="142939" x="7327900" y="5568950"/>
          <p14:tracePt t="142947" x="7366000" y="5568950"/>
          <p14:tracePt t="142955" x="7397750" y="5568950"/>
          <p14:tracePt t="142966" x="7442200" y="5562600"/>
          <p14:tracePt t="142982" x="7518400" y="5562600"/>
          <p14:tracePt t="142999" x="7543800" y="5562600"/>
          <p14:tracePt t="143016" x="7550150" y="5562600"/>
          <p14:tracePt t="143049" x="7543800" y="5562600"/>
          <p14:tracePt t="143075" x="7537450" y="5562600"/>
          <p14:tracePt t="143291" x="7537450" y="5556250"/>
          <p14:tracePt t="143387" x="7537450" y="5549900"/>
          <p14:tracePt t="143403" x="7524750" y="5549900"/>
          <p14:tracePt t="143411" x="7518400" y="5549900"/>
          <p14:tracePt t="143419" x="7512050" y="5549900"/>
          <p14:tracePt t="143431" x="7505700" y="5556250"/>
          <p14:tracePt t="143448" x="7499350" y="5556250"/>
          <p14:tracePt t="143571" x="7499350" y="5549900"/>
          <p14:tracePt t="143587" x="7493000" y="5537200"/>
          <p14:tracePt t="143594" x="7493000" y="5518150"/>
          <p14:tracePt t="143603" x="7493000" y="5499100"/>
          <p14:tracePt t="143619" x="7493000" y="5492750"/>
          <p14:tracePt t="143630" x="7499350" y="5486400"/>
          <p14:tracePt t="143647" x="7518400" y="5480050"/>
          <p14:tracePt t="143739" x="7518400" y="5473700"/>
          <p14:tracePt t="143779" x="7518400" y="5467350"/>
          <p14:tracePt t="143851" x="7512050" y="5467350"/>
          <p14:tracePt t="144267" x="7518400" y="5467350"/>
          <p14:tracePt t="144275" x="7531100" y="5467350"/>
          <p14:tracePt t="144283" x="7562850" y="5467350"/>
          <p14:tracePt t="144296" x="7607300" y="5467350"/>
          <p14:tracePt t="144313" x="7734300" y="5467350"/>
          <p14:tracePt t="144329" x="7810500" y="5467350"/>
          <p14:tracePt t="144347" x="8045450" y="5467350"/>
          <p14:tracePt t="144363" x="8166100" y="5467350"/>
          <p14:tracePt t="144379" x="8223250" y="5461000"/>
          <p14:tracePt t="144412" x="8235950" y="5461000"/>
          <p14:tracePt t="144435" x="8229600" y="5461000"/>
          <p14:tracePt t="144451" x="8223250" y="5467350"/>
          <p14:tracePt t="144462" x="8216900" y="5473700"/>
          <p14:tracePt t="144477" x="8210550" y="5473700"/>
          <p14:tracePt t="144507" x="8210550" y="5480050"/>
          <p14:tracePt t="144515" x="8204200" y="5480050"/>
          <p14:tracePt t="144627" x="8210550" y="5473700"/>
          <p14:tracePt t="144635" x="8216900" y="5473700"/>
          <p14:tracePt t="144645" x="8216900" y="5467350"/>
          <p14:tracePt t="144662" x="8223250" y="5467350"/>
          <p14:tracePt t="144678" x="8235950" y="5461000"/>
          <p14:tracePt t="144695" x="8242300" y="5461000"/>
          <p14:tracePt t="144779" x="8242300" y="5473700"/>
          <p14:tracePt t="144787" x="8242300" y="5480050"/>
          <p14:tracePt t="144795" x="8242300" y="5492750"/>
          <p14:tracePt t="144811" x="8242300" y="5511800"/>
          <p14:tracePt t="144828" x="8242300" y="5543550"/>
          <p14:tracePt t="144845" x="8248650" y="5594350"/>
          <p14:tracePt t="144861" x="8248650" y="5619750"/>
          <p14:tracePt t="144878" x="8248650" y="5632450"/>
          <p14:tracePt t="144895" x="8242300" y="5632450"/>
          <p14:tracePt t="144911" x="8235950" y="5632450"/>
          <p14:tracePt t="144928" x="8223250" y="5632450"/>
          <p14:tracePt t="144944" x="8191500" y="5632450"/>
          <p14:tracePt t="144961" x="8166100" y="5613400"/>
          <p14:tracePt t="144978" x="8102600" y="5575300"/>
          <p14:tracePt t="144994" x="8058150" y="5556250"/>
          <p14:tracePt t="145011" x="8051800" y="5543550"/>
          <p14:tracePt t="145099" x="8058150" y="5537200"/>
          <p14:tracePt t="145107" x="8070850" y="5537200"/>
          <p14:tracePt t="145115" x="8083550" y="5530850"/>
          <p14:tracePt t="145131" x="8096250" y="5530850"/>
          <p14:tracePt t="145144" x="8121650" y="5530850"/>
          <p14:tracePt t="145160" x="8178800" y="5530850"/>
          <p14:tracePt t="145177" x="8235950" y="5537200"/>
          <p14:tracePt t="145194" x="8286750" y="5549900"/>
          <p14:tracePt t="145211" x="8293100" y="5549900"/>
          <p14:tracePt t="145244" x="8299450" y="5556250"/>
          <p14:tracePt t="145260" x="8286750" y="5568950"/>
          <p14:tracePt t="145277" x="8261350" y="5575300"/>
          <p14:tracePt t="145292" x="8248650" y="5581650"/>
          <p14:tracePt t="145310" x="8210550" y="5581650"/>
          <p14:tracePt t="145327" x="8166100" y="5581650"/>
          <p14:tracePt t="145343" x="8128000" y="5581650"/>
          <p14:tracePt t="145360" x="8102600" y="5562600"/>
          <p14:tracePt t="145377" x="8096250" y="5556250"/>
          <p14:tracePt t="145391" x="8096250" y="5530850"/>
          <p14:tracePt t="145410" x="8108950" y="5486400"/>
          <p14:tracePt t="145425" x="8121650" y="5467350"/>
          <p14:tracePt t="145441" x="8166100" y="5448300"/>
          <p14:tracePt t="145460" x="8248650" y="5416550"/>
          <p14:tracePt t="145476" x="8324850" y="5416550"/>
          <p14:tracePt t="145493" x="8413750" y="5416550"/>
          <p14:tracePt t="145510" x="8502650" y="5435600"/>
          <p14:tracePt t="145524" x="8572500" y="5461000"/>
          <p14:tracePt t="145541" x="8648700" y="5492750"/>
          <p14:tracePt t="145558" x="8680450" y="5511800"/>
          <p14:tracePt t="145576" x="8699500" y="5524500"/>
          <p14:tracePt t="145595" x="8705850" y="5524500"/>
          <p14:tracePt t="145609" x="8705850" y="5530850"/>
          <p14:tracePt t="145626" x="8686800" y="5543550"/>
          <p14:tracePt t="145641" x="8667750" y="5549900"/>
          <p14:tracePt t="145657" x="8616950" y="5556250"/>
          <p14:tracePt t="145676" x="8509000" y="5562600"/>
          <p14:tracePt t="145692" x="8439150" y="5562600"/>
          <p14:tracePt t="145709" x="8407400" y="5562600"/>
          <p14:tracePt t="145725" x="8401050" y="5549900"/>
          <p14:tracePt t="145742" x="8407400" y="5530850"/>
          <p14:tracePt t="145759" x="8445500" y="5499100"/>
          <p14:tracePt t="145776" x="8470900" y="5492750"/>
          <p14:tracePt t="145778" x="8496300" y="5486400"/>
          <p14:tracePt t="145790" x="8521700" y="5480050"/>
          <p14:tracePt t="145809" x="8578850" y="5467350"/>
          <p14:tracePt t="145826" x="8636000" y="5467350"/>
          <p14:tracePt t="145859" x="8648700" y="5467350"/>
          <p14:tracePt t="146307" x="8655050" y="5467350"/>
          <p14:tracePt t="146323" x="8661400" y="5461000"/>
          <p14:tracePt t="146331" x="8667750" y="5461000"/>
          <p14:tracePt t="146347" x="8674100" y="5454650"/>
          <p14:tracePt t="146358" x="8680450" y="5454650"/>
          <p14:tracePt t="146375" x="8699500" y="5448300"/>
          <p14:tracePt t="146391" x="8705850" y="5441950"/>
          <p14:tracePt t="146408" x="8718550" y="5441950"/>
          <p14:tracePt t="146424" x="8724900" y="5441950"/>
          <p14:tracePt t="146439" x="8731250" y="5435600"/>
          <p14:tracePt t="146458" x="8743950" y="5435600"/>
          <p14:tracePt t="146571" x="8731250" y="5448300"/>
          <p14:tracePt t="146579" x="8712200" y="5448300"/>
          <p14:tracePt t="146591" x="8693150" y="5461000"/>
          <p14:tracePt t="146605" x="8636000" y="5492750"/>
          <p14:tracePt t="146624" x="8604250" y="5505450"/>
          <p14:tracePt t="146640" x="8559800" y="5518150"/>
          <p14:tracePt t="146655" x="8502650" y="5524500"/>
          <p14:tracePt t="146672" x="8483600" y="5524500"/>
          <p14:tracePt t="146688" x="8470900" y="5524500"/>
          <p14:tracePt t="146731" x="8483600" y="5524500"/>
          <p14:tracePt t="146747" x="8489950" y="5524500"/>
          <p14:tracePt t="146755" x="8509000" y="5511800"/>
          <p14:tracePt t="146763" x="8528050" y="5505450"/>
          <p14:tracePt t="146771" x="8553450" y="5499100"/>
          <p14:tracePt t="146788" x="8629650" y="5492750"/>
          <p14:tracePt t="146805" x="8724900" y="5486400"/>
          <p14:tracePt t="146821" x="8794750" y="5480050"/>
          <p14:tracePt t="146840" x="8839200" y="5480050"/>
          <p14:tracePt t="146857" x="8858250" y="5473700"/>
          <p14:tracePt t="146890" x="8851900" y="5473700"/>
          <p14:tracePt t="146907" x="8820150" y="5492750"/>
          <p14:tracePt t="146921" x="8801100" y="5492750"/>
          <p14:tracePt t="146940" x="8724900" y="5524500"/>
          <p14:tracePt t="146956" x="8648700" y="5537200"/>
          <p14:tracePt t="146971" x="8591550" y="5543550"/>
          <p14:tracePt t="146990" x="8528050" y="5543550"/>
          <p14:tracePt t="147006" x="8502650" y="5543550"/>
          <p14:tracePt t="147043" x="8489950" y="5543550"/>
          <p14:tracePt t="147059" x="8502650" y="5543550"/>
          <p14:tracePt t="147072" x="8509000" y="5543550"/>
          <p14:tracePt t="147089" x="8547100" y="5524500"/>
          <p14:tracePt t="147104" x="8578850" y="5524500"/>
          <p14:tracePt t="147123" x="8674100" y="5505450"/>
          <p14:tracePt t="147139" x="8705850" y="5499100"/>
          <p14:tracePt t="147156" x="8750300" y="5492750"/>
          <p14:tracePt t="147173" x="8763000" y="5486400"/>
          <p14:tracePt t="147205" x="8769350" y="5486400"/>
          <p14:tracePt t="147227" x="8763000" y="5486400"/>
          <p14:tracePt t="147238" x="8756650" y="5492750"/>
          <p14:tracePt t="147253" x="8731250" y="5511800"/>
          <p14:tracePt t="147272" x="8718550" y="5511800"/>
          <p14:tracePt t="147288" x="8712200" y="5518150"/>
          <p14:tracePt t="147691" x="8712200" y="5530850"/>
          <p14:tracePt t="147699" x="8712200" y="5537200"/>
          <p14:tracePt t="147707" x="8705850" y="5543550"/>
          <p14:tracePt t="147721" x="8693150" y="5556250"/>
          <p14:tracePt t="147738" x="8648700" y="5594350"/>
          <p14:tracePt t="147754" x="8528050" y="5676900"/>
          <p14:tracePt t="147769" x="8445500" y="5715000"/>
          <p14:tracePt t="147786" x="7962900" y="5892800"/>
          <p14:tracePt t="147804" x="7372350" y="6089650"/>
          <p14:tracePt t="147821" x="6534150" y="6311900"/>
          <p14:tracePt t="147837" x="5511800" y="6559550"/>
          <p14:tracePt t="147854" x="4425950" y="6769100"/>
          <p14:tracePt t="147871" x="3435350" y="6851650"/>
          <p14:tracePt t="147887" x="2686050" y="6851650"/>
          <p14:tracePt t="147904" x="2247900" y="6826250"/>
          <p14:tracePt t="147921" x="2019300" y="6756400"/>
          <p14:tracePt t="147937" x="1936750" y="6711950"/>
          <p14:tracePt t="147954" x="1917700" y="6661150"/>
          <p14:tracePt t="147971" x="1924050" y="6648450"/>
          <p14:tracePt t="147985" x="1930400" y="6635750"/>
          <p14:tracePt t="148004" x="1955800" y="6597650"/>
          <p14:tracePt t="148020" x="1981200" y="6584950"/>
          <p14:tracePt t="148035" x="2006600" y="6565900"/>
          <p14:tracePt t="148052" x="2025650" y="6553200"/>
          <p14:tracePt t="148070" x="2070100" y="6527800"/>
          <p14:tracePt t="148087" x="2127250" y="6496050"/>
          <p14:tracePt t="148103" x="2184400" y="6464300"/>
          <p14:tracePt t="148120" x="2235200" y="6445250"/>
          <p14:tracePt t="148135" x="2279650" y="6432550"/>
          <p14:tracePt t="148153" x="2298700" y="6426200"/>
          <p14:tracePt t="148195" x="2305050" y="6426200"/>
          <p14:tracePt t="148227" x="2311400" y="6426200"/>
          <p14:tracePt t="148251" x="2317750" y="6426200"/>
          <p14:tracePt t="148266" x="2317750" y="6419850"/>
          <p14:tracePt t="148275" x="2324100" y="6419850"/>
          <p14:tracePt t="148323" x="2330450" y="6419850"/>
          <p14:tracePt t="148330" x="2336800" y="6419850"/>
          <p14:tracePt t="148507" x="2336800" y="6407150"/>
          <p14:tracePt t="148515" x="2343150" y="6388100"/>
          <p14:tracePt t="148531" x="2343150" y="6356350"/>
          <p14:tracePt t="148539" x="2349500" y="6318250"/>
          <p14:tracePt t="148552" x="2362200" y="6280150"/>
          <p14:tracePt t="148567" x="2393950" y="6184900"/>
          <p14:tracePt t="148584" x="2438400" y="6089650"/>
          <p14:tracePt t="148603" x="2463800" y="5962650"/>
          <p14:tracePt t="148619" x="2482850" y="5905500"/>
          <p14:tracePt t="148636" x="2495550" y="5880100"/>
          <p14:tracePt t="148652" x="2495550" y="5867400"/>
          <p14:tracePt t="148669" x="2501900" y="5854700"/>
          <p14:tracePt t="148684" x="2520950" y="5835650"/>
          <p14:tracePt t="148702" x="2527300" y="5816600"/>
          <p14:tracePt t="148719" x="2533650" y="5803900"/>
          <p14:tracePt t="148735" x="2546350" y="5784850"/>
          <p14:tracePt t="148752" x="2546350" y="5778500"/>
          <p14:tracePt t="148783" x="2546350" y="5772150"/>
          <p14:tracePt t="148875" x="2546350" y="5759450"/>
          <p14:tracePt t="148891" x="2552700" y="5759450"/>
          <p14:tracePt t="148899" x="2552700" y="5753100"/>
          <p14:tracePt t="148907" x="2559050" y="5753100"/>
          <p14:tracePt t="148918" x="2559050" y="5746750"/>
          <p14:tracePt t="148987" x="2559050" y="5759450"/>
          <p14:tracePt t="148995" x="2552700" y="5778500"/>
          <p14:tracePt t="149003" x="2546350" y="5797550"/>
          <p14:tracePt t="149019" x="2533650" y="5816600"/>
          <p14:tracePt t="149033" x="2508250" y="5848350"/>
          <p14:tracePt t="149049" x="2438400" y="5905500"/>
          <p14:tracePt t="149051" x="2387600" y="5930900"/>
          <p14:tracePt t="149066" x="2286000" y="5962650"/>
          <p14:tracePt t="149085" x="2171700" y="5975350"/>
          <p14:tracePt t="149099" x="2070100" y="5962650"/>
          <p14:tracePt t="149118" x="1968500" y="5918200"/>
          <p14:tracePt t="149134" x="1873250" y="5854700"/>
          <p14:tracePt t="149151" x="1809750" y="5778500"/>
          <p14:tracePt t="149167" x="1771650" y="5715000"/>
          <p14:tracePt t="149184" x="1771650" y="5657850"/>
          <p14:tracePt t="149201" x="1778000" y="5613400"/>
          <p14:tracePt t="149217" x="1835150" y="5543550"/>
          <p14:tracePt t="149234" x="2025650" y="5441950"/>
          <p14:tracePt t="149249" x="2133600" y="5422900"/>
          <p14:tracePt t="149266" x="2451100" y="5384800"/>
          <p14:tracePt t="149284" x="2698750" y="5384800"/>
          <p14:tracePt t="149301" x="2908300" y="5416550"/>
          <p14:tracePt t="149315" x="3048000" y="5492750"/>
          <p14:tracePt t="149334" x="3136900" y="5581650"/>
          <p14:tracePt t="149350" x="3162300" y="5676900"/>
          <p14:tracePt t="149367" x="3162300" y="5759450"/>
          <p14:tracePt t="149382" x="3092450" y="5842000"/>
          <p14:tracePt t="149400" x="3009900" y="5905500"/>
          <p14:tracePt t="149415" x="2901950" y="5949950"/>
          <p14:tracePt t="149434" x="2755900" y="5981700"/>
          <p14:tracePt t="149450" x="2667000" y="5981700"/>
          <p14:tracePt t="149467" x="2571750" y="5981700"/>
          <p14:tracePt t="149484" x="2489200" y="5981700"/>
          <p14:tracePt t="149500" x="2438400" y="5981700"/>
          <p14:tracePt t="149517" x="2425700" y="5981700"/>
          <p14:tracePt t="149747" x="2413000" y="5981700"/>
          <p14:tracePt t="149755" x="2400300" y="5981700"/>
          <p14:tracePt t="149779" x="2393950" y="5981700"/>
          <p14:tracePt t="149787" x="2387600" y="5981700"/>
          <p14:tracePt t="149799" x="2374900" y="5981700"/>
          <p14:tracePt t="149814" x="2343150" y="5956300"/>
          <p14:tracePt t="149832" x="2317750" y="5937250"/>
          <p14:tracePt t="149849" x="2279650" y="5911850"/>
          <p14:tracePt t="149864" x="2235200" y="5873750"/>
          <p14:tracePt t="149883" x="2184400" y="5829300"/>
          <p14:tracePt t="149897" x="2184400" y="5822950"/>
          <p14:tracePt t="149917" x="2184400" y="5816600"/>
          <p14:tracePt t="149932" x="2190750" y="5810250"/>
          <p14:tracePt t="149949" x="2216150" y="5810250"/>
          <p14:tracePt t="149966" x="2222500" y="5810250"/>
          <p14:tracePt t="149982" x="2228850" y="5810250"/>
          <p14:tracePt t="149999" x="2247900" y="5810250"/>
          <p14:tracePt t="150032" x="2254250" y="5810250"/>
          <p14:tracePt t="150131" x="2254250" y="5816600"/>
          <p14:tracePt t="150138" x="2260600" y="5816600"/>
          <p14:tracePt t="150179" x="2266950" y="5816600"/>
          <p14:tracePt t="150203" x="2273300" y="5810250"/>
          <p14:tracePt t="150211" x="2279650" y="5797550"/>
          <p14:tracePt t="150219" x="2292350" y="5784850"/>
          <p14:tracePt t="150235" x="2298700" y="5772150"/>
          <p14:tracePt t="150248" x="2311400" y="5759450"/>
          <p14:tracePt t="150263" x="2330450" y="5753100"/>
          <p14:tracePt t="150315" x="2336800" y="5746750"/>
          <p14:tracePt t="150339" x="2336800" y="5740400"/>
          <p14:tracePt t="150363" x="2336800" y="5734050"/>
          <p14:tracePt t="150387" x="2343150" y="5734050"/>
          <p14:tracePt t="150395" x="2343150" y="5727700"/>
          <p14:tracePt t="150419" x="2343150" y="5721350"/>
          <p14:tracePt t="150427" x="2349500" y="5721350"/>
          <p14:tracePt t="150435" x="2349500" y="5715000"/>
          <p14:tracePt t="150451" x="2349500" y="5708650"/>
          <p14:tracePt t="150475" x="2349500" y="5702300"/>
          <p14:tracePt t="150515" x="2355850" y="5702300"/>
          <p14:tracePt t="150522" x="2355850" y="5695950"/>
          <p14:tracePt t="151091" x="2362200" y="5695950"/>
          <p14:tracePt t="151099" x="2362200" y="5689600"/>
          <p14:tracePt t="151187" x="2368550" y="5689600"/>
          <p14:tracePt t="151195" x="2374900" y="5689600"/>
          <p14:tracePt t="151211" x="2381250" y="5689600"/>
          <p14:tracePt t="151219" x="2393950" y="5683250"/>
          <p14:tracePt t="151229" x="2406650" y="5683250"/>
          <p14:tracePt t="151246" x="2457450" y="5683250"/>
          <p14:tracePt t="151262" x="2552700" y="5676900"/>
          <p14:tracePt t="151279" x="2673350" y="5670550"/>
          <p14:tracePt t="151296" x="2806700" y="5670550"/>
          <p14:tracePt t="151313" x="2914650" y="5670550"/>
          <p14:tracePt t="151329" x="3009900" y="5670550"/>
          <p14:tracePt t="151346" x="3067050" y="5676900"/>
          <p14:tracePt t="151403" x="3073400" y="5676900"/>
          <p14:tracePt t="151603" x="3073400" y="5683250"/>
          <p14:tracePt t="151611" x="3067050" y="5683250"/>
          <p14:tracePt t="151627" x="3060700" y="5689600"/>
          <p14:tracePt t="151635" x="3054350" y="5689600"/>
          <p14:tracePt t="151667" x="3048000" y="5689600"/>
          <p14:tracePt t="151691" x="3041650" y="5689600"/>
          <p14:tracePt t="151707" x="3035300" y="5689600"/>
          <p14:tracePt t="151715" x="3028950" y="5689600"/>
          <p14:tracePt t="151731" x="3022600" y="5689600"/>
          <p14:tracePt t="151745" x="3009900" y="5689600"/>
          <p14:tracePt t="151761" x="2997200" y="5695950"/>
          <p14:tracePt t="151778" x="2971800" y="5702300"/>
          <p14:tracePt t="151793" x="2959100" y="5702300"/>
          <p14:tracePt t="151812" x="2914650" y="5715000"/>
          <p14:tracePt t="151828" x="2895600" y="5721350"/>
          <p14:tracePt t="151843" x="2882900" y="5721350"/>
          <p14:tracePt t="151883" x="2882900" y="5727700"/>
          <p14:tracePt t="151915" x="2889250" y="5740400"/>
          <p14:tracePt t="151931" x="2895600" y="5740400"/>
          <p14:tracePt t="151939" x="2901950" y="5753100"/>
          <p14:tracePt t="151947" x="2921000" y="5753100"/>
          <p14:tracePt t="151961" x="2940050" y="5765800"/>
          <p14:tracePt t="151977" x="2978150" y="5784850"/>
          <p14:tracePt t="151994" x="3067050" y="5797550"/>
          <p14:tracePt t="152011" x="3124200" y="5797550"/>
          <p14:tracePt t="152028" x="3175000" y="5797550"/>
          <p14:tracePt t="152044" x="3238500" y="5797550"/>
          <p14:tracePt t="152061" x="3289300" y="5797550"/>
          <p14:tracePt t="152077" x="3333750" y="5797550"/>
          <p14:tracePt t="152094" x="3365500" y="5797550"/>
          <p14:tracePt t="152111" x="3371850" y="5797550"/>
          <p14:tracePt t="152127" x="3378200" y="5797550"/>
          <p14:tracePt t="152142" x="3384550" y="5797550"/>
          <p14:tracePt t="152187" x="3378200" y="5797550"/>
          <p14:tracePt t="152195" x="3371850" y="5797550"/>
          <p14:tracePt t="152210" x="3365500" y="5797550"/>
          <p14:tracePt t="152315" x="3359150" y="5797550"/>
          <p14:tracePt t="152323" x="3359150" y="5803900"/>
          <p14:tracePt t="152347" x="3314700" y="5810250"/>
          <p14:tracePt t="152363" x="3282950" y="5810250"/>
          <p14:tracePt t="152371" x="3263900" y="5816600"/>
          <p14:tracePt t="152379" x="3244850" y="5810250"/>
          <p14:tracePt t="152391" x="3213100" y="5803900"/>
          <p14:tracePt t="152426" x="3213100" y="5797550"/>
          <p14:tracePt t="152435" x="3225800" y="5791200"/>
          <p14:tracePt t="152443" x="3232150" y="5791200"/>
          <p14:tracePt t="152460" x="3251200" y="5778500"/>
          <p14:tracePt t="152476" x="3263900" y="5778500"/>
          <p14:tracePt t="152547" x="3270250" y="5778500"/>
          <p14:tracePt t="152587" x="3270250" y="5772150"/>
          <p14:tracePt t="152859" x="3270250" y="5778500"/>
          <p14:tracePt t="152867" x="3263900" y="5784850"/>
          <p14:tracePt t="152875" x="3263900" y="5791200"/>
          <p14:tracePt t="152892" x="3257550" y="5797550"/>
          <p14:tracePt t="152908" x="3257550" y="5803900"/>
          <p14:tracePt t="152925" x="3251200" y="5810250"/>
          <p14:tracePt t="152958" x="3251200" y="5816600"/>
          <p14:tracePt t="152979" x="3257550" y="5816600"/>
          <p14:tracePt t="152992" x="3257550" y="5822950"/>
          <p14:tracePt t="153011" x="3263900" y="5822950"/>
          <p14:tracePt t="153027" x="3270250" y="5822950"/>
          <p14:tracePt t="153155" x="3257550" y="5822950"/>
          <p14:tracePt t="153171" x="3244850" y="5816600"/>
          <p14:tracePt t="153179" x="3232150" y="5816600"/>
          <p14:tracePt t="153192" x="3213100" y="5816600"/>
          <p14:tracePt t="153208" x="3175000" y="5816600"/>
          <p14:tracePt t="153224" x="3155950" y="5816600"/>
          <p14:tracePt t="153241" x="3149600" y="5816600"/>
          <p14:tracePt t="153283" x="3162300" y="5816600"/>
          <p14:tracePt t="153291" x="3194050" y="5822950"/>
          <p14:tracePt t="153299" x="3238500" y="5829300"/>
          <p14:tracePt t="153306" x="3295650" y="5829300"/>
          <p14:tracePt t="153324" x="3441700" y="5842000"/>
          <p14:tracePt t="153341" x="3517900" y="5848350"/>
          <p14:tracePt t="153358" x="3676650" y="5848350"/>
          <p14:tracePt t="153374" x="3822700" y="5848350"/>
          <p14:tracePt t="153391" x="3917950" y="5848350"/>
          <p14:tracePt t="153407" x="3962400" y="5848350"/>
          <p14:tracePt t="153424" x="3975100" y="5842000"/>
          <p14:tracePt t="153441" x="3981450" y="5835650"/>
          <p14:tracePt t="153499" x="3968750" y="5842000"/>
          <p14:tracePt t="153515" x="3962400" y="5842000"/>
          <p14:tracePt t="153523" x="3943350" y="5848350"/>
          <p14:tracePt t="153555" x="3937000" y="5854700"/>
          <p14:tracePt t="153643" x="3930650" y="5854700"/>
          <p14:tracePt t="153659" x="3905250" y="5861050"/>
          <p14:tracePt t="153667" x="3898900" y="5861050"/>
          <p14:tracePt t="153683" x="3886200" y="5861050"/>
          <p14:tracePt t="153691" x="3879850" y="5867400"/>
          <p14:tracePt t="153731" x="3879850" y="5861050"/>
          <p14:tracePt t="153739" x="3879850" y="5854700"/>
          <p14:tracePt t="153995" x="3873500" y="5854700"/>
          <p14:tracePt t="154003" x="3867150" y="5854700"/>
          <p14:tracePt t="154011" x="3854450" y="5854700"/>
          <p14:tracePt t="154022" x="3848100" y="5854700"/>
          <p14:tracePt t="154039" x="3829050" y="5861050"/>
          <p14:tracePt t="154056" x="3822700" y="5861050"/>
          <p14:tracePt t="154073" x="3797300" y="5867400"/>
          <p14:tracePt t="154089" x="3790950" y="5873750"/>
          <p14:tracePt t="154106" x="3765550" y="5873750"/>
          <p14:tracePt t="154122" x="3746500" y="5880100"/>
          <p14:tracePt t="154139" x="3714750" y="5880100"/>
          <p14:tracePt t="154156" x="3689350" y="5886450"/>
          <p14:tracePt t="154172" x="3638550" y="5886450"/>
          <p14:tracePt t="154187" x="3600450" y="5892800"/>
          <p14:tracePt t="154205" x="3536950" y="5899150"/>
          <p14:tracePt t="154222" x="3473450" y="5905500"/>
          <p14:tracePt t="154237" x="3409950" y="5905500"/>
          <p14:tracePt t="154255" x="3359150" y="5905500"/>
          <p14:tracePt t="154272" x="3321050" y="5905500"/>
          <p14:tracePt t="154288" x="3295650" y="5905500"/>
          <p14:tracePt t="154305" x="3276600" y="5905500"/>
          <p14:tracePt t="154322" x="3270250" y="5905500"/>
          <p14:tracePt t="154683" x="3270250" y="5899150"/>
          <p14:tracePt t="154819" x="3282950" y="5892800"/>
          <p14:tracePt t="154827" x="3295650" y="5886450"/>
          <p14:tracePt t="154837" x="3314700" y="5880100"/>
          <p14:tracePt t="154852" x="3346450" y="5873750"/>
          <p14:tracePt t="154869" x="3429000" y="5867400"/>
          <p14:tracePt t="154887" x="3543300" y="5867400"/>
          <p14:tracePt t="154904" x="3708400" y="5867400"/>
          <p14:tracePt t="154920" x="3905250" y="5854700"/>
          <p14:tracePt t="154937" x="4083050" y="5842000"/>
          <p14:tracePt t="154954" x="4298950" y="5829300"/>
          <p14:tracePt t="154970" x="4381500" y="5816600"/>
          <p14:tracePt t="154987" x="4425950" y="5810250"/>
          <p14:tracePt t="155004" x="4438650" y="5810250"/>
          <p14:tracePt t="155091" x="4432300" y="5810250"/>
          <p14:tracePt t="155098" x="4419600" y="5810250"/>
          <p14:tracePt t="155115" x="4394200" y="5810250"/>
          <p14:tracePt t="155123" x="4362450" y="5810250"/>
          <p14:tracePt t="155135" x="4318000" y="5810250"/>
          <p14:tracePt t="155153" x="4203700" y="5822950"/>
          <p14:tracePt t="155170" x="4064000" y="5835650"/>
          <p14:tracePt t="155186" x="3816350" y="5854700"/>
          <p14:tracePt t="155203" x="3657600" y="5867400"/>
          <p14:tracePt t="155220" x="3505200" y="5873750"/>
          <p14:tracePt t="155236" x="3390900" y="5880100"/>
          <p14:tracePt t="155253" x="3327400" y="5886450"/>
          <p14:tracePt t="155270" x="3302000" y="5886450"/>
          <p14:tracePt t="155284" x="3289300" y="5886450"/>
          <p14:tracePt t="155435" x="3295650" y="5886450"/>
          <p14:tracePt t="155443" x="3308350" y="5886450"/>
          <p14:tracePt t="155452" x="3333750" y="5880100"/>
          <p14:tracePt t="155467" x="3397250" y="5880100"/>
          <p14:tracePt t="155486" x="3467100" y="5880100"/>
          <p14:tracePt t="155502" x="3536950" y="5880100"/>
          <p14:tracePt t="155519" x="3606800" y="5880100"/>
          <p14:tracePt t="155536" x="3663950" y="5880100"/>
          <p14:tracePt t="155552" x="3714750" y="5880100"/>
          <p14:tracePt t="155554" x="3740150" y="5880100"/>
          <p14:tracePt t="155569" x="3771900" y="5880100"/>
          <p14:tracePt t="155585" x="3829050" y="5880100"/>
          <p14:tracePt t="155602" x="3898900" y="5880100"/>
          <p14:tracePt t="155619" x="3949700" y="5880100"/>
          <p14:tracePt t="155635" x="4000500" y="5880100"/>
          <p14:tracePt t="155652" x="4013200" y="5880100"/>
          <p14:tracePt t="155669" x="4038600" y="5880100"/>
          <p14:tracePt t="155685" x="4064000" y="5880100"/>
          <p14:tracePt t="155702" x="4070350" y="5880100"/>
          <p14:tracePt t="155718" x="4076700" y="5880100"/>
          <p14:tracePt t="155923" x="4083050" y="5873750"/>
          <p14:tracePt t="155931" x="4089400" y="5873750"/>
          <p14:tracePt t="155947" x="4095750" y="5873750"/>
          <p14:tracePt t="155955" x="4102100" y="5873750"/>
          <p14:tracePt t="155968" x="4121150" y="5873750"/>
          <p14:tracePt t="155984" x="4165600" y="5867400"/>
          <p14:tracePt t="156001" x="4216400" y="5867400"/>
          <p14:tracePt t="156018" x="4330700" y="5861050"/>
          <p14:tracePt t="156035" x="4419600" y="5861050"/>
          <p14:tracePt t="156051" x="4508500" y="5861050"/>
          <p14:tracePt t="156068" x="4603750" y="5861050"/>
          <p14:tracePt t="156084" x="4679950" y="5861050"/>
          <p14:tracePt t="156101" x="4749800" y="5861050"/>
          <p14:tracePt t="156118" x="4806950" y="5861050"/>
          <p14:tracePt t="156135" x="4851400" y="5861050"/>
          <p14:tracePt t="156151" x="4876800" y="5861050"/>
          <p14:tracePt t="156167" x="4902200" y="5861050"/>
          <p14:tracePt t="156184" x="4921250" y="5861050"/>
          <p14:tracePt t="156201" x="4933950" y="5861050"/>
          <p14:tracePt t="156217" x="4946650" y="5861050"/>
          <p14:tracePt t="156243" x="4953000" y="5861050"/>
          <p14:tracePt t="156427" x="4946650" y="5861050"/>
          <p14:tracePt t="156443" x="4933950" y="5861050"/>
          <p14:tracePt t="156451" x="4927600" y="5861050"/>
          <p14:tracePt t="156458" x="4914900" y="5861050"/>
          <p14:tracePt t="156467" x="4902200" y="5861050"/>
          <p14:tracePt t="156483" x="4889500" y="5861050"/>
          <p14:tracePt t="156500" x="4870450" y="5854700"/>
          <p14:tracePt t="156515" x="4851400" y="5854700"/>
          <p14:tracePt t="156533" x="4832350" y="5854700"/>
          <p14:tracePt t="156548" x="4813300" y="5854700"/>
          <p14:tracePt t="156566" x="4806950" y="5854700"/>
          <p14:tracePt t="156583" x="4800600" y="5854700"/>
          <p14:tracePt t="156627" x="4794250" y="5854700"/>
          <p14:tracePt t="156715" x="4800600" y="5854700"/>
          <p14:tracePt t="156723" x="4813300" y="5854700"/>
          <p14:tracePt t="156732" x="4832350" y="5848350"/>
          <p14:tracePt t="156749" x="4857750" y="5842000"/>
          <p14:tracePt t="156766" x="4946650" y="5835650"/>
          <p14:tracePt t="156781" x="5022850" y="5829300"/>
          <p14:tracePt t="156799" x="5111750" y="5822950"/>
          <p14:tracePt t="156816" x="5168900" y="5816600"/>
          <p14:tracePt t="156830" x="5207000" y="5810250"/>
          <p14:tracePt t="156849" x="5226050" y="5810250"/>
          <p14:tracePt t="156866" x="5232400" y="5810250"/>
          <p14:tracePt t="156915" x="5238750" y="5810250"/>
          <p14:tracePt t="156939" x="5245100" y="5810250"/>
          <p14:tracePt t="156947" x="5251450" y="5803900"/>
          <p14:tracePt t="156987" x="5257800" y="5803900"/>
          <p14:tracePt t="157067" x="5245100" y="5803900"/>
          <p14:tracePt t="157075" x="5226050" y="5803900"/>
          <p14:tracePt t="157083" x="5181600" y="5803900"/>
          <p14:tracePt t="157098" x="5080000" y="5803900"/>
          <p14:tracePt t="157113" x="5022850" y="5803900"/>
          <p14:tracePt t="157132" x="4762500" y="5803900"/>
          <p14:tracePt t="157148" x="4686300" y="5803900"/>
          <p14:tracePt t="157165" x="4502150" y="5803900"/>
          <p14:tracePt t="157182" x="4349750" y="5791200"/>
          <p14:tracePt t="157198" x="4203700" y="5791200"/>
          <p14:tracePt t="157214" x="4102100" y="5791200"/>
          <p14:tracePt t="157231" x="4032250" y="5791200"/>
          <p14:tracePt t="157247" x="4000500" y="5791200"/>
          <p14:tracePt t="157264" x="3987800" y="5791200"/>
          <p14:tracePt t="157347" x="4000500" y="5791200"/>
          <p14:tracePt t="157363" x="4019550" y="5791200"/>
          <p14:tracePt t="157371" x="4044950" y="5784850"/>
          <p14:tracePt t="157381" x="4089400" y="5784850"/>
          <p14:tracePt t="157398" x="4191000" y="5784850"/>
          <p14:tracePt t="157414" x="4311650" y="5784850"/>
          <p14:tracePt t="157431" x="4451350" y="5784850"/>
          <p14:tracePt t="157448" x="4591050" y="5784850"/>
          <p14:tracePt t="157464" x="4730750" y="5784850"/>
          <p14:tracePt t="157481" x="4851400" y="5778500"/>
          <p14:tracePt t="157497" x="4972050" y="5778500"/>
          <p14:tracePt t="157514" x="5111750" y="5778500"/>
          <p14:tracePt t="157531" x="5187950" y="5778500"/>
          <p14:tracePt t="157545" x="5226050" y="5772150"/>
          <p14:tracePt t="157564" x="5308600" y="5759450"/>
          <p14:tracePt t="157581" x="5346700" y="5753100"/>
          <p14:tracePt t="157597" x="5372100" y="5753100"/>
          <p14:tracePt t="157614" x="5403850" y="5753100"/>
          <p14:tracePt t="157630" x="5429250" y="5753100"/>
          <p14:tracePt t="157647" x="5448300" y="5753100"/>
          <p14:tracePt t="157664" x="5467350" y="5753100"/>
          <p14:tracePt t="157681" x="5467350" y="5746750"/>
          <p14:tracePt t="157754" x="5454650" y="5746750"/>
          <p14:tracePt t="157762" x="5422900" y="5746750"/>
          <p14:tracePt t="157771" x="5397500" y="5753100"/>
          <p14:tracePt t="157778" x="5359400" y="5759450"/>
          <p14:tracePt t="157795" x="5251450" y="5765800"/>
          <p14:tracePt t="157811" x="5181600" y="5772150"/>
          <p14:tracePt t="157830" x="5022850" y="5778500"/>
          <p14:tracePt t="157847" x="4826000" y="5784850"/>
          <p14:tracePt t="157863" x="4641850" y="5791200"/>
          <p14:tracePt t="157878" x="4438650" y="5797550"/>
          <p14:tracePt t="157895" x="4286250" y="5803900"/>
          <p14:tracePt t="157913" x="4165600" y="5803900"/>
          <p14:tracePt t="157930" x="4070350" y="5810250"/>
          <p14:tracePt t="157946" x="4057650" y="5810250"/>
          <p14:tracePt t="158011" x="4064000" y="5810250"/>
          <p14:tracePt t="158019" x="4083050" y="5810250"/>
          <p14:tracePt t="158029" x="4102100" y="5810250"/>
          <p14:tracePt t="158046" x="4127500" y="5810250"/>
          <p14:tracePt t="158063" x="4222750" y="5797550"/>
          <p14:tracePt t="158079" x="4343400" y="5791200"/>
          <p14:tracePt t="158096" x="4495800" y="5791200"/>
          <p14:tracePt t="158113" x="4660900" y="5784850"/>
          <p14:tracePt t="158130" x="4883150" y="5784850"/>
          <p14:tracePt t="158146" x="4997450" y="5784850"/>
          <p14:tracePt t="158163" x="5073650" y="5784850"/>
          <p14:tracePt t="158179" x="5124450" y="5784850"/>
          <p14:tracePt t="158194" x="5130800" y="5784850"/>
          <p14:tracePt t="158229" x="5137150" y="5784850"/>
          <p14:tracePt t="158251" x="5118100" y="5784850"/>
          <p14:tracePt t="158262" x="5092700" y="5784850"/>
          <p14:tracePt t="158279" x="5067300" y="5784850"/>
          <p14:tracePt t="158294" x="4953000" y="5810250"/>
          <p14:tracePt t="158312" x="4832350" y="5829300"/>
          <p14:tracePt t="158328" x="4679950" y="5835650"/>
          <p14:tracePt t="158345" x="4527550" y="5842000"/>
          <p14:tracePt t="158361" x="4394200" y="5848350"/>
          <p14:tracePt t="158377" x="4298950" y="5848350"/>
          <p14:tracePt t="158395" x="4248150" y="5848350"/>
          <p14:tracePt t="158428" x="4241800" y="5848350"/>
          <p14:tracePt t="158445" x="4248150" y="5848350"/>
          <p14:tracePt t="158462" x="4292600" y="5842000"/>
          <p14:tracePt t="158476" x="4368800" y="5822950"/>
          <p14:tracePt t="158495" x="4495800" y="5810250"/>
          <p14:tracePt t="158512" x="4572000" y="5803900"/>
          <p14:tracePt t="158526" x="4781550" y="5784850"/>
          <p14:tracePt t="158545" x="4959350" y="5772150"/>
          <p14:tracePt t="158560" x="5124450" y="5765800"/>
          <p14:tracePt t="158579" x="5245100" y="5759450"/>
          <p14:tracePt t="158612" x="5257800" y="5759450"/>
          <p14:tracePt t="158628" x="5219700" y="5759450"/>
          <p14:tracePt t="158645" x="5105400" y="5778500"/>
          <p14:tracePt t="158661" x="5041900" y="5791200"/>
          <p14:tracePt t="158676" x="4902200" y="5810250"/>
          <p14:tracePt t="158693" x="4737100" y="5822950"/>
          <p14:tracePt t="158711" x="4533900" y="5822950"/>
          <p14:tracePt t="158728" x="4362450" y="5822950"/>
          <p14:tracePt t="158744" x="4222750" y="5822950"/>
          <p14:tracePt t="158761" x="4165600" y="5822950"/>
          <p14:tracePt t="158778" x="4159250" y="5822950"/>
          <p14:tracePt t="158795" x="4178300" y="5822950"/>
          <p14:tracePt t="158811" x="4216400" y="5822950"/>
          <p14:tracePt t="158828" x="4324350" y="5822950"/>
          <p14:tracePt t="158844" x="4483100" y="5822950"/>
          <p14:tracePt t="158861" x="4660900" y="5816600"/>
          <p14:tracePt t="158878" x="4832350" y="5810250"/>
          <p14:tracePt t="158894" x="4978400" y="5791200"/>
          <p14:tracePt t="158911" x="5073650" y="5778500"/>
          <p14:tracePt t="158927" x="5111750" y="5778500"/>
          <p14:tracePt t="159147" x="5099050" y="5778500"/>
          <p14:tracePt t="159154" x="5067300" y="5803900"/>
          <p14:tracePt t="159171" x="4997450" y="5835650"/>
          <p14:tracePt t="159179" x="4927600" y="5867400"/>
          <p14:tracePt t="159191" x="4838700" y="5892800"/>
          <p14:tracePt t="159210" x="4775200" y="5892800"/>
          <p14:tracePt t="159227" x="4762500" y="5892800"/>
          <p14:tracePt t="159339" x="4756150" y="5892800"/>
          <p14:tracePt t="159347" x="4711700" y="5886450"/>
          <p14:tracePt t="159357" x="4641850" y="5867400"/>
          <p14:tracePt t="159376" x="4476750" y="5810250"/>
          <p14:tracePt t="159393" x="4298950" y="5734050"/>
          <p14:tracePt t="159409" x="4260850" y="5695950"/>
          <p14:tracePt t="159424" x="4279900" y="5683250"/>
          <p14:tracePt t="159441" x="4318000" y="5683250"/>
          <p14:tracePt t="159460" x="4337050" y="5708650"/>
          <p14:tracePt t="159474" x="4311650" y="5740400"/>
          <p14:tracePt t="159493" x="4235450" y="5784850"/>
          <p14:tracePt t="159509" x="4121150" y="5829300"/>
          <p14:tracePt t="159526" x="3956050" y="5867400"/>
          <p14:tracePt t="159543" x="3759200" y="5911850"/>
          <p14:tracePt t="159559" x="3511550" y="5949950"/>
          <p14:tracePt t="159574" x="3238500" y="5975350"/>
          <p14:tracePt t="159593" x="2984500" y="6000750"/>
          <p14:tracePt t="159609" x="2794000" y="6000750"/>
          <p14:tracePt t="159626" x="2590800" y="6000750"/>
          <p14:tracePt t="159643" x="2514600" y="6007100"/>
          <p14:tracePt t="159657" x="2501900" y="6007100"/>
          <p14:tracePt t="159676" x="2489200" y="6007100"/>
          <p14:tracePt t="160211" x="2489200" y="6019800"/>
          <p14:tracePt t="160218" x="2482850" y="6032500"/>
          <p14:tracePt t="160235" x="2482850" y="6045200"/>
          <p14:tracePt t="160243" x="2476500" y="6051550"/>
          <p14:tracePt t="160257" x="2476500" y="6070600"/>
          <p14:tracePt t="160274" x="2432050" y="6102350"/>
          <p14:tracePt t="160291" x="2349500" y="6134100"/>
          <p14:tracePt t="160308" x="2203450" y="6146800"/>
          <p14:tracePt t="160324" x="2070100" y="6146800"/>
          <p14:tracePt t="160341" x="1924050" y="6127750"/>
          <p14:tracePt t="160355" x="1809750" y="6083300"/>
          <p14:tracePt t="160374" x="1739900" y="6032500"/>
          <p14:tracePt t="160391" x="1714500" y="6000750"/>
          <p14:tracePt t="160407" x="1708150" y="5969000"/>
          <p14:tracePt t="160424" x="1714500" y="5924550"/>
          <p14:tracePt t="160440" x="1727200" y="5905500"/>
          <p14:tracePt t="160457" x="1809750" y="5842000"/>
          <p14:tracePt t="160473" x="1949450" y="5791200"/>
          <p14:tracePt t="160490" x="2286000" y="5746750"/>
          <p14:tracePt t="160507" x="2527300" y="5746750"/>
          <p14:tracePt t="160524" x="2692400" y="5765800"/>
          <p14:tracePt t="160540" x="2787650" y="5803900"/>
          <p14:tracePt t="160557" x="2838450" y="5848350"/>
          <p14:tracePt t="160573" x="2844800" y="5873750"/>
          <p14:tracePt t="160590" x="2844800" y="5918200"/>
          <p14:tracePt t="160607" x="2832100" y="5975350"/>
          <p14:tracePt t="160623" x="2813050" y="6019800"/>
          <p14:tracePt t="160640" x="2781300" y="6070600"/>
          <p14:tracePt t="160655" x="2749550" y="6115050"/>
          <p14:tracePt t="160673" x="2717800" y="6146800"/>
          <p14:tracePt t="160688" x="2698750" y="6172200"/>
          <p14:tracePt t="160704" x="2679700" y="6184900"/>
          <p14:tracePt t="160723" x="2667000" y="6197600"/>
          <p14:tracePt t="160738" x="2660650" y="6197600"/>
          <p14:tracePt t="160827" x="2667000" y="6191250"/>
          <p14:tracePt t="160843" x="2673350" y="6184900"/>
          <p14:tracePt t="160851" x="2679700" y="6178550"/>
          <p14:tracePt t="160859" x="2692400" y="6165850"/>
          <p14:tracePt t="160871" x="2698750" y="6159500"/>
          <p14:tracePt t="160887" x="2736850" y="6140450"/>
          <p14:tracePt t="160906" x="2762250" y="6140450"/>
          <p14:tracePt t="160955" x="2762250" y="6146800"/>
          <p14:tracePt t="161043" x="2755900" y="6146800"/>
          <p14:tracePt t="161083" x="2755900" y="6140450"/>
          <p14:tracePt t="161091" x="2755900" y="6134100"/>
          <p14:tracePt t="161105" x="2755900" y="6127750"/>
          <p14:tracePt t="161122" x="2755900" y="6115050"/>
          <p14:tracePt t="161139" x="2762250" y="6108700"/>
          <p14:tracePt t="161155" x="2774950" y="6102350"/>
          <p14:tracePt t="161172" x="2781300" y="6102350"/>
          <p14:tracePt t="161189" x="2787650" y="6102350"/>
          <p14:tracePt t="161205" x="2800350" y="6102350"/>
          <p14:tracePt t="161238" x="2813050" y="6102350"/>
          <p14:tracePt t="161255" x="2825750" y="6096000"/>
          <p14:tracePt t="161272" x="2851150" y="6096000"/>
          <p14:tracePt t="161288" x="2870200" y="6096000"/>
          <p14:tracePt t="161305" x="2895600" y="6089650"/>
          <p14:tracePt t="161321" x="2921000" y="6083300"/>
          <p14:tracePt t="161336" x="2952750" y="6083300"/>
          <p14:tracePt t="161355" x="2984500" y="6076950"/>
          <p14:tracePt t="161371" x="3028950" y="6076950"/>
          <p14:tracePt t="161388" x="3105150" y="6070600"/>
          <p14:tracePt t="161403" x="3213100" y="6057900"/>
          <p14:tracePt t="161419" x="3333750" y="6051550"/>
          <p14:tracePt t="161438" x="3460750" y="6045200"/>
          <p14:tracePt t="161455" x="3594100" y="6045200"/>
          <p14:tracePt t="161471" x="3721100" y="6038850"/>
          <p14:tracePt t="161488" x="3841750" y="6026150"/>
          <p14:tracePt t="161503" x="3956050" y="6013450"/>
          <p14:tracePt t="161521" x="4025900" y="6007100"/>
          <p14:tracePt t="161536" x="4051300" y="6007100"/>
          <p14:tracePt t="161723" x="4057650" y="6007100"/>
          <p14:tracePt t="161747" x="4064000" y="6007100"/>
          <p14:tracePt t="161763" x="4070350" y="6007100"/>
          <p14:tracePt t="161771" x="4076700" y="6007100"/>
          <p14:tracePt t="161779" x="4083050" y="6007100"/>
          <p14:tracePt t="161787" x="4095750" y="6007100"/>
          <p14:tracePt t="161804" x="4102100" y="6007100"/>
          <p14:tracePt t="161851" x="4108450" y="6007100"/>
          <p14:tracePt t="161915" x="4102100" y="6007100"/>
          <p14:tracePt t="161923" x="4089400" y="6013450"/>
          <p14:tracePt t="161937" x="4076700" y="6013450"/>
          <p14:tracePt t="161951" x="4038600" y="6032500"/>
          <p14:tracePt t="161970" x="3937000" y="6051550"/>
          <p14:tracePt t="161987" x="3860800" y="6057900"/>
          <p14:tracePt t="162003" x="3784600" y="6064250"/>
          <p14:tracePt t="162018" x="3721100" y="6064250"/>
          <p14:tracePt t="162037" x="3683000" y="6070600"/>
          <p14:tracePt t="162053" x="3651250" y="6070600"/>
          <p14:tracePt t="162070" x="3638550" y="6070600"/>
          <p14:tracePt t="162107" x="3632200" y="6070600"/>
          <p14:tracePt t="162299" x="3625850" y="6070600"/>
          <p14:tracePt t="162307" x="3625850" y="6076950"/>
          <p14:tracePt t="162319" x="3619500" y="6076950"/>
          <p14:tracePt t="162336" x="3606800" y="6076950"/>
          <p14:tracePt t="162352" x="3594100" y="6076950"/>
          <p14:tracePt t="162369" x="3581400" y="6076950"/>
          <p14:tracePt t="162386" x="3556000" y="6076950"/>
          <p14:tracePt t="162402" x="3549650" y="6076950"/>
          <p14:tracePt t="162436" x="3536950" y="6076950"/>
          <p14:tracePt t="162450" x="3530600" y="6076950"/>
          <p14:tracePt t="162469" x="3517900" y="6076950"/>
          <p14:tracePt t="162485" x="3511550" y="6076950"/>
          <p14:tracePt t="162502" x="3498850" y="6076950"/>
          <p14:tracePt t="162519" x="3492500" y="6076950"/>
          <p14:tracePt t="162535" x="3479800" y="6076950"/>
          <p14:tracePt t="162552" x="3467100" y="6076950"/>
          <p14:tracePt t="162568" x="3467100" y="6083300"/>
          <p14:tracePt t="162595" x="3460750" y="6083300"/>
          <p14:tracePt t="162715" x="3473450" y="6083300"/>
          <p14:tracePt t="162723" x="3486150" y="6083300"/>
          <p14:tracePt t="162735" x="3505200" y="6083300"/>
          <p14:tracePt t="162751" x="3524250" y="6076950"/>
          <p14:tracePt t="162768" x="3556000" y="6076950"/>
          <p14:tracePt t="162785" x="3587750" y="6076950"/>
          <p14:tracePt t="162801" x="3625850" y="6070600"/>
          <p14:tracePt t="162818" x="3657600" y="6070600"/>
          <p14:tracePt t="162835" x="3683000" y="6064250"/>
          <p14:tracePt t="162851" x="3721100" y="6064250"/>
          <p14:tracePt t="162868" x="3759200" y="6064250"/>
          <p14:tracePt t="162884" x="3816350" y="6064250"/>
          <p14:tracePt t="162901" x="3886200" y="6057900"/>
          <p14:tracePt t="162918" x="3968750" y="6051550"/>
          <p14:tracePt t="162934" x="4044950" y="6051550"/>
          <p14:tracePt t="162951" x="4127500" y="6051550"/>
          <p14:tracePt t="162968" x="4197350" y="6051550"/>
          <p14:tracePt t="162982" x="4267200" y="6045200"/>
          <p14:tracePt t="162999" x="4324350" y="6045200"/>
          <p14:tracePt t="163015" x="4375150" y="6045200"/>
          <p14:tracePt t="163034" x="4432300" y="6038850"/>
          <p14:tracePt t="163051" x="4464050" y="6032500"/>
          <p14:tracePt t="163065" x="4476750" y="6032500"/>
          <p14:tracePt t="163084" x="4502150" y="6026150"/>
          <p14:tracePt t="163101" x="4508500" y="6026150"/>
          <p14:tracePt t="163117" x="4521200" y="6026150"/>
          <p14:tracePt t="163171" x="4527550" y="6026150"/>
          <p14:tracePt t="163379" x="4521200" y="6026150"/>
          <p14:tracePt t="163387" x="4508500" y="6026150"/>
          <p14:tracePt t="163400" x="4489450" y="6026150"/>
          <p14:tracePt t="163416" x="4445000" y="6026150"/>
          <p14:tracePt t="163433" x="4419600" y="6026150"/>
          <p14:tracePt t="163450" x="4337050" y="6026150"/>
          <p14:tracePt t="163467" x="4279900" y="6032500"/>
          <p14:tracePt t="163483" x="4222750" y="6032500"/>
          <p14:tracePt t="163500" x="4159250" y="6045200"/>
          <p14:tracePt t="163516" x="4089400" y="6051550"/>
          <p14:tracePt t="163533" x="4013200" y="6057900"/>
          <p14:tracePt t="163548" x="3930650" y="6064250"/>
          <p14:tracePt t="163564" x="3848100" y="6070600"/>
          <p14:tracePt t="163583" x="3759200" y="6070600"/>
          <p14:tracePt t="163597" x="3689350" y="6070600"/>
          <p14:tracePt t="163616" x="3644900" y="6070600"/>
          <p14:tracePt t="163633" x="3619500" y="6070600"/>
          <p14:tracePt t="163649" x="3613150" y="6076950"/>
          <p14:tracePt t="163699" x="3619500" y="6076950"/>
          <p14:tracePt t="163707" x="3632200" y="6076950"/>
          <p14:tracePt t="163716" x="3657600" y="6076950"/>
          <p14:tracePt t="163732" x="3727450" y="6076950"/>
          <p14:tracePt t="163749" x="3778250" y="6076950"/>
          <p14:tracePt t="163766" x="3892550" y="6076950"/>
          <p14:tracePt t="163782" x="4025900" y="6076950"/>
          <p14:tracePt t="163799" x="4140200" y="6076950"/>
          <p14:tracePt t="163816" x="4248150" y="6076950"/>
          <p14:tracePt t="163832" x="4330700" y="6076950"/>
          <p14:tracePt t="163849" x="4381500" y="6076950"/>
          <p14:tracePt t="163865" x="4413250" y="6064250"/>
          <p14:tracePt t="163882" x="4425950" y="6064250"/>
          <p14:tracePt t="163931" x="4419600" y="6064250"/>
          <p14:tracePt t="163938" x="4406900" y="6064250"/>
          <p14:tracePt t="163948" x="4381500" y="6064250"/>
          <p14:tracePt t="163965" x="4324350" y="6083300"/>
          <p14:tracePt t="163980" x="4273550" y="6089650"/>
          <p14:tracePt t="163998" x="4152900" y="6102350"/>
          <p14:tracePt t="164015" x="3981450" y="6115050"/>
          <p14:tracePt t="164032" x="3898900" y="6121400"/>
          <p14:tracePt t="164049" x="3746500" y="6127750"/>
          <p14:tracePt t="164050" x="3670300" y="6127750"/>
          <p14:tracePt t="164065" x="3594100" y="6127750"/>
          <p14:tracePt t="164082" x="3409950" y="6127750"/>
          <p14:tracePt t="164098" x="3302000" y="6127750"/>
          <p14:tracePt t="164115" x="3187700" y="6127750"/>
          <p14:tracePt t="164132" x="3098800" y="6127750"/>
          <p14:tracePt t="164148" x="3009900" y="6134100"/>
          <p14:tracePt t="164165" x="2940050" y="6140450"/>
          <p14:tracePt t="164179" x="2889250" y="6140450"/>
          <p14:tracePt t="164198" x="2851150" y="6140450"/>
          <p14:tracePt t="164214" x="2838450" y="6140450"/>
          <p14:tracePt t="164259" x="2832100" y="6140450"/>
          <p14:tracePt t="164299" x="2851150" y="6140450"/>
          <p14:tracePt t="164315" x="2889250" y="6140450"/>
          <p14:tracePt t="164323" x="2921000" y="6134100"/>
          <p14:tracePt t="164331" x="2984500" y="6134100"/>
          <p14:tracePt t="164348" x="3143250" y="6127750"/>
          <p14:tracePt t="164364" x="3302000" y="6121400"/>
          <p14:tracePt t="164381" x="3498850" y="6121400"/>
          <p14:tracePt t="164396" x="3683000" y="6121400"/>
          <p14:tracePt t="164414" x="3879850" y="6121400"/>
          <p14:tracePt t="164431" x="4038600" y="6121400"/>
          <p14:tracePt t="164447" x="4197350" y="6121400"/>
          <p14:tracePt t="164464" x="4324350" y="6121400"/>
          <p14:tracePt t="164481" x="4438650" y="6121400"/>
          <p14:tracePt t="164497" x="4514850" y="6121400"/>
          <p14:tracePt t="164514" x="4572000" y="6115050"/>
          <p14:tracePt t="164529" x="4578350" y="6115050"/>
          <p14:tracePt t="164548" x="4584700" y="6115050"/>
          <p14:tracePt t="164564" x="4559300" y="6115050"/>
          <p14:tracePt t="164581" x="4476750" y="6115050"/>
          <p14:tracePt t="164597" x="4406900" y="6134100"/>
          <p14:tracePt t="164614" x="4248150" y="6140450"/>
          <p14:tracePt t="164628" x="4013200" y="6153150"/>
          <p14:tracePt t="164647" x="3771900" y="6153150"/>
          <p14:tracePt t="164664" x="3543300" y="6153150"/>
          <p14:tracePt t="164680" x="3378200" y="6153150"/>
          <p14:tracePt t="164697" x="3282950" y="6153150"/>
          <p14:tracePt t="164713" x="3257550" y="6153150"/>
          <p14:tracePt t="164739" x="3244850" y="6153150"/>
          <p14:tracePt t="164763" x="3263900" y="6153150"/>
          <p14:tracePt t="164771" x="3282950" y="6153150"/>
          <p14:tracePt t="164780" x="3321050" y="6140450"/>
          <p14:tracePt t="164796" x="3448050" y="6121400"/>
          <p14:tracePt t="164813" x="3651250" y="6096000"/>
          <p14:tracePt t="164830" x="4006850" y="6076950"/>
          <p14:tracePt t="164847" x="4318000" y="6076950"/>
          <p14:tracePt t="164863" x="4667250" y="6057900"/>
          <p14:tracePt t="164880" x="4864100" y="6038850"/>
          <p14:tracePt t="164896" x="4984750" y="6026150"/>
          <p14:tracePt t="164911" x="5022850" y="6019800"/>
          <p14:tracePt t="164963" x="5035550" y="60198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271588" y="0"/>
            <a:ext cx="10515600" cy="981075"/>
          </a:xfrm>
        </p:spPr>
        <p:txBody>
          <a:bodyPr/>
          <a:lstStyle/>
          <a:p>
            <a:pPr eaLnBrk="1" hangingPunct="1"/>
            <a:r>
              <a:rPr lang="ja-JP" altLang="en-US" dirty="0"/>
              <a:t>風疹ワクチン</a:t>
            </a:r>
          </a:p>
        </p:txBody>
      </p:sp>
      <p:sp>
        <p:nvSpPr>
          <p:cNvPr id="79875" name="Rectangle 3"/>
          <p:cNvSpPr>
            <a:spLocks noGrp="1" noChangeArrowheads="1"/>
          </p:cNvSpPr>
          <p:nvPr>
            <p:ph type="body" idx="1"/>
          </p:nvPr>
        </p:nvSpPr>
        <p:spPr>
          <a:xfrm>
            <a:off x="1271588" y="1290638"/>
            <a:ext cx="10515600" cy="4908550"/>
          </a:xfrm>
        </p:spPr>
        <p:txBody>
          <a:bodyPr>
            <a:normAutofit fontScale="92500" lnSpcReduction="20000"/>
          </a:bodyPr>
          <a:lstStyle/>
          <a:p>
            <a:pPr eaLnBrk="1" hangingPunct="1">
              <a:defRPr/>
            </a:pPr>
            <a:r>
              <a:rPr lang="ja-JP" altLang="en-US" sz="3200" dirty="0"/>
              <a:t>風疹は５年ごとに流行</a:t>
            </a:r>
          </a:p>
          <a:p>
            <a:pPr lvl="1" eaLnBrk="1" hangingPunct="1">
              <a:defRPr/>
            </a:pPr>
            <a:r>
              <a:rPr lang="ja-JP" altLang="en-US" dirty="0"/>
              <a:t>２０１３年　国内大流行</a:t>
            </a:r>
          </a:p>
          <a:p>
            <a:pPr lvl="1" eaLnBrk="1" hangingPunct="1">
              <a:defRPr/>
            </a:pPr>
            <a:r>
              <a:rPr lang="ja-JP" altLang="en-US" dirty="0"/>
              <a:t>２０１８年　流行</a:t>
            </a:r>
          </a:p>
          <a:p>
            <a:pPr lvl="1" eaLnBrk="1" hangingPunct="1">
              <a:defRPr/>
            </a:pPr>
            <a:endParaRPr lang="ja-JP" altLang="en-US" dirty="0"/>
          </a:p>
          <a:p>
            <a:pPr eaLnBrk="1" hangingPunct="1">
              <a:defRPr/>
            </a:pPr>
            <a:r>
              <a:rPr lang="ja-JP" altLang="en-US" sz="3200" dirty="0"/>
              <a:t>感染しても重症化は稀</a:t>
            </a:r>
          </a:p>
          <a:p>
            <a:pPr eaLnBrk="1" hangingPunct="1">
              <a:defRPr/>
            </a:pPr>
            <a:r>
              <a:rPr lang="ja-JP" altLang="en-US" sz="3200" dirty="0"/>
              <a:t>妊娠中（特に初期）に感染すると、胎児に先天性風疹症候群</a:t>
            </a:r>
          </a:p>
          <a:p>
            <a:pPr lvl="1" eaLnBrk="1" hangingPunct="1">
              <a:defRPr/>
            </a:pPr>
            <a:r>
              <a:rPr lang="ja-JP" altLang="en-US" dirty="0"/>
              <a:t>心奇形、白内障、難聴</a:t>
            </a:r>
          </a:p>
          <a:p>
            <a:pPr lvl="1" eaLnBrk="1" hangingPunct="1">
              <a:defRPr/>
            </a:pPr>
            <a:r>
              <a:rPr lang="ja-JP" altLang="en-US" dirty="0"/>
              <a:t>風疹をなくそうの会「</a:t>
            </a:r>
            <a:r>
              <a:rPr lang="en-US" altLang="ja-JP" dirty="0"/>
              <a:t>hand in hand</a:t>
            </a:r>
            <a:r>
              <a:rPr lang="ja-JP" altLang="en-US" dirty="0"/>
              <a:t>」</a:t>
            </a:r>
          </a:p>
          <a:p>
            <a:pPr lvl="1" eaLnBrk="1" hangingPunct="1">
              <a:defRPr/>
            </a:pPr>
            <a:endParaRPr lang="ja-JP" altLang="en-US" dirty="0"/>
          </a:p>
          <a:p>
            <a:pPr eaLnBrk="1" hangingPunct="1">
              <a:defRPr/>
            </a:pPr>
            <a:r>
              <a:rPr lang="ja-JP" altLang="en-US" sz="3200" dirty="0"/>
              <a:t>風疹５期定期予防接種開始</a:t>
            </a:r>
          </a:p>
          <a:p>
            <a:pPr lvl="1" eaLnBrk="1" hangingPunct="1">
              <a:defRPr/>
            </a:pPr>
            <a:r>
              <a:rPr lang="en-US" altLang="ja-JP" dirty="0"/>
              <a:t>S37</a:t>
            </a:r>
            <a:r>
              <a:rPr lang="ja-JP" altLang="en-US" dirty="0"/>
              <a:t>～</a:t>
            </a:r>
            <a:r>
              <a:rPr lang="en-US" altLang="ja-JP" dirty="0"/>
              <a:t>S53 </a:t>
            </a:r>
            <a:r>
              <a:rPr lang="ja-JP" altLang="en-US" dirty="0"/>
              <a:t>年度生まれの男性</a:t>
            </a:r>
          </a:p>
          <a:p>
            <a:pPr lvl="1" eaLnBrk="1" hangingPunct="1">
              <a:defRPr/>
            </a:pPr>
            <a:r>
              <a:rPr lang="ja-JP" altLang="en-US" dirty="0"/>
              <a:t>抗体検査で陰性なら</a:t>
            </a:r>
            <a:r>
              <a:rPr lang="en-US" altLang="ja-JP" dirty="0"/>
              <a:t>MR</a:t>
            </a:r>
            <a:r>
              <a:rPr lang="ja-JP" altLang="en-US" dirty="0"/>
              <a:t>ワクチン接種</a:t>
            </a:r>
          </a:p>
        </p:txBody>
      </p:sp>
    </p:spTree>
  </p:cSld>
  <p:clrMapOvr>
    <a:masterClrMapping/>
  </p:clrMapOvr>
  <p:transition spd="slow" advTm="70527"/>
  <p:extLst>
    <p:ext uri="{3A86A75C-4F4B-4683-9AE1-C65F6400EC91}">
      <p14:laserTraceLst xmlns:p14="http://schemas.microsoft.com/office/powerpoint/2010/main">
        <p14:tracePtLst>
          <p14:tracePt t="749" x="5029200" y="6019800"/>
          <p14:tracePt t="756" x="5010150" y="6019800"/>
          <p14:tracePt t="765" x="4972050" y="6026150"/>
          <p14:tracePt t="780" x="4902200" y="6038850"/>
          <p14:tracePt t="798" x="4768850" y="6064250"/>
          <p14:tracePt t="813" x="4692650" y="6076950"/>
          <p14:tracePt t="831" x="4540250" y="6089650"/>
          <p14:tracePt t="848" x="4381500" y="6108700"/>
          <p14:tracePt t="865" x="4203700" y="6140450"/>
          <p14:tracePt t="881" x="3987800" y="6178550"/>
          <p14:tracePt t="898" x="3683000" y="6242050"/>
          <p14:tracePt t="913" x="3365500" y="6299200"/>
          <p14:tracePt t="931" x="3105150" y="6343650"/>
          <p14:tracePt t="948" x="2749550" y="6388100"/>
          <p14:tracePt t="965" x="2597150" y="6400800"/>
          <p14:tracePt t="979" x="2527300" y="6400800"/>
          <p14:tracePt t="997" x="2393950" y="6400800"/>
          <p14:tracePt t="1014" x="2330450" y="6400800"/>
          <p14:tracePt t="1031" x="2311400" y="6400800"/>
          <p14:tracePt t="1047" x="2305050" y="6400800"/>
          <p14:tracePt t="1064" x="2305050" y="6388100"/>
          <p14:tracePt t="1097" x="2311400" y="6362700"/>
          <p14:tracePt t="1114" x="2355850" y="6330950"/>
          <p14:tracePt t="1131" x="2444750" y="6311900"/>
          <p14:tracePt t="1147" x="2578100" y="6299200"/>
          <p14:tracePt t="1164" x="2679700" y="6248400"/>
          <p14:tracePt t="1357" x="2673350" y="6242050"/>
          <p14:tracePt t="1364" x="2647950" y="6248400"/>
          <p14:tracePt t="1380" x="2559050" y="6223000"/>
          <p14:tracePt t="1413" x="2406650" y="6210300"/>
          <p14:tracePt t="1430" x="2298700" y="6203950"/>
          <p14:tracePt t="1446" x="2159000" y="6191250"/>
          <p14:tracePt t="1461" x="1987550" y="6172200"/>
          <p14:tracePt t="1480" x="1809750" y="6140450"/>
          <p14:tracePt t="1497" x="1562100" y="6096000"/>
          <p14:tracePt t="1513" x="1250950" y="6019800"/>
          <p14:tracePt t="1530" x="876300" y="5867400"/>
          <p14:tracePt t="1546" x="533400" y="5708650"/>
          <p14:tracePt t="1563" x="184150" y="5518150"/>
          <p14:tracePt t="1669" x="107950" y="4337050"/>
          <p14:tracePt t="1676" x="266700" y="4235450"/>
          <p14:tracePt t="1684" x="444500" y="4152900"/>
          <p14:tracePt t="1694" x="628650" y="4051300"/>
          <p14:tracePt t="1711" x="1022350" y="3898900"/>
          <p14:tracePt t="1729" x="1435100" y="3790950"/>
          <p14:tracePt t="1746" x="1714500" y="3746500"/>
          <p14:tracePt t="1763" x="1873250" y="3733800"/>
          <p14:tracePt t="1779" x="1924050" y="3733800"/>
          <p14:tracePt t="1812" x="1917700" y="3752850"/>
          <p14:tracePt t="1829" x="1898650" y="3778250"/>
          <p14:tracePt t="1846" x="1879600" y="3810000"/>
          <p14:tracePt t="1860" x="1866900" y="3822700"/>
          <p14:tracePt t="1879" x="1854200" y="3835400"/>
          <p14:tracePt t="1895" x="1847850" y="3835400"/>
          <p14:tracePt t="1929" x="1841500" y="3841750"/>
          <p14:tracePt t="1943" x="1835150" y="3841750"/>
          <p14:tracePt t="1989" x="1828800" y="3841750"/>
          <p14:tracePt t="2301" x="1828800" y="3848100"/>
          <p14:tracePt t="2309" x="1828800" y="3854450"/>
          <p14:tracePt t="2316" x="1828800" y="3860800"/>
          <p14:tracePt t="2327" x="1835150" y="3879850"/>
          <p14:tracePt t="2381" x="1841500" y="3886200"/>
          <p14:tracePt t="2516" x="1841500" y="3892550"/>
          <p14:tracePt t="2533" x="1816100" y="3892550"/>
          <p14:tracePt t="2541" x="1790700" y="3905250"/>
          <p14:tracePt t="2548" x="1746250" y="3898900"/>
          <p14:tracePt t="2559" x="1663700" y="3873500"/>
          <p14:tracePt t="2577" x="1562100" y="3841750"/>
          <p14:tracePt t="2592" x="1473200" y="3778250"/>
          <p14:tracePt t="2609" x="1403350" y="3695700"/>
          <p14:tracePt t="2625" x="1333500" y="3600450"/>
          <p14:tracePt t="2642" x="1289050" y="3448050"/>
          <p14:tracePt t="2660" x="1212850" y="3105150"/>
          <p14:tracePt t="2675" x="1206500" y="2946400"/>
          <p14:tracePt t="2693" x="1200150" y="2349500"/>
          <p14:tracePt t="2710" x="1295400" y="1955800"/>
          <p14:tracePt t="2726" x="1441450" y="1663700"/>
          <p14:tracePt t="2743" x="1606550" y="1428750"/>
          <p14:tracePt t="2758" x="1758950" y="1301750"/>
          <p14:tracePt t="2775" x="1885950" y="1231900"/>
          <p14:tracePt t="2793" x="1962150" y="1212850"/>
          <p14:tracePt t="2809" x="2006600" y="1212850"/>
          <p14:tracePt t="2826" x="2025650" y="1212850"/>
          <p14:tracePt t="2843" x="2076450" y="1244600"/>
          <p14:tracePt t="2844" x="2089150" y="1250950"/>
          <p14:tracePt t="2858" x="2114550" y="1263650"/>
          <p14:tracePt t="2876" x="2178050" y="1308100"/>
          <p14:tracePt t="2893" x="2209800" y="1320800"/>
          <p14:tracePt t="2909" x="2228850" y="1333500"/>
          <p14:tracePt t="2924" x="2241550" y="1339850"/>
          <p14:tracePt t="2941" x="2247900" y="1339850"/>
          <p14:tracePt t="2976" x="2241550" y="1352550"/>
          <p14:tracePt t="2992" x="2222500" y="1371600"/>
          <p14:tracePt t="3007" x="2139950" y="1403350"/>
          <p14:tracePt t="3026" x="1993900" y="1441450"/>
          <p14:tracePt t="3041" x="1739900" y="1466850"/>
          <p14:tracePt t="3059" x="1371600" y="1485900"/>
          <p14:tracePt t="3075" x="882650" y="1447800"/>
          <p14:tracePt t="3092" x="698500" y="1384300"/>
          <p14:tracePt t="3109" x="622300" y="1301750"/>
          <p14:tracePt t="3125" x="603250" y="1168400"/>
          <p14:tracePt t="3142" x="660400" y="996950"/>
          <p14:tracePt t="3159" x="806450" y="755650"/>
          <p14:tracePt t="3175" x="1054100" y="482600"/>
          <p14:tracePt t="3192" x="1212850" y="342900"/>
          <p14:tracePt t="3208" x="1581150" y="76200"/>
          <p14:tracePt t="3225" x="1955800" y="0"/>
          <p14:tracePt t="3240" x="2343150" y="0"/>
          <p14:tracePt t="3258" x="2686050" y="0"/>
          <p14:tracePt t="3273" x="2921000" y="0"/>
          <p14:tracePt t="3290" x="3092450" y="0"/>
          <p14:tracePt t="3308" x="3340100" y="50800"/>
          <p14:tracePt t="3325" x="3498850" y="114300"/>
          <p14:tracePt t="3342" x="3638550" y="209550"/>
          <p14:tracePt t="3357" x="3771900" y="311150"/>
          <p14:tracePt t="3373" x="3873500" y="412750"/>
          <p14:tracePt t="3392" x="3937000" y="520700"/>
          <p14:tracePt t="3408" x="3975100" y="628650"/>
          <p14:tracePt t="3425" x="3975100" y="711200"/>
          <p14:tracePt t="3442" x="3949700" y="812800"/>
          <p14:tracePt t="3456" x="3867150" y="876300"/>
          <p14:tracePt t="3475" x="3727450" y="946150"/>
          <p14:tracePt t="3490" x="3556000" y="996950"/>
          <p14:tracePt t="3506" x="3365500" y="1016000"/>
          <p14:tracePt t="3523" x="3181350" y="1041400"/>
          <p14:tracePt t="3542" x="2965450" y="1041400"/>
          <p14:tracePt t="3558" x="2895600" y="1041400"/>
          <p14:tracePt t="3573" x="2882900" y="1041400"/>
          <p14:tracePt t="3748" x="2889250" y="1041400"/>
          <p14:tracePt t="3757" x="2895600" y="1041400"/>
          <p14:tracePt t="3845" x="2895600" y="1035050"/>
          <p14:tracePt t="3852" x="2895600" y="1028700"/>
          <p14:tracePt t="3868" x="2901950" y="1016000"/>
          <p14:tracePt t="3885" x="2908300" y="1009650"/>
          <p14:tracePt t="3892" x="2914650" y="1009650"/>
          <p14:tracePt t="3908" x="2927350" y="1009650"/>
          <p14:tracePt t="3924" x="2940050" y="1009650"/>
          <p14:tracePt t="3941" x="2952750" y="1041400"/>
          <p14:tracePt t="3957" x="2946400" y="1041400"/>
          <p14:tracePt t="4125" x="2946400" y="1066800"/>
          <p14:tracePt t="4132" x="2940050" y="1060450"/>
          <p14:tracePt t="4140" x="2927350" y="1054100"/>
          <p14:tracePt t="4155" x="2914650" y="996950"/>
          <p14:tracePt t="4172" x="2914650" y="952500"/>
          <p14:tracePt t="4190" x="2914650" y="927100"/>
          <p14:tracePt t="4207" x="2914650" y="908050"/>
          <p14:tracePt t="4223" x="2914650" y="895350"/>
          <p14:tracePt t="4240" x="2908300" y="882650"/>
          <p14:tracePt t="4293" x="2908300" y="889000"/>
          <p14:tracePt t="4301" x="2908300" y="901700"/>
          <p14:tracePt t="4308" x="2914650" y="914400"/>
          <p14:tracePt t="4321" x="2921000" y="927100"/>
          <p14:tracePt t="4340" x="2933700" y="952500"/>
          <p14:tracePt t="4356" x="2952750" y="971550"/>
          <p14:tracePt t="4373" x="2978150" y="996950"/>
          <p14:tracePt t="4388" x="3009900" y="1028700"/>
          <p14:tracePt t="4406" x="3041650" y="1066800"/>
          <p14:tracePt t="4423" x="3073400" y="1104900"/>
          <p14:tracePt t="4437" x="3105150" y="1149350"/>
          <p14:tracePt t="4456" x="3136900" y="1206500"/>
          <p14:tracePt t="4471" x="3155950" y="1276350"/>
          <p14:tracePt t="4489" x="3168650" y="1346200"/>
          <p14:tracePt t="4504" x="3175000" y="1422400"/>
          <p14:tracePt t="4523" x="3181350" y="1460500"/>
          <p14:tracePt t="4537" x="3181350" y="1479550"/>
          <p14:tracePt t="4556" x="3181350" y="1504950"/>
          <p14:tracePt t="4589" x="3187700" y="1504950"/>
          <p14:tracePt t="4957" x="3187700" y="1511300"/>
          <p14:tracePt t="4964" x="3181350" y="1524000"/>
          <p14:tracePt t="4972" x="3162300" y="1536700"/>
          <p14:tracePt t="4986" x="3130550" y="1543050"/>
          <p14:tracePt t="5003" x="3105150" y="1562100"/>
          <p14:tracePt t="5021" x="2901950" y="1587500"/>
          <p14:tracePt t="5038" x="2679700" y="1587500"/>
          <p14:tracePt t="5055" x="2374900" y="1574800"/>
          <p14:tracePt t="5071" x="2070100" y="1555750"/>
          <p14:tracePt t="5088" x="1771650" y="1536700"/>
          <p14:tracePt t="5104" x="1524000" y="1530350"/>
          <p14:tracePt t="5121" x="1371600" y="1517650"/>
          <p14:tracePt t="5138" x="1276350" y="1517650"/>
          <p14:tracePt t="5152" x="1250950" y="1517650"/>
          <p14:tracePt t="5197" x="1238250" y="1517650"/>
          <p14:tracePt t="5261" x="1244600" y="1517650"/>
          <p14:tracePt t="5268" x="1250950" y="1517650"/>
          <p14:tracePt t="5285" x="1263650" y="1517650"/>
          <p14:tracePt t="5293" x="1289050" y="1511300"/>
          <p14:tracePt t="5304" x="1314450" y="1511300"/>
          <p14:tracePt t="5321" x="1409700" y="1498600"/>
          <p14:tracePt t="5337" x="1549400" y="1479550"/>
          <p14:tracePt t="5354" x="1720850" y="1460500"/>
          <p14:tracePt t="5369" x="1905000" y="1447800"/>
          <p14:tracePt t="5387" x="2114550" y="1447800"/>
          <p14:tracePt t="5404" x="2476500" y="1447800"/>
          <p14:tracePt t="5421" x="2762250" y="1454150"/>
          <p14:tracePt t="5437" x="3060700" y="1460500"/>
          <p14:tracePt t="5454" x="3321050" y="1460500"/>
          <p14:tracePt t="5470" x="3562350" y="1460500"/>
          <p14:tracePt t="5485" x="3778250" y="1460500"/>
          <p14:tracePt t="5503" x="3981450" y="1435100"/>
          <p14:tracePt t="5520" x="4184650" y="1416050"/>
          <p14:tracePt t="5537" x="4375150" y="1390650"/>
          <p14:tracePt t="5553" x="4552950" y="1377950"/>
          <p14:tracePt t="5570" x="4724400" y="1365250"/>
          <p14:tracePt t="5586" x="4864100" y="1358900"/>
          <p14:tracePt t="5603" x="4997450" y="1346200"/>
          <p14:tracePt t="5620" x="5168900" y="1333500"/>
          <p14:tracePt t="5637" x="5276850" y="1320800"/>
          <p14:tracePt t="5654" x="5365750" y="1320800"/>
          <p14:tracePt t="5670" x="5441950" y="1320800"/>
          <p14:tracePt t="5686" x="5518150" y="1314450"/>
          <p14:tracePt t="5703" x="5588000" y="1308100"/>
          <p14:tracePt t="5720" x="5645150" y="1301750"/>
          <p14:tracePt t="5736" x="5683250" y="1295400"/>
          <p14:tracePt t="5753" x="5708650" y="1289050"/>
          <p14:tracePt t="5768" x="5727700" y="1289050"/>
          <p14:tracePt t="5786" x="5740400" y="1289050"/>
          <p14:tracePt t="5803" x="5746750" y="1289050"/>
          <p14:tracePt t="6117" x="5740400" y="1295400"/>
          <p14:tracePt t="6124" x="5734050" y="1314450"/>
          <p14:tracePt t="6133" x="5708650" y="1333500"/>
          <p14:tracePt t="6150" x="5676900" y="1371600"/>
          <p14:tracePt t="6169" x="5645150" y="1428750"/>
          <p14:tracePt t="6185" x="5613400" y="1479550"/>
          <p14:tracePt t="6201" x="5600700" y="1511300"/>
          <p14:tracePt t="6218" x="5594350" y="1536700"/>
          <p14:tracePt t="6234" x="5594350" y="1549400"/>
          <p14:tracePt t="6251" x="5594350" y="1555750"/>
          <p14:tracePt t="6284" x="5594350" y="1568450"/>
          <p14:tracePt t="6317" x="5594350" y="1574800"/>
          <p14:tracePt t="6334" x="5594350" y="1587500"/>
          <p14:tracePt t="6351" x="5594350" y="1593850"/>
          <p14:tracePt t="6367" x="5600700" y="1600200"/>
          <p14:tracePt t="6383" x="5607050" y="1612900"/>
          <p14:tracePt t="6399" x="5607050" y="1631950"/>
          <p14:tracePt t="6417" x="5607050" y="1638300"/>
          <p14:tracePt t="6432" x="5607050" y="1651000"/>
          <p14:tracePt t="6451" x="5607050" y="1663700"/>
          <p14:tracePt t="6468" x="5607050" y="1695450"/>
          <p14:tracePt t="6483" x="5607050" y="1714500"/>
          <p14:tracePt t="6501" x="5607050" y="1758950"/>
          <p14:tracePt t="6518" x="5607050" y="1790700"/>
          <p14:tracePt t="6534" x="5607050" y="1822450"/>
          <p14:tracePt t="6551" x="5607050" y="1854200"/>
          <p14:tracePt t="6567" x="5607050" y="1879600"/>
          <p14:tracePt t="6584" x="5607050" y="1898650"/>
          <p14:tracePt t="6601" x="5607050" y="1911350"/>
          <p14:tracePt t="6617" x="5607050" y="1924050"/>
          <p14:tracePt t="6634" x="5607050" y="1936750"/>
          <p14:tracePt t="6650" x="5607050" y="1943100"/>
          <p14:tracePt t="6667" x="5607050" y="1949450"/>
          <p14:tracePt t="6684" x="5607050" y="1968500"/>
          <p14:tracePt t="6701" x="5607050" y="1981200"/>
          <p14:tracePt t="6734" x="5607050" y="1987550"/>
          <p14:tracePt t="6750" x="5607050" y="2000250"/>
          <p14:tracePt t="6767" x="5600700" y="2006600"/>
          <p14:tracePt t="6798" x="5600700" y="2012950"/>
          <p14:tracePt t="6817" x="5600700" y="2025650"/>
          <p14:tracePt t="6833" x="5600700" y="2032000"/>
          <p14:tracePt t="6850" x="5600700" y="2044700"/>
          <p14:tracePt t="6867" x="5600700" y="2051050"/>
          <p14:tracePt t="6884" x="5600700" y="2070100"/>
          <p14:tracePt t="6900" x="5594350" y="2082800"/>
          <p14:tracePt t="6917" x="5594350" y="2095500"/>
          <p14:tracePt t="6932" x="5588000" y="2108200"/>
          <p14:tracePt t="6948" x="5588000" y="2114550"/>
          <p14:tracePt t="6967" x="5588000" y="2120900"/>
          <p14:tracePt t="6983" x="5588000" y="2127250"/>
          <p14:tracePt t="7000" x="5581650" y="2139950"/>
          <p14:tracePt t="7016" x="5581650" y="2152650"/>
          <p14:tracePt t="7033" x="5581650" y="2165350"/>
          <p14:tracePt t="7049" x="5581650" y="2178050"/>
          <p14:tracePt t="7066" x="5575300" y="2184400"/>
          <p14:tracePt t="7081" x="5575300" y="2190750"/>
          <p14:tracePt t="7100" x="5575300" y="2203450"/>
          <p14:tracePt t="7116" x="5575300" y="2209800"/>
          <p14:tracePt t="7133" x="5568950" y="2209800"/>
          <p14:tracePt t="7285" x="5568950" y="2216150"/>
          <p14:tracePt t="7645" x="5562600" y="2216150"/>
          <p14:tracePt t="7653" x="5549900" y="2216150"/>
          <p14:tracePt t="7665" x="5537200" y="2216150"/>
          <p14:tracePt t="7681" x="5530850" y="2209800"/>
          <p14:tracePt t="7698" x="5492750" y="2209800"/>
          <p14:tracePt t="7715" x="5410200" y="2209800"/>
          <p14:tracePt t="7731" x="5359400" y="2197100"/>
          <p14:tracePt t="7957" x="5359400" y="2190750"/>
          <p14:tracePt t="7964" x="5359400" y="2184400"/>
          <p14:tracePt t="8036" x="5365750" y="2184400"/>
          <p14:tracePt t="8052" x="5365750" y="2178050"/>
          <p14:tracePt t="8084" x="5372100" y="2171700"/>
          <p14:tracePt t="8092" x="5372100" y="2165350"/>
          <p14:tracePt t="8708" x="5378450" y="2165350"/>
          <p14:tracePt t="8725" x="5378450" y="2159000"/>
          <p14:tracePt t="8732" x="5384800" y="2159000"/>
          <p14:tracePt t="8756" x="5391150" y="2159000"/>
          <p14:tracePt t="8764" x="5397500" y="2159000"/>
          <p14:tracePt t="8779" x="5403850" y="2159000"/>
          <p14:tracePt t="8796" x="5429250" y="2159000"/>
          <p14:tracePt t="8812" x="5454650" y="2159000"/>
          <p14:tracePt t="8829" x="5467350" y="2159000"/>
          <p14:tracePt t="8845" x="5492750" y="2165350"/>
          <p14:tracePt t="8862" x="5530850" y="2197100"/>
          <p14:tracePt t="8877" x="5568950" y="2247900"/>
          <p14:tracePt t="8895" x="5607050" y="2330450"/>
          <p14:tracePt t="8912" x="5638800" y="2444750"/>
          <p14:tracePt t="8928" x="5651500" y="2603500"/>
          <p14:tracePt t="8945" x="5632450" y="2768600"/>
          <p14:tracePt t="8962" x="5588000" y="2940050"/>
          <p14:tracePt t="8978" x="5492750" y="3124200"/>
          <p14:tracePt t="8993" x="5391150" y="3257550"/>
          <p14:tracePt t="9012" x="5118100" y="3390900"/>
          <p14:tracePt t="9026" x="4984750" y="3422650"/>
          <p14:tracePt t="9045" x="4508500" y="3429000"/>
          <p14:tracePt t="9062" x="4108450" y="3371850"/>
          <p14:tracePt t="9078" x="3721100" y="3289300"/>
          <p14:tracePt t="9095" x="3416300" y="3213100"/>
          <p14:tracePt t="9111" x="3225800" y="3155950"/>
          <p14:tracePt t="9128" x="3130550" y="3124200"/>
          <p14:tracePt t="9145" x="3098800" y="3111500"/>
          <p14:tracePt t="9161" x="3086100" y="3105150"/>
          <p14:tracePt t="9178" x="3079750" y="3098800"/>
          <p14:tracePt t="9193" x="3060700" y="3092450"/>
          <p14:tracePt t="9211" x="2997200" y="3086100"/>
          <p14:tracePt t="9226" x="2882900" y="3067050"/>
          <p14:tracePt t="9245" x="2660650" y="3041650"/>
          <p14:tracePt t="9261" x="2482850" y="3016250"/>
          <p14:tracePt t="9276" x="2317750" y="2997200"/>
          <p14:tracePt t="9294" x="2190750" y="2984500"/>
          <p14:tracePt t="9311" x="2082800" y="2978150"/>
          <p14:tracePt t="9328" x="2019300" y="2971800"/>
          <p14:tracePt t="9344" x="1981200" y="2971800"/>
          <p14:tracePt t="9361" x="1962150" y="2971800"/>
          <p14:tracePt t="9375" x="1949450" y="2971800"/>
          <p14:tracePt t="9394" x="1943100" y="2971800"/>
          <p14:tracePt t="9411" x="1930400" y="2984500"/>
          <p14:tracePt t="9428" x="1917700" y="3003550"/>
          <p14:tracePt t="9444" x="1898650" y="3028950"/>
          <p14:tracePt t="9461" x="1873250" y="3054350"/>
          <p14:tracePt t="9477" x="1841500" y="3105150"/>
          <p14:tracePt t="9494" x="1816100" y="3136900"/>
          <p14:tracePt t="9509" x="1758950" y="3187700"/>
          <p14:tracePt t="9527" x="1708150" y="3232150"/>
          <p14:tracePt t="9543" x="1644650" y="3282950"/>
          <p14:tracePt t="9560" x="1581150" y="3321050"/>
          <p14:tracePt t="9577" x="1517650" y="3352800"/>
          <p14:tracePt t="9593" x="1485900" y="3371850"/>
          <p14:tracePt t="9610" x="1473200" y="3384550"/>
          <p14:tracePt t="9625" x="1466850" y="3384550"/>
          <p14:tracePt t="9813" x="1473200" y="3384550"/>
          <p14:tracePt t="9820" x="1485900" y="3384550"/>
          <p14:tracePt t="9828" x="1517650" y="3384550"/>
          <p14:tracePt t="9843" x="1568450" y="3384550"/>
          <p14:tracePt t="9860" x="1695450" y="3384550"/>
          <p14:tracePt t="9876" x="1892300" y="3384550"/>
          <p14:tracePt t="9893" x="2120900" y="3390900"/>
          <p14:tracePt t="9909" x="2349500" y="3390900"/>
          <p14:tracePt t="9926" x="2546350" y="3403600"/>
          <p14:tracePt t="9943" x="2667000" y="3409950"/>
          <p14:tracePt t="9959" x="2717800" y="3416300"/>
          <p14:tracePt t="9976" x="2736850" y="3416300"/>
          <p14:tracePt t="10260" x="2743200" y="3416300"/>
          <p14:tracePt t="10268" x="2755900" y="3416300"/>
          <p14:tracePt t="10276" x="2774950" y="3416300"/>
          <p14:tracePt t="10292" x="2832100" y="3416300"/>
          <p14:tracePt t="10309" x="2914650" y="3409950"/>
          <p14:tracePt t="10325" x="2978150" y="3403600"/>
          <p14:tracePt t="10342" x="3086100" y="3390900"/>
          <p14:tracePt t="10356" x="3206750" y="3378200"/>
          <p14:tracePt t="10375" x="3327400" y="3371850"/>
          <p14:tracePt t="10392" x="3435350" y="3371850"/>
          <p14:tracePt t="10408" x="3524250" y="3371850"/>
          <p14:tracePt t="10425" x="3606800" y="3365500"/>
          <p14:tracePt t="10441" x="3695700" y="3365500"/>
          <p14:tracePt t="10458" x="3759200" y="3352800"/>
          <p14:tracePt t="10475" x="3810000" y="3327400"/>
          <p14:tracePt t="10492" x="3854450" y="3302000"/>
          <p14:tracePt t="10506" x="3867150" y="3295650"/>
          <p14:tracePt t="10525" x="3873500" y="3282950"/>
          <p14:tracePt t="10539" x="3879850" y="3276600"/>
          <p14:tracePt t="10558" x="3848100" y="3276600"/>
          <p14:tracePt t="10573" x="3803650" y="3276600"/>
          <p14:tracePt t="10591" x="3771900" y="3295650"/>
          <p14:tracePt t="10624" x="3771900" y="3289300"/>
          <p14:tracePt t="10741" x="3771900" y="3295650"/>
          <p14:tracePt t="10748" x="3752850" y="3289300"/>
          <p14:tracePt t="10757" x="3752850" y="3282950"/>
          <p14:tracePt t="10774" x="3746500" y="3276600"/>
          <p14:tracePt t="10852" x="3759200" y="3276600"/>
          <p14:tracePt t="10861" x="3759200" y="3282950"/>
          <p14:tracePt t="10874" x="3765550" y="3282950"/>
          <p14:tracePt t="10890" x="3765550" y="3295650"/>
          <p14:tracePt t="10907" x="3765550" y="3302000"/>
          <p14:tracePt t="10997" x="3765550" y="3308350"/>
          <p14:tracePt t="11101" x="3765550" y="3314700"/>
          <p14:tracePt t="11141" x="3765550" y="3321050"/>
          <p14:tracePt t="11156" x="3765550" y="3327400"/>
          <p14:tracePt t="11173" x="3765550" y="3333750"/>
          <p14:tracePt t="11221" x="3765550" y="3340100"/>
          <p14:tracePt t="11477" x="3765550" y="3346450"/>
          <p14:tracePt t="11484" x="3771900" y="3352800"/>
          <p14:tracePt t="11492" x="3797300" y="3352800"/>
          <p14:tracePt t="11506" x="3835400" y="3359150"/>
          <p14:tracePt t="11520" x="3873500" y="3365500"/>
          <p14:tracePt t="11539" x="3956050" y="3378200"/>
          <p14:tracePt t="11556" x="4076700" y="3384550"/>
          <p14:tracePt t="11572" x="4171950" y="3384550"/>
          <p14:tracePt t="11589" x="4248150" y="3384550"/>
          <p14:tracePt t="11604" x="4311650" y="3384550"/>
          <p14:tracePt t="11622" x="4349750" y="3384550"/>
          <p14:tracePt t="11638" x="4381500" y="3384550"/>
          <p14:tracePt t="11655" x="4394200" y="3384550"/>
          <p14:tracePt t="11672" x="4406900" y="3384550"/>
          <p14:tracePt t="11688" x="4413250" y="3384550"/>
          <p14:tracePt t="11705" x="4425950" y="3384550"/>
          <p14:tracePt t="11722" x="4432300" y="3384550"/>
          <p14:tracePt t="11738" x="4438650" y="3384550"/>
          <p14:tracePt t="11755" x="4457700" y="3384550"/>
          <p14:tracePt t="11772" x="4483100" y="3384550"/>
          <p14:tracePt t="11788" x="4502150" y="3384550"/>
          <p14:tracePt t="11805" x="4521200" y="3384550"/>
          <p14:tracePt t="11822" x="4546600" y="3384550"/>
          <p14:tracePt t="11838" x="4572000" y="3384550"/>
          <p14:tracePt t="11855" x="4578350" y="3384550"/>
          <p14:tracePt t="11871" x="4616450" y="3384550"/>
          <p14:tracePt t="11888" x="4629150" y="3384550"/>
          <p14:tracePt t="11905" x="4635500" y="3384550"/>
          <p14:tracePt t="11921" x="4648200" y="3384550"/>
          <p14:tracePt t="11938" x="4654550" y="3378200"/>
          <p14:tracePt t="11954" x="4660900" y="3378200"/>
          <p14:tracePt t="11971" x="4679950" y="3378200"/>
          <p14:tracePt t="11988" x="4705350" y="3378200"/>
          <p14:tracePt t="12004" x="4730750" y="3378200"/>
          <p14:tracePt t="12021" x="4756150" y="3378200"/>
          <p14:tracePt t="12037" x="4787900" y="3378200"/>
          <p14:tracePt t="12054" x="4826000" y="3384550"/>
          <p14:tracePt t="12071" x="4845050" y="3390900"/>
          <p14:tracePt t="12087" x="4876800" y="3390900"/>
          <p14:tracePt t="12104" x="4908550" y="3397250"/>
          <p14:tracePt t="12121" x="4953000" y="3403600"/>
          <p14:tracePt t="12137" x="4991100" y="3409950"/>
          <p14:tracePt t="12154" x="5029200" y="3409950"/>
          <p14:tracePt t="12171" x="5073650" y="3416300"/>
          <p14:tracePt t="12187" x="5137150" y="3422650"/>
          <p14:tracePt t="12204" x="5264150" y="3435350"/>
          <p14:tracePt t="12221" x="5353050" y="3441700"/>
          <p14:tracePt t="12237" x="5454650" y="3448050"/>
          <p14:tracePt t="12254" x="5549900" y="3448050"/>
          <p14:tracePt t="12270" x="5632450" y="3448050"/>
          <p14:tracePt t="12287" x="5683250" y="3448050"/>
          <p14:tracePt t="12304" x="5746750" y="3448050"/>
          <p14:tracePt t="12320" x="5797550" y="3448050"/>
          <p14:tracePt t="12337" x="5861050" y="3448050"/>
          <p14:tracePt t="12353" x="5911850" y="3448050"/>
          <p14:tracePt t="12370" x="5962650" y="3448050"/>
          <p14:tracePt t="12387" x="5994400" y="3448050"/>
          <p14:tracePt t="12403" x="6013450" y="3448050"/>
          <p14:tracePt t="12444" x="6019800" y="3448050"/>
          <p14:tracePt t="12572" x="6026150" y="3448050"/>
          <p14:tracePt t="12597" x="6032500" y="3448050"/>
          <p14:tracePt t="12604" x="6038850" y="3448050"/>
          <p14:tracePt t="12612" x="6045200" y="3448050"/>
          <p14:tracePt t="12620" x="6051550" y="3448050"/>
          <p14:tracePt t="12636" x="6064250" y="3448050"/>
          <p14:tracePt t="12651" x="6076950" y="3448050"/>
          <p14:tracePt t="12669" x="6089650" y="3448050"/>
          <p14:tracePt t="12686" x="6096000" y="3448050"/>
          <p14:tracePt t="13188" x="6102350" y="3448050"/>
          <p14:tracePt t="13228" x="6108700" y="3448050"/>
          <p14:tracePt t="13237" x="6115050" y="3448050"/>
          <p14:tracePt t="13253" x="6121400" y="3448050"/>
          <p14:tracePt t="13277" x="6127750" y="3448050"/>
          <p14:tracePt t="13292" x="6127750" y="3454400"/>
          <p14:tracePt t="13301" x="6134100" y="3454400"/>
          <p14:tracePt t="13324" x="6140450" y="3454400"/>
          <p14:tracePt t="13348" x="6146800" y="3454400"/>
          <p14:tracePt t="13365" x="6153150" y="3454400"/>
          <p14:tracePt t="13380" x="6159500" y="3460750"/>
          <p14:tracePt t="13388" x="6165850" y="3460750"/>
          <p14:tracePt t="13412" x="6172200" y="3460750"/>
          <p14:tracePt t="13420" x="6191250" y="3460750"/>
          <p14:tracePt t="13434" x="6203950" y="3460750"/>
          <p14:tracePt t="13451" x="6229350" y="3467100"/>
          <p14:tracePt t="13468" x="6299200" y="3473450"/>
          <p14:tracePt t="13484" x="6350000" y="3473450"/>
          <p14:tracePt t="13501" x="6413500" y="3473450"/>
          <p14:tracePt t="13517" x="6477000" y="3479800"/>
          <p14:tracePt t="13534" x="6534150" y="3479800"/>
          <p14:tracePt t="13551" x="6591300" y="3479800"/>
          <p14:tracePt t="13567" x="6635750" y="3479800"/>
          <p14:tracePt t="13584" x="6680200" y="3479800"/>
          <p14:tracePt t="13600" x="6718300" y="3479800"/>
          <p14:tracePt t="13617" x="6756400" y="3479800"/>
          <p14:tracePt t="13634" x="6794500" y="3479800"/>
          <p14:tracePt t="13650" x="6838950" y="3479800"/>
          <p14:tracePt t="13667" x="6883400" y="3479800"/>
          <p14:tracePt t="13684" x="6934200" y="3479800"/>
          <p14:tracePt t="13700" x="6965950" y="3479800"/>
          <p14:tracePt t="13717" x="6985000" y="3479800"/>
          <p14:tracePt t="13733" x="6997700" y="3479800"/>
          <p14:tracePt t="13750" x="7016750" y="3479800"/>
          <p14:tracePt t="13767" x="7023100" y="3479800"/>
          <p14:tracePt t="13783" x="7035800" y="3473450"/>
          <p14:tracePt t="13800" x="7042150" y="3473450"/>
          <p14:tracePt t="13817" x="7054850" y="3473450"/>
          <p14:tracePt t="13833" x="7061200" y="3473450"/>
          <p14:tracePt t="13850" x="7086600" y="3473450"/>
          <p14:tracePt t="13866" x="7105650" y="3467100"/>
          <p14:tracePt t="13881" x="7131050" y="3467100"/>
          <p14:tracePt t="13900" x="7169150" y="3467100"/>
          <p14:tracePt t="13916" x="7200900" y="3467100"/>
          <p14:tracePt t="13933" x="7226300" y="3460750"/>
          <p14:tracePt t="13950" x="7251700" y="3460750"/>
          <p14:tracePt t="13964" x="7270750" y="3460750"/>
          <p14:tracePt t="13981" x="7296150" y="3460750"/>
          <p14:tracePt t="14000" x="7308850" y="3460750"/>
          <p14:tracePt t="14016" x="7321550" y="3460750"/>
          <p14:tracePt t="14033" x="7327900" y="3460750"/>
          <p14:tracePt t="14049" x="7340600" y="3460750"/>
          <p14:tracePt t="14083" x="7346950" y="3460750"/>
          <p14:tracePt t="14140" x="7353300" y="3460750"/>
          <p14:tracePt t="14196" x="7359650" y="3460750"/>
          <p14:tracePt t="14213" x="7366000" y="3460750"/>
          <p14:tracePt t="14237" x="7372350" y="3460750"/>
          <p14:tracePt t="14244" x="7378700" y="3460750"/>
          <p14:tracePt t="14261" x="7391400" y="3460750"/>
          <p14:tracePt t="14268" x="7397750" y="3460750"/>
          <p14:tracePt t="14282" x="7416800" y="3460750"/>
          <p14:tracePt t="14299" x="7442200" y="3460750"/>
          <p14:tracePt t="14316" x="7499350" y="3460750"/>
          <p14:tracePt t="14332" x="7531100" y="3460750"/>
          <p14:tracePt t="14349" x="7562850" y="3460750"/>
          <p14:tracePt t="14365" x="7600950" y="3460750"/>
          <p14:tracePt t="14382" x="7632700" y="3460750"/>
          <p14:tracePt t="14398" x="7664450" y="3460750"/>
          <p14:tracePt t="14415" x="7696200" y="3460750"/>
          <p14:tracePt t="14432" x="7721600" y="3460750"/>
          <p14:tracePt t="14448" x="7747000" y="3460750"/>
          <p14:tracePt t="14465" x="7759700" y="3460750"/>
          <p14:tracePt t="14482" x="7766050" y="3460750"/>
          <p14:tracePt t="14498" x="7772400" y="3460750"/>
          <p14:tracePt t="14515" x="7785100" y="3460750"/>
          <p14:tracePt t="14669" x="7766050" y="3467100"/>
          <p14:tracePt t="14676" x="7747000" y="3479800"/>
          <p14:tracePt t="14733" x="7747000" y="3486150"/>
          <p14:tracePt t="14957" x="7747000" y="3492500"/>
          <p14:tracePt t="14964" x="7753350" y="3492500"/>
          <p14:tracePt t="14972" x="7772400" y="3498850"/>
          <p14:tracePt t="14980" x="7816850" y="3524250"/>
          <p14:tracePt t="14995" x="7854950" y="3536950"/>
          <p14:tracePt t="15014" x="7912100" y="3568700"/>
          <p14:tracePt t="15030" x="7937500" y="3587750"/>
          <p14:tracePt t="15047" x="7943850" y="3594100"/>
          <p14:tracePt t="15064" x="7950200" y="3594100"/>
          <p14:tracePt t="15080" x="7956550" y="3594100"/>
          <p14:tracePt t="15097" x="7969250" y="3581400"/>
          <p14:tracePt t="15114" x="7975600" y="3568700"/>
          <p14:tracePt t="15173" x="7975600" y="3562350"/>
          <p14:tracePt t="15636" x="7969250" y="3562350"/>
          <p14:tracePt t="15644" x="7956550" y="3562350"/>
          <p14:tracePt t="15653" x="7950200" y="3562350"/>
          <p14:tracePt t="15668" x="7931150" y="3562350"/>
          <p14:tracePt t="15678" x="7912100" y="3562350"/>
          <p14:tracePt t="15695" x="7880350" y="3562350"/>
          <p14:tracePt t="15712" x="7848600" y="3562350"/>
          <p14:tracePt t="15729" x="7816850" y="3562350"/>
          <p14:tracePt t="15745" x="7791450" y="3562350"/>
          <p14:tracePt t="15762" x="7766050" y="3562350"/>
          <p14:tracePt t="15778" x="7759700" y="3562350"/>
          <p14:tracePt t="15795" x="7747000" y="3562350"/>
          <p14:tracePt t="16060" x="7753350" y="3562350"/>
          <p14:tracePt t="16068" x="7759700" y="3562350"/>
          <p14:tracePt t="16084" x="7766050" y="3562350"/>
          <p14:tracePt t="16094" x="7778750" y="3562350"/>
          <p14:tracePt t="16111" x="7816850" y="3562350"/>
          <p14:tracePt t="16128" x="7905750" y="3575050"/>
          <p14:tracePt t="16144" x="8032750" y="3581400"/>
          <p14:tracePt t="16161" x="8185150" y="3581400"/>
          <p14:tracePt t="16178" x="8350250" y="3581400"/>
          <p14:tracePt t="16194" x="8509000" y="3581400"/>
          <p14:tracePt t="16211" x="8661400" y="3581400"/>
          <p14:tracePt t="16228" x="8858250" y="3581400"/>
          <p14:tracePt t="16244" x="8959850" y="3581400"/>
          <p14:tracePt t="16261" x="9029700" y="3581400"/>
          <p14:tracePt t="16277" x="9086850" y="3581400"/>
          <p14:tracePt t="16294" x="9118600" y="3581400"/>
          <p14:tracePt t="16311" x="9144000" y="3581400"/>
          <p14:tracePt t="16356" x="9150350" y="3581400"/>
          <p14:tracePt t="16989" x="9156700" y="3581400"/>
          <p14:tracePt t="16996" x="9169400" y="3581400"/>
          <p14:tracePt t="17013" x="9188450" y="3581400"/>
          <p14:tracePt t="17025" x="9207500" y="3581400"/>
          <p14:tracePt t="17042" x="9264650" y="3581400"/>
          <p14:tracePt t="17059" x="9340850" y="3575050"/>
          <p14:tracePt t="17076" x="9486900" y="3568700"/>
          <p14:tracePt t="17092" x="9594850" y="3556000"/>
          <p14:tracePt t="17109" x="9702800" y="3549650"/>
          <p14:tracePt t="17125" x="9810750" y="3543300"/>
          <p14:tracePt t="17142" x="9886950" y="3536950"/>
          <p14:tracePt t="17158" x="9969500" y="3524250"/>
          <p14:tracePt t="17175" x="10026650" y="3524250"/>
          <p14:tracePt t="17192" x="10058400" y="3524250"/>
          <p14:tracePt t="17209" x="10096500" y="3524250"/>
          <p14:tracePt t="17225" x="10153650" y="3524250"/>
          <p14:tracePt t="17242" x="10185400" y="3524250"/>
          <p14:tracePt t="17258" x="10204450" y="3524250"/>
          <p14:tracePt t="17275" x="10223500" y="3517900"/>
          <p14:tracePt t="17292" x="10248900" y="3517900"/>
          <p14:tracePt t="17308" x="10261600" y="3517900"/>
          <p14:tracePt t="17325" x="10267950" y="3511550"/>
          <p14:tracePt t="17341" x="10274300" y="3511550"/>
          <p14:tracePt t="17358" x="10287000" y="3511550"/>
          <p14:tracePt t="17375" x="10293350" y="3505200"/>
          <p14:tracePt t="17391" x="10318750" y="3498850"/>
          <p14:tracePt t="17408" x="10356850" y="3492500"/>
          <p14:tracePt t="17424" x="10414000" y="3473450"/>
          <p14:tracePt t="17439" x="10496550" y="3454400"/>
          <p14:tracePt t="17458" x="10617200" y="3435350"/>
          <p14:tracePt t="17474" x="10750550" y="3416300"/>
          <p14:tracePt t="17491" x="10896600" y="3384550"/>
          <p14:tracePt t="17508" x="11112500" y="3359150"/>
          <p14:tracePt t="17524" x="11239500" y="3346450"/>
          <p14:tracePt t="17541" x="11360150" y="3327400"/>
          <p14:tracePt t="17557" x="11461750" y="3314700"/>
          <p14:tracePt t="17574" x="11550650" y="3302000"/>
          <p14:tracePt t="17591" x="11614150" y="3289300"/>
          <p14:tracePt t="17607" x="11664950" y="3282950"/>
          <p14:tracePt t="17624" x="11703050" y="3276600"/>
          <p14:tracePt t="17641" x="11722100" y="3276600"/>
          <p14:tracePt t="17658" x="11734800" y="3276600"/>
          <p14:tracePt t="17701" x="11741150" y="3276600"/>
          <p14:tracePt t="18292" x="11734800" y="3282950"/>
          <p14:tracePt t="18300" x="11734800" y="3289300"/>
          <p14:tracePt t="18316" x="11734800" y="3295650"/>
          <p14:tracePt t="18324" x="11728450" y="3295650"/>
          <p14:tracePt t="18338" x="11728450" y="3302000"/>
          <p14:tracePt t="18355" x="11722100" y="3314700"/>
          <p14:tracePt t="18372" x="11709400" y="3321050"/>
          <p14:tracePt t="18388" x="11696700" y="3327400"/>
          <p14:tracePt t="18405" x="11677650" y="3346450"/>
          <p14:tracePt t="18420" x="11620500" y="3378200"/>
          <p14:tracePt t="18437" x="11544300" y="3416300"/>
          <p14:tracePt t="18455" x="11436350" y="3454400"/>
          <p14:tracePt t="18470" x="11315700" y="3498850"/>
          <p14:tracePt t="18488" x="11169650" y="3556000"/>
          <p14:tracePt t="18503" x="11042650" y="3606800"/>
          <p14:tracePt t="18521" x="10941050" y="3644900"/>
          <p14:tracePt t="18537" x="10877550" y="3663950"/>
          <p14:tracePt t="18555" x="10858500" y="3663950"/>
          <p14:tracePt t="18571" x="10852150" y="3663950"/>
          <p14:tracePt t="19644" x="10852150" y="3670300"/>
          <p14:tracePt t="19652" x="10852150" y="3689350"/>
          <p14:tracePt t="19669" x="10852150" y="3708400"/>
          <p14:tracePt t="19676" x="10852150" y="3721100"/>
          <p14:tracePt t="19686" x="10852150" y="3740150"/>
          <p14:tracePt t="19702" x="10807700" y="3797300"/>
          <p14:tracePt t="19719" x="10795000" y="3810000"/>
          <p14:tracePt t="19757" x="10795000" y="3816350"/>
          <p14:tracePt t="19956" x="10820400" y="3816350"/>
          <p14:tracePt t="19964" x="10833100" y="3816350"/>
          <p14:tracePt t="19973" x="10839450" y="3816350"/>
          <p14:tracePt t="19983" x="10852150" y="3816350"/>
          <p14:tracePt t="20013" x="10864850" y="3803650"/>
          <p14:tracePt t="20020" x="10864850" y="3810000"/>
          <p14:tracePt t="20036" x="10858500" y="3810000"/>
          <p14:tracePt t="20052" x="10845800" y="3816350"/>
          <p14:tracePt t="20068" x="10839450" y="3822700"/>
          <p14:tracePt t="20101" x="10833100" y="3829050"/>
          <p14:tracePt t="20340" x="10826750" y="3829050"/>
          <p14:tracePt t="20349" x="10820400" y="3835400"/>
          <p14:tracePt t="20356" x="10814050" y="3835400"/>
          <p14:tracePt t="20367" x="10801350" y="3835400"/>
          <p14:tracePt t="20384" x="10775950" y="3854450"/>
          <p14:tracePt t="20400" x="10756900" y="3854450"/>
          <p14:tracePt t="20417" x="10718800" y="3867150"/>
          <p14:tracePt t="20433" x="10642600" y="3886200"/>
          <p14:tracePt t="20450" x="10521950" y="3924300"/>
          <p14:tracePt t="20467" x="10236200" y="4000500"/>
          <p14:tracePt t="20484" x="9086850" y="4298950"/>
          <p14:tracePt t="20499" x="8559800" y="4413250"/>
          <p14:tracePt t="20517" x="6711950" y="4737100"/>
          <p14:tracePt t="20534" x="5518150" y="4908550"/>
          <p14:tracePt t="20550" x="4603750" y="5029200"/>
          <p14:tracePt t="20567" x="4000500" y="5054600"/>
          <p14:tracePt t="20584" x="3740150" y="5054600"/>
          <p14:tracePt t="20600" x="3670300" y="5029200"/>
          <p14:tracePt t="20617" x="3663950" y="5016500"/>
          <p14:tracePt t="20633" x="3663950" y="5010150"/>
          <p14:tracePt t="20650" x="3670300" y="4997450"/>
          <p14:tracePt t="20667" x="3676650" y="4997450"/>
          <p14:tracePt t="20804" x="3657600" y="4997450"/>
          <p14:tracePt t="20812" x="3638550" y="4997450"/>
          <p14:tracePt t="20820" x="3613150" y="4997450"/>
          <p14:tracePt t="20833" x="3581400" y="4997450"/>
          <p14:tracePt t="20850" x="3479800" y="4997450"/>
          <p14:tracePt t="20866" x="3416300" y="4997450"/>
          <p14:tracePt t="20883" x="3289300" y="5003800"/>
          <p14:tracePt t="20900" x="3086100" y="5010150"/>
          <p14:tracePt t="20916" x="2946400" y="5010150"/>
          <p14:tracePt t="20933" x="2800350" y="5010150"/>
          <p14:tracePt t="20949" x="2641600" y="5010150"/>
          <p14:tracePt t="20966" x="2451100" y="4984750"/>
          <p14:tracePt t="20983" x="2228850" y="4953000"/>
          <p14:tracePt t="20999" x="2038350" y="4933950"/>
          <p14:tracePt t="21016" x="1847850" y="4895850"/>
          <p14:tracePt t="21032" x="1676400" y="4857750"/>
          <p14:tracePt t="21049" x="1543050" y="4838700"/>
          <p14:tracePt t="21064" x="1428750" y="4826000"/>
          <p14:tracePt t="21082" x="1365250" y="4813300"/>
          <p14:tracePt t="21099" x="1327150" y="4800600"/>
          <p14:tracePt t="21116" x="1301750" y="4781550"/>
          <p14:tracePt t="21132" x="1301750" y="4775200"/>
          <p14:tracePt t="21149" x="1301750" y="4749800"/>
          <p14:tracePt t="21166" x="1301750" y="4724400"/>
          <p14:tracePt t="21182" x="1308100" y="4692650"/>
          <p14:tracePt t="21199" x="1327150" y="4673600"/>
          <p14:tracePt t="21215" x="1346200" y="4654550"/>
          <p14:tracePt t="21232" x="1377950" y="4629150"/>
          <p14:tracePt t="21249" x="1403350" y="4610100"/>
          <p14:tracePt t="21265" x="1460500" y="4584700"/>
          <p14:tracePt t="21282" x="1536700" y="4546600"/>
          <p14:tracePt t="21299" x="1644650" y="4514850"/>
          <p14:tracePt t="21313" x="1765300" y="4483100"/>
          <p14:tracePt t="21332" x="1968500" y="4457700"/>
          <p14:tracePt t="21347" x="2044700" y="4457700"/>
          <p14:tracePt t="21348" x="2114550" y="4451350"/>
          <p14:tracePt t="21365" x="2247900" y="4451350"/>
          <p14:tracePt t="21382" x="2381250" y="4451350"/>
          <p14:tracePt t="21398" x="2470150" y="4451350"/>
          <p14:tracePt t="21415" x="2540000" y="4451350"/>
          <p14:tracePt t="21432" x="2590800" y="4457700"/>
          <p14:tracePt t="21446" x="2635250" y="4457700"/>
          <p14:tracePt t="21464" x="2673350" y="4457700"/>
          <p14:tracePt t="21481" x="2717800" y="4457700"/>
          <p14:tracePt t="21497" x="2755900" y="4457700"/>
          <p14:tracePt t="21514" x="2794000" y="4457700"/>
          <p14:tracePt t="21531" x="2838450" y="4457700"/>
          <p14:tracePt t="21548" x="2927350" y="4438650"/>
          <p14:tracePt t="21562" x="2952750" y="4432300"/>
          <p14:tracePt t="21581" x="3054350" y="4419600"/>
          <p14:tracePt t="21598" x="3124200" y="4406900"/>
          <p14:tracePt t="21614" x="3213100" y="4400550"/>
          <p14:tracePt t="21629" x="3289300" y="4387850"/>
          <p14:tracePt t="21646" x="3371850" y="4381500"/>
          <p14:tracePt t="21664" x="3429000" y="4381500"/>
          <p14:tracePt t="21681" x="3486150" y="4375150"/>
          <p14:tracePt t="21697" x="3517900" y="4375150"/>
          <p14:tracePt t="21714" x="3549650" y="4375150"/>
          <p14:tracePt t="21731" x="3568700" y="4368800"/>
          <p14:tracePt t="21748" x="3625850" y="4362450"/>
          <p14:tracePt t="21764" x="3676650" y="4356100"/>
          <p14:tracePt t="21781" x="3727450" y="4343400"/>
          <p14:tracePt t="21797" x="3803650" y="4330700"/>
          <p14:tracePt t="21814" x="3879850" y="4318000"/>
          <p14:tracePt t="21829" x="3956050" y="4311650"/>
          <p14:tracePt t="21847" x="4038600" y="4305300"/>
          <p14:tracePt t="21864" x="4089400" y="4305300"/>
          <p14:tracePt t="21881" x="4152900" y="4298950"/>
          <p14:tracePt t="21897" x="4216400" y="4292600"/>
          <p14:tracePt t="21914" x="4286250" y="4286250"/>
          <p14:tracePt t="21930" x="4337050" y="4279900"/>
          <p14:tracePt t="21947" x="4413250" y="4279900"/>
          <p14:tracePt t="21964" x="4521200" y="4273550"/>
          <p14:tracePt t="21980" x="4597400" y="4267200"/>
          <p14:tracePt t="21995" x="4622800" y="4267200"/>
          <p14:tracePt t="22014" x="4711700" y="4260850"/>
          <p14:tracePt t="22030" x="4756150" y="4260850"/>
          <p14:tracePt t="22047" x="4806950" y="4260850"/>
          <p14:tracePt t="22063" x="4857750" y="4260850"/>
          <p14:tracePt t="22080" x="4908550" y="4260850"/>
          <p14:tracePt t="22096" x="4953000" y="4254500"/>
          <p14:tracePt t="22113" x="5003800" y="4254500"/>
          <p14:tracePt t="22130" x="5041900" y="4248150"/>
          <p14:tracePt t="22146" x="5073650" y="4241800"/>
          <p14:tracePt t="22161" x="5092700" y="4241800"/>
          <p14:tracePt t="22180" x="5124450" y="4241800"/>
          <p14:tracePt t="22196" x="5137150" y="4241800"/>
          <p14:tracePt t="22213" x="5149850" y="4241800"/>
          <p14:tracePt t="22229" x="5156200" y="4241800"/>
          <p14:tracePt t="22246" x="5175250" y="4241800"/>
          <p14:tracePt t="22263" x="5194300" y="4241800"/>
          <p14:tracePt t="22279" x="5226050" y="4241800"/>
          <p14:tracePt t="22296" x="5257800" y="4235450"/>
          <p14:tracePt t="22313" x="5295900" y="4235450"/>
          <p14:tracePt t="22330" x="5334000" y="4235450"/>
          <p14:tracePt t="22346" x="5378450" y="4235450"/>
          <p14:tracePt t="22348" x="5403850" y="4235450"/>
          <p14:tracePt t="22362" x="5422900" y="4235450"/>
          <p14:tracePt t="22380" x="5473700" y="4229100"/>
          <p14:tracePt t="22396" x="5499100" y="4222750"/>
          <p14:tracePt t="22411" x="5511800" y="4222750"/>
          <p14:tracePt t="22429" x="5530850" y="4222750"/>
          <p14:tracePt t="22446" x="5537200" y="4222750"/>
          <p14:tracePt t="22462" x="5549900" y="4222750"/>
          <p14:tracePt t="22479" x="5568950" y="4222750"/>
          <p14:tracePt t="22494" x="5588000" y="4216400"/>
          <p14:tracePt t="22512" x="5626100" y="4216400"/>
          <p14:tracePt t="22528" x="5657850" y="4210050"/>
          <p14:tracePt t="22545" x="5695950" y="4197350"/>
          <p14:tracePt t="22562" x="5721350" y="4191000"/>
          <p14:tracePt t="22579" x="5753100" y="4191000"/>
          <p14:tracePt t="22596" x="5765800" y="4184650"/>
          <p14:tracePt t="22612" x="5772150" y="4184650"/>
          <p14:tracePt t="22668" x="5778500" y="4184650"/>
          <p14:tracePt t="22733" x="5778500" y="4178300"/>
          <p14:tracePt t="23189" x="5784850" y="4178300"/>
          <p14:tracePt t="23196" x="5791200" y="4178300"/>
          <p14:tracePt t="23210" x="5797550" y="4178300"/>
          <p14:tracePt t="23227" x="5822950" y="4178300"/>
          <p14:tracePt t="23244" x="5873750" y="4178300"/>
          <p14:tracePt t="23260" x="5892800" y="4178300"/>
          <p14:tracePt t="23277" x="5937250" y="4178300"/>
          <p14:tracePt t="23294" x="5975350" y="4184650"/>
          <p14:tracePt t="23310" x="6019800" y="4191000"/>
          <p14:tracePt t="23327" x="6051550" y="4191000"/>
          <p14:tracePt t="23344" x="6070600" y="4191000"/>
          <p14:tracePt t="23360" x="6083300" y="4191000"/>
          <p14:tracePt t="23377" x="6089650" y="4191000"/>
          <p14:tracePt t="23393" x="6089650" y="4203700"/>
          <p14:tracePt t="23410" x="6057900" y="4241800"/>
          <p14:tracePt t="23427" x="6038850" y="4248150"/>
          <p14:tracePt t="23444" x="6038850" y="4254500"/>
          <p14:tracePt t="23540" x="6032500" y="4254500"/>
          <p14:tracePt t="23548" x="6019800" y="4260850"/>
          <p14:tracePt t="23565" x="6013450" y="4260850"/>
          <p14:tracePt t="23576" x="6007100" y="4248150"/>
          <p14:tracePt t="23593" x="5988050" y="4229100"/>
          <p14:tracePt t="23610" x="5981700" y="4210050"/>
          <p14:tracePt t="23626" x="5981700" y="4203700"/>
          <p14:tracePt t="23660" x="5988050" y="4197350"/>
          <p14:tracePt t="23829" x="5994400" y="4197350"/>
          <p14:tracePt t="23836" x="6000750" y="4197350"/>
          <p14:tracePt t="23844" x="6007100" y="4197350"/>
          <p14:tracePt t="23859" x="6013450" y="4191000"/>
          <p14:tracePt t="23876" x="6032500" y="4191000"/>
          <p14:tracePt t="23893" x="6051550" y="4191000"/>
          <p14:tracePt t="23909" x="6064250" y="4191000"/>
          <p14:tracePt t="23925" x="6076950" y="4191000"/>
          <p14:tracePt t="23942" x="6089650" y="4191000"/>
          <p14:tracePt t="23959" x="6108700" y="4191000"/>
          <p14:tracePt t="23992" x="6115050" y="4191000"/>
          <p14:tracePt t="24092" x="6108700" y="4191000"/>
          <p14:tracePt t="24100" x="6089650" y="4191000"/>
          <p14:tracePt t="24116" x="6070600" y="4197350"/>
          <p14:tracePt t="24124" x="6051550" y="4197350"/>
          <p14:tracePt t="24142" x="6000750" y="4197350"/>
          <p14:tracePt t="24158" x="5949950" y="4184650"/>
          <p14:tracePt t="24175" x="5899150" y="4165600"/>
          <p14:tracePt t="24190" x="5873750" y="4146550"/>
          <p14:tracePt t="24208" x="5867400" y="4140200"/>
          <p14:tracePt t="24225" x="5861050" y="4140200"/>
          <p14:tracePt t="24628" x="5854700" y="4140200"/>
          <p14:tracePt t="24668" x="5848350" y="4140200"/>
          <p14:tracePt t="24676" x="5842000" y="4146550"/>
          <p14:tracePt t="24690" x="5829300" y="4152900"/>
          <p14:tracePt t="24707" x="5822950" y="4152900"/>
          <p14:tracePt t="24724" x="5715000" y="4184650"/>
          <p14:tracePt t="24740" x="5594350" y="4203700"/>
          <p14:tracePt t="24755" x="5518150" y="4216400"/>
          <p14:tracePt t="24773" x="5283200" y="4235450"/>
          <p14:tracePt t="24790" x="5130800" y="4241800"/>
          <p14:tracePt t="24807" x="5041900" y="4248150"/>
          <p14:tracePt t="24823" x="5022850" y="4248150"/>
          <p14:tracePt t="24855" x="5016500" y="4248150"/>
          <p14:tracePt t="24873" x="5022850" y="4248150"/>
          <p14:tracePt t="24890" x="5080000" y="4235450"/>
          <p14:tracePt t="24906" x="5187950" y="4222750"/>
          <p14:tracePt t="24923" x="5378450" y="4210050"/>
          <p14:tracePt t="24938" x="5448300" y="4203700"/>
          <p14:tracePt t="24956" x="5651500" y="4203700"/>
          <p14:tracePt t="24973" x="5727700" y="4203700"/>
          <p14:tracePt t="24990" x="5753100" y="4203700"/>
          <p14:tracePt t="25029" x="5740400" y="4203700"/>
          <p14:tracePt t="25039" x="5727700" y="4203700"/>
          <p14:tracePt t="25056" x="5676900" y="4210050"/>
          <p14:tracePt t="25073" x="5588000" y="4210050"/>
          <p14:tracePt t="25089" x="5537200" y="4229100"/>
          <p14:tracePt t="25106" x="5397500" y="4241800"/>
          <p14:tracePt t="25123" x="5276850" y="4254500"/>
          <p14:tracePt t="25139" x="5181600" y="4267200"/>
          <p14:tracePt t="25156" x="5137150" y="4273550"/>
          <p14:tracePt t="25173" x="5137150" y="4267200"/>
          <p14:tracePt t="25364" x="5143500" y="4267200"/>
          <p14:tracePt t="25372" x="5156200" y="4267200"/>
          <p14:tracePt t="25429" x="5156200" y="4260850"/>
          <p14:tracePt t="25436" x="5156200" y="4254500"/>
          <p14:tracePt t="25444" x="5156200" y="4248150"/>
          <p14:tracePt t="25455" x="5156200" y="4241800"/>
          <p14:tracePt t="25620" x="5162550" y="4241800"/>
          <p14:tracePt t="25628" x="5168900" y="4241800"/>
          <p14:tracePt t="25638" x="5168900" y="4235450"/>
          <p14:tracePt t="25654" x="5168900" y="4229100"/>
          <p14:tracePt t="25671" x="5175250" y="4229100"/>
          <p14:tracePt t="25692" x="5175250" y="4222750"/>
          <p14:tracePt t="25709" x="5181600" y="4222750"/>
          <p14:tracePt t="25724" x="5194300" y="4216400"/>
          <p14:tracePt t="25738" x="5200650" y="4210050"/>
          <p14:tracePt t="25754" x="5232400" y="4210050"/>
          <p14:tracePt t="25771" x="5276850" y="4197350"/>
          <p14:tracePt t="25788" x="5359400" y="4191000"/>
          <p14:tracePt t="25805" x="5397500" y="4184650"/>
          <p14:tracePt t="25821" x="5441950" y="4184650"/>
          <p14:tracePt t="25838" x="5467350" y="4178300"/>
          <p14:tracePt t="25854" x="5492750" y="4178300"/>
          <p14:tracePt t="25871" x="5492750" y="4171950"/>
          <p14:tracePt t="25886" x="5505450" y="4171950"/>
          <p14:tracePt t="26356" x="5499100" y="4178300"/>
          <p14:tracePt t="26372" x="5499100" y="4191000"/>
          <p14:tracePt t="26380" x="5486400" y="4210050"/>
          <p14:tracePt t="26388" x="5480050" y="4222750"/>
          <p14:tracePt t="26401" x="5461000" y="4248150"/>
          <p14:tracePt t="26418" x="5435600" y="4286250"/>
          <p14:tracePt t="26436" x="5378450" y="4387850"/>
          <p14:tracePt t="26453" x="5334000" y="4425950"/>
          <p14:tracePt t="26469" x="5270500" y="4502150"/>
          <p14:tracePt t="26486" x="5270500" y="4546600"/>
          <p14:tracePt t="26716" x="5270500" y="4533900"/>
          <p14:tracePt t="26733" x="5264150" y="4533900"/>
          <p14:tracePt t="26740" x="5264150" y="4540250"/>
          <p14:tracePt t="26752" x="5251450" y="4546600"/>
          <p14:tracePt t="26780" x="5251450" y="4514850"/>
          <p14:tracePt t="26788" x="5251450" y="4495800"/>
          <p14:tracePt t="26802" x="5251450" y="4489450"/>
          <p14:tracePt t="26818" x="5251450" y="4445000"/>
          <p14:tracePt t="26835" x="5232400" y="4406900"/>
          <p14:tracePt t="26852" x="5181600" y="4318000"/>
          <p14:tracePt t="26868" x="5124450" y="4254500"/>
          <p14:tracePt t="26885" x="4997450" y="4216400"/>
          <p14:tracePt t="26902" x="4749800" y="4165600"/>
          <p14:tracePt t="26918" x="4305300" y="4121150"/>
          <p14:tracePt t="26935" x="3752850" y="4038600"/>
          <p14:tracePt t="26952" x="3098800" y="3937000"/>
          <p14:tracePt t="26968" x="2514600" y="3867150"/>
          <p14:tracePt t="26983" x="2000250" y="3810000"/>
          <p14:tracePt t="27002" x="1638300" y="3771900"/>
          <p14:tracePt t="27018" x="1454150" y="3759200"/>
          <p14:tracePt t="27035" x="1377950" y="3752850"/>
          <p14:tracePt t="27068" x="1365250" y="3746500"/>
          <p14:tracePt t="27085" x="1365250" y="3733800"/>
          <p14:tracePt t="27101" x="1384300" y="3708400"/>
          <p14:tracePt t="27118" x="1397000" y="3689350"/>
          <p14:tracePt t="27134" x="1409700" y="3676650"/>
          <p14:tracePt t="27151" x="1422400" y="3670300"/>
          <p14:tracePt t="27168" x="1435100" y="3657600"/>
          <p14:tracePt t="27184" x="1460500" y="3644900"/>
          <p14:tracePt t="27201" x="1485900" y="3632200"/>
          <p14:tracePt t="27218" x="1504950" y="3632200"/>
          <p14:tracePt t="27234" x="1530350" y="3625850"/>
          <p14:tracePt t="27250" x="1549400" y="3625850"/>
          <p14:tracePt t="27267" x="1574800" y="3619500"/>
          <p14:tracePt t="27283" x="1625600" y="3619500"/>
          <p14:tracePt t="27300" x="1676400" y="3619500"/>
          <p14:tracePt t="27315" x="1752600" y="3619500"/>
          <p14:tracePt t="27332" x="1860550" y="3619500"/>
          <p14:tracePt t="27350" x="1993900" y="3619500"/>
          <p14:tracePt t="27367" x="2139950" y="3619500"/>
          <p14:tracePt t="27384" x="2266950" y="3619500"/>
          <p14:tracePt t="27400" x="2355850" y="3625850"/>
          <p14:tracePt t="27417" x="2400300" y="3632200"/>
          <p14:tracePt t="27432" x="2413000" y="3638550"/>
          <p14:tracePt t="27450" x="2413000" y="3644900"/>
          <p14:tracePt t="27465" x="2413000" y="3651250"/>
          <p14:tracePt t="27482" x="2400300" y="3683000"/>
          <p14:tracePt t="27500" x="2355850" y="3721100"/>
          <p14:tracePt t="27517" x="2305050" y="3746500"/>
          <p14:tracePt t="27532" x="2209800" y="3771900"/>
          <p14:tracePt t="27550" x="2076450" y="3784600"/>
          <p14:tracePt t="27567" x="1911350" y="3790950"/>
          <p14:tracePt t="27583" x="1746250" y="3784600"/>
          <p14:tracePt t="27600" x="1606550" y="3759200"/>
          <p14:tracePt t="27616" x="1498600" y="3727450"/>
          <p14:tracePt t="27633" x="1441450" y="3683000"/>
          <p14:tracePt t="27648" x="1428750" y="3651250"/>
          <p14:tracePt t="27667" x="1428750" y="3606800"/>
          <p14:tracePt t="27684" x="1441450" y="3530600"/>
          <p14:tracePt t="27700" x="1473200" y="3486150"/>
          <p14:tracePt t="27714" x="1492250" y="3467100"/>
          <p14:tracePt t="27733" x="1619250" y="3390900"/>
          <p14:tracePt t="27750" x="1752600" y="3333750"/>
          <p14:tracePt t="27764" x="1911350" y="3289300"/>
          <p14:tracePt t="27783" x="2076450" y="3244850"/>
          <p14:tracePt t="27799" x="2247900" y="3225800"/>
          <p14:tracePt t="27816" x="2393950" y="3219450"/>
          <p14:tracePt t="27833" x="2514600" y="3219450"/>
          <p14:tracePt t="27849" x="2590800" y="3238500"/>
          <p14:tracePt t="27864" x="2641600" y="3257550"/>
          <p14:tracePt t="27883" x="2686050" y="3302000"/>
          <p14:tracePt t="27900" x="2743200" y="3352800"/>
          <p14:tracePt t="27914" x="2768600" y="3384550"/>
          <p14:tracePt t="27933" x="2825750" y="3467100"/>
          <p14:tracePt t="27949" x="2844800" y="3517900"/>
          <p14:tracePt t="27966" x="2851150" y="3562350"/>
          <p14:tracePt t="27980" x="2851150" y="3632200"/>
          <p14:tracePt t="27997" x="2806700" y="3714750"/>
          <p14:tracePt t="28016" x="2717800" y="3835400"/>
          <p14:tracePt t="28032" x="2603500" y="3949700"/>
          <p14:tracePt t="28049" x="2451100" y="4038600"/>
          <p14:tracePt t="28065" x="2286000" y="4095750"/>
          <p14:tracePt t="28082" x="2108200" y="4127500"/>
          <p14:tracePt t="28099" x="1943100" y="4127500"/>
          <p14:tracePt t="28116" x="1733550" y="4089400"/>
          <p14:tracePt t="28132" x="1644650" y="4051300"/>
          <p14:tracePt t="28149" x="1587500" y="4032250"/>
          <p14:tracePt t="28165" x="1562100" y="4013200"/>
          <p14:tracePt t="28212" x="1562100" y="4006850"/>
          <p14:tracePt t="28540" x="1574800" y="4006850"/>
          <p14:tracePt t="28548" x="1606550" y="4006850"/>
          <p14:tracePt t="28556" x="1651000" y="4006850"/>
          <p14:tracePt t="28564" x="1695450" y="4006850"/>
          <p14:tracePt t="28581" x="1727200" y="4013200"/>
          <p14:tracePt t="28597" x="1746250" y="4025900"/>
          <p14:tracePt t="28733" x="1752600" y="4025900"/>
          <p14:tracePt t="28740" x="1758950" y="4025900"/>
          <p14:tracePt t="28756" x="1765300" y="4006850"/>
          <p14:tracePt t="28764" x="1778000" y="3994150"/>
          <p14:tracePt t="28780" x="1847850" y="3949700"/>
          <p14:tracePt t="28797" x="1892300" y="3937000"/>
          <p14:tracePt t="28814" x="1993900" y="3930650"/>
          <p14:tracePt t="28830" x="2051050" y="3949700"/>
          <p14:tracePt t="28847" x="2095500" y="3981450"/>
          <p14:tracePt t="28863" x="2127250" y="3987800"/>
          <p14:tracePt t="28878" x="2165350" y="4006850"/>
          <p14:tracePt t="28895" x="2184400" y="4006850"/>
          <p14:tracePt t="28914" x="2203450" y="4006850"/>
          <p14:tracePt t="28930" x="2209800" y="4006850"/>
          <p14:tracePt t="28947" x="2222500" y="4006850"/>
          <p14:tracePt t="28963" x="2241550" y="4000500"/>
          <p14:tracePt t="28978" x="2241550" y="3994150"/>
          <p14:tracePt t="28997" x="2247900" y="3987800"/>
          <p14:tracePt t="29324" x="2247900" y="3994150"/>
          <p14:tracePt t="29332" x="2247900" y="4000500"/>
          <p14:tracePt t="29344" x="2247900" y="4006850"/>
          <p14:tracePt t="29362" x="2247900" y="4025900"/>
          <p14:tracePt t="29379" x="2241550" y="4038600"/>
          <p14:tracePt t="29395" x="2241550" y="4064000"/>
          <p14:tracePt t="29412" x="2241550" y="4076700"/>
          <p14:tracePt t="29429" x="2241550" y="4083050"/>
          <p14:tracePt t="29445" x="2241550" y="4102100"/>
          <p14:tracePt t="29462" x="2241550" y="4108450"/>
          <p14:tracePt t="29479" x="2241550" y="4114800"/>
          <p14:tracePt t="29512" x="2241550" y="4121150"/>
          <p14:tracePt t="29620" x="2247900" y="4121150"/>
          <p14:tracePt t="29628" x="2254250" y="4121150"/>
          <p14:tracePt t="29636" x="2260600" y="4121150"/>
          <p14:tracePt t="29652" x="2266950" y="4121150"/>
          <p14:tracePt t="29662" x="2273300" y="4121150"/>
          <p14:tracePt t="29678" x="2279650" y="4121150"/>
          <p14:tracePt t="29695" x="2286000" y="4121150"/>
          <p14:tracePt t="29711" x="2298700" y="4121150"/>
          <p14:tracePt t="29728" x="2305050" y="4121150"/>
          <p14:tracePt t="29745" x="2311400" y="4121150"/>
          <p14:tracePt t="29778" x="2324100" y="4121150"/>
          <p14:tracePt t="30420" x="2324100" y="4127500"/>
          <p14:tracePt t="30444" x="2317750" y="4127500"/>
          <p14:tracePt t="30452" x="2317750" y="4133850"/>
          <p14:tracePt t="30460" x="2311400" y="4133850"/>
          <p14:tracePt t="30476" x="2298700" y="4140200"/>
          <p14:tracePt t="30493" x="2292350" y="4146550"/>
          <p14:tracePt t="30509" x="2286000" y="4146550"/>
          <p14:tracePt t="30543" x="2279650" y="4146550"/>
          <p14:tracePt t="30564" x="2273300" y="4146550"/>
          <p14:tracePt t="30576" x="2273300" y="4152900"/>
          <p14:tracePt t="30628" x="2266950" y="4152900"/>
          <p14:tracePt t="30676" x="2260600" y="4152900"/>
          <p14:tracePt t="30708" x="2254250" y="4152900"/>
          <p14:tracePt t="30716" x="2247900" y="4152900"/>
          <p14:tracePt t="30740" x="2241550" y="4152900"/>
          <p14:tracePt t="30749" x="2235200" y="4152900"/>
          <p14:tracePt t="30764" x="2222500" y="4152900"/>
          <p14:tracePt t="30780" x="2216150" y="4152900"/>
          <p14:tracePt t="30804" x="2209800" y="4152900"/>
          <p14:tracePt t="30852" x="2203450" y="4152900"/>
          <p14:tracePt t="31677" x="2209800" y="4152900"/>
          <p14:tracePt t="32324" x="2222500" y="4152900"/>
          <p14:tracePt t="32332" x="2235200" y="4152900"/>
          <p14:tracePt t="32340" x="2247900" y="4152900"/>
          <p14:tracePt t="32357" x="2266950" y="4152900"/>
          <p14:tracePt t="32372" x="2317750" y="4152900"/>
          <p14:tracePt t="32388" x="2368550" y="4159250"/>
          <p14:tracePt t="32405" x="2413000" y="4159250"/>
          <p14:tracePt t="32422" x="2438400" y="4159250"/>
          <p14:tracePt t="32438" x="2463800" y="4159250"/>
          <p14:tracePt t="32453" x="2470150" y="4159250"/>
          <p14:tracePt t="32471" x="2476500" y="4159250"/>
          <p14:tracePt t="32486" x="2482850" y="4159250"/>
          <p14:tracePt t="32684" x="2476500" y="4159250"/>
          <p14:tracePt t="32692" x="2470150" y="4159250"/>
          <p14:tracePt t="32716" x="2463800" y="4159250"/>
          <p14:tracePt t="32724" x="2457450" y="4159250"/>
          <p14:tracePt t="32740" x="2451100" y="4159250"/>
          <p14:tracePt t="32772" x="2444750" y="4159250"/>
          <p14:tracePt t="32788" x="2444750" y="4165600"/>
          <p14:tracePt t="33300" x="2432050" y="4165600"/>
          <p14:tracePt t="33309" x="2425700" y="4165600"/>
          <p14:tracePt t="33319" x="2419350" y="4165600"/>
          <p14:tracePt t="33336" x="2406650" y="4165600"/>
          <p14:tracePt t="33353" x="2387600" y="4165600"/>
          <p14:tracePt t="33369" x="2368550" y="4171950"/>
          <p14:tracePt t="33386" x="2343150" y="4171950"/>
          <p14:tracePt t="33403" x="2330450" y="4178300"/>
          <p14:tracePt t="33419" x="2317750" y="4178300"/>
          <p14:tracePt t="33436" x="2311400" y="4178300"/>
          <p14:tracePt t="34197" x="2311400" y="4184650"/>
          <p14:tracePt t="34204" x="2330450" y="4191000"/>
          <p14:tracePt t="34220" x="2336800" y="4203700"/>
          <p14:tracePt t="34234" x="2349500" y="4216400"/>
          <p14:tracePt t="34249" x="2368550" y="4210050"/>
          <p14:tracePt t="34284" x="2381250" y="4210050"/>
          <p14:tracePt t="34501" x="2362200" y="4171950"/>
          <p14:tracePt t="34508" x="2362200" y="4165600"/>
          <p14:tracePt t="34517" x="2362200" y="4159250"/>
          <p14:tracePt t="34533" x="2374900" y="4178300"/>
          <p14:tracePt t="34550" x="2381250" y="4184650"/>
          <p14:tracePt t="34620" x="2381250" y="4178300"/>
          <p14:tracePt t="34636" x="2381250" y="4171950"/>
          <p14:tracePt t="34644" x="2374900" y="4171950"/>
          <p14:tracePt t="34652" x="2374900" y="4165600"/>
          <p14:tracePt t="34666" x="2368550" y="4165600"/>
          <p14:tracePt t="34683" x="2355850" y="4165600"/>
          <p14:tracePt t="34725" x="2349500" y="4165600"/>
          <p14:tracePt t="34756" x="2349500" y="4171950"/>
          <p14:tracePt t="34820" x="2343150" y="4171950"/>
          <p14:tracePt t="34860" x="2343150" y="4178300"/>
          <p14:tracePt t="34885" x="2336800" y="4184650"/>
          <p14:tracePt t="34900" x="2330450" y="4184650"/>
          <p14:tracePt t="35228" x="2330450" y="4191000"/>
          <p14:tracePt t="35252" x="2336800" y="4191000"/>
          <p14:tracePt t="35268" x="2336800" y="4197350"/>
          <p14:tracePt t="35276" x="2343150" y="4197350"/>
          <p14:tracePt t="35316" x="2349500" y="4197350"/>
          <p14:tracePt t="35532" x="2349500" y="4203700"/>
          <p14:tracePt t="35556" x="2336800" y="4203700"/>
          <p14:tracePt t="35564" x="2330450" y="4210050"/>
          <p14:tracePt t="35572" x="2324100" y="4216400"/>
          <p14:tracePt t="35580" x="2311400" y="4216400"/>
          <p14:tracePt t="35597" x="2286000" y="4235450"/>
          <p14:tracePt t="35614" x="2266950" y="4235450"/>
          <p14:tracePt t="35630" x="2228850" y="4248150"/>
          <p14:tracePt t="35645" x="2184400" y="4254500"/>
          <p14:tracePt t="35664" x="2133600" y="4267200"/>
          <p14:tracePt t="35678" x="2082800" y="4279900"/>
          <p14:tracePt t="35697" x="2019300" y="4292600"/>
          <p14:tracePt t="35714" x="1949450" y="4298950"/>
          <p14:tracePt t="35730" x="1898650" y="4298950"/>
          <p14:tracePt t="35748" x="1822450" y="4298950"/>
          <p14:tracePt t="35764" x="1771650" y="4298950"/>
          <p14:tracePt t="35780" x="1720850" y="4286250"/>
          <p14:tracePt t="35797" x="1663700" y="4273550"/>
          <p14:tracePt t="35812" x="1612900" y="4260850"/>
          <p14:tracePt t="35830" x="1581150" y="4241800"/>
          <p14:tracePt t="35847" x="1549400" y="4235450"/>
          <p14:tracePt t="35863" x="1530350" y="4222750"/>
          <p14:tracePt t="35878" x="1511300" y="4216400"/>
          <p14:tracePt t="35897" x="1504950" y="4216400"/>
          <p14:tracePt t="35913" x="1498600" y="4210050"/>
          <p14:tracePt t="35930" x="1492250" y="4210050"/>
          <p14:tracePt t="35946" x="1485900" y="4203700"/>
          <p14:tracePt t="35963" x="1479550" y="4203700"/>
          <p14:tracePt t="35980" x="1479550" y="4197350"/>
          <p14:tracePt t="36004" x="1473200" y="4197350"/>
          <p14:tracePt t="36013" x="1473200" y="4191000"/>
          <p14:tracePt t="36030" x="1473200" y="4184650"/>
          <p14:tracePt t="36046" x="1473200" y="4178300"/>
          <p14:tracePt t="36063" x="1473200" y="4171950"/>
          <p14:tracePt t="36079" x="1473200" y="4165600"/>
          <p14:tracePt t="36096" x="1473200" y="4152900"/>
          <p14:tracePt t="36113" x="1473200" y="4146550"/>
          <p14:tracePt t="36129" x="1473200" y="4133850"/>
          <p14:tracePt t="36146" x="1473200" y="4114800"/>
          <p14:tracePt t="36162" x="1473200" y="4095750"/>
          <p14:tracePt t="36179" x="1485900" y="4051300"/>
          <p14:tracePt t="36196" x="1504950" y="4019550"/>
          <p14:tracePt t="36211" x="1511300" y="4000500"/>
          <p14:tracePt t="36229" x="1536700" y="3968750"/>
          <p14:tracePt t="36246" x="1549400" y="3949700"/>
          <p14:tracePt t="36262" x="1562100" y="3930650"/>
          <p14:tracePt t="36279" x="1574800" y="3917950"/>
          <p14:tracePt t="36296" x="1587500" y="3905250"/>
          <p14:tracePt t="36312" x="1593850" y="3898900"/>
          <p14:tracePt t="36327" x="1606550" y="3892550"/>
          <p14:tracePt t="36345" x="1619250" y="3879850"/>
          <p14:tracePt t="36362" x="1651000" y="3867150"/>
          <p14:tracePt t="36377" x="1682750" y="3854450"/>
          <p14:tracePt t="36396" x="1733550" y="3835400"/>
          <p14:tracePt t="36412" x="1771650" y="3835400"/>
          <p14:tracePt t="36429" x="1809750" y="3822700"/>
          <p14:tracePt t="36445" x="1847850" y="3816350"/>
          <p14:tracePt t="36460" x="1885950" y="3810000"/>
          <p14:tracePt t="36478" x="1917700" y="3803650"/>
          <p14:tracePt t="36493" x="1949450" y="3797300"/>
          <p14:tracePt t="36512" x="1974850" y="3797300"/>
          <p14:tracePt t="36529" x="1993900" y="3797300"/>
          <p14:tracePt t="36545" x="2025650" y="3790950"/>
          <p14:tracePt t="36561" x="2051050" y="3784600"/>
          <p14:tracePt t="36576" x="2082800" y="3778250"/>
          <p14:tracePt t="36595" x="2127250" y="3778250"/>
          <p14:tracePt t="36612" x="2209800" y="3765550"/>
          <p14:tracePt t="36628" x="2254250" y="3759200"/>
          <p14:tracePt t="36643" x="2273300" y="3759200"/>
          <p14:tracePt t="36661" x="2336800" y="3752850"/>
          <p14:tracePt t="36676" x="2362200" y="3752850"/>
          <p14:tracePt t="36695" x="2381250" y="3746500"/>
          <p14:tracePt t="36711" x="2393950" y="3746500"/>
          <p14:tracePt t="36728" x="2406650" y="3740150"/>
          <p14:tracePt t="36744" x="2419350" y="3740150"/>
          <p14:tracePt t="36761" x="2425700" y="3740150"/>
          <p14:tracePt t="36778" x="2444750" y="3740150"/>
          <p14:tracePt t="36794" x="2482850" y="3733800"/>
          <p14:tracePt t="36811" x="2520950" y="3727450"/>
          <p14:tracePt t="36826" x="2590800" y="3714750"/>
          <p14:tracePt t="36842" x="2667000" y="3708400"/>
          <p14:tracePt t="36844" x="2711450" y="3695700"/>
          <p14:tracePt t="36861" x="2825750" y="3683000"/>
          <p14:tracePt t="36876" x="2933700" y="3670300"/>
          <p14:tracePt t="36894" x="3079750" y="3657600"/>
          <p14:tracePt t="36911" x="3225800" y="3644900"/>
          <p14:tracePt t="36925" x="3378200" y="3632200"/>
          <p14:tracePt t="36944" x="3524250" y="3619500"/>
          <p14:tracePt t="36961" x="3657600" y="3613150"/>
          <p14:tracePt t="36975" x="3771900" y="3606800"/>
          <p14:tracePt t="36994" x="3879850" y="3600450"/>
          <p14:tracePt t="37009" x="3975100" y="3594100"/>
          <p14:tracePt t="37027" x="4114800" y="3587750"/>
          <p14:tracePt t="37044" x="4222750" y="3581400"/>
          <p14:tracePt t="37060" x="4318000" y="3568700"/>
          <p14:tracePt t="37077" x="4413250" y="3562350"/>
          <p14:tracePt t="37094" x="4508500" y="3556000"/>
          <p14:tracePt t="37110" x="4603750" y="3556000"/>
          <p14:tracePt t="37127" x="4705350" y="3543300"/>
          <p14:tracePt t="37144" x="4800600" y="3543300"/>
          <p14:tracePt t="37160" x="4908550" y="3543300"/>
          <p14:tracePt t="37177" x="5010150" y="3536950"/>
          <p14:tracePt t="37193" x="5105400" y="3530600"/>
          <p14:tracePt t="37210" x="5200650" y="3530600"/>
          <p14:tracePt t="37227" x="5295900" y="3517900"/>
          <p14:tracePt t="37243" x="5391150" y="3517900"/>
          <p14:tracePt t="37260" x="5454650" y="3511550"/>
          <p14:tracePt t="37276" x="5511800" y="3511550"/>
          <p14:tracePt t="37293" x="5575300" y="3511550"/>
          <p14:tracePt t="37310" x="5645150" y="3511550"/>
          <p14:tracePt t="37326" x="5695950" y="3511550"/>
          <p14:tracePt t="37343" x="5746750" y="3511550"/>
          <p14:tracePt t="37360" x="5803900" y="3511550"/>
          <p14:tracePt t="37376" x="5848350" y="3511550"/>
          <p14:tracePt t="37393" x="5886450" y="3517900"/>
          <p14:tracePt t="37409" x="5918200" y="3524250"/>
          <p14:tracePt t="37424" x="5956300" y="3549650"/>
          <p14:tracePt t="37443" x="5981700" y="3587750"/>
          <p14:tracePt t="37460" x="6051550" y="3657600"/>
          <p14:tracePt t="37476" x="6096000" y="3702050"/>
          <p14:tracePt t="37493" x="6127750" y="3733800"/>
          <p14:tracePt t="37509" x="6146800" y="3759200"/>
          <p14:tracePt t="37524" x="6153150" y="3778250"/>
          <p14:tracePt t="37541" x="6159500" y="3803650"/>
          <p14:tracePt t="37559" x="6159500" y="3810000"/>
          <p14:tracePt t="37576" x="6159500" y="3841750"/>
          <p14:tracePt t="37592" x="6140450" y="3873500"/>
          <p14:tracePt t="37609" x="6115050" y="3911600"/>
          <p14:tracePt t="37626" x="6089650" y="3943350"/>
          <p14:tracePt t="37640" x="6070600" y="3975100"/>
          <p14:tracePt t="37659" x="6051550" y="3994150"/>
          <p14:tracePt t="37676" x="6045200" y="4006850"/>
          <p14:tracePt t="37709" x="6038850" y="4013200"/>
          <p14:tracePt t="37726" x="6032500" y="4013200"/>
          <p14:tracePt t="37742" x="6032500" y="4019550"/>
          <p14:tracePt t="37758" x="6026150" y="4019550"/>
          <p14:tracePt t="37775" x="6026150" y="4025900"/>
          <p14:tracePt t="37792" x="6019800" y="4038600"/>
          <p14:tracePt t="37825" x="6013450" y="4044950"/>
          <p14:tracePt t="37840" x="6007100" y="4044950"/>
          <p14:tracePt t="37859" x="6000750" y="4051300"/>
          <p14:tracePt t="37860" x="5994400" y="4051300"/>
          <p14:tracePt t="37875" x="5981700" y="4057650"/>
          <p14:tracePt t="37890" x="5962650" y="4057650"/>
          <p14:tracePt t="37909" x="5937250" y="4064000"/>
          <p14:tracePt t="37925" x="5930900" y="4070350"/>
          <p14:tracePt t="37942" x="5918200" y="4070350"/>
          <p14:tracePt t="37958" x="5911850" y="4070350"/>
          <p14:tracePt t="38140" x="5905500" y="4076700"/>
          <p14:tracePt t="38164" x="5899150" y="4076700"/>
          <p14:tracePt t="38172" x="5899150" y="4083050"/>
          <p14:tracePt t="38180" x="5892800" y="4083050"/>
          <p14:tracePt t="38196" x="5886450" y="4083050"/>
          <p14:tracePt t="38207" x="5886450" y="4089400"/>
          <p14:tracePt t="38224" x="5880100" y="4095750"/>
          <p14:tracePt t="38240" x="5861050" y="4095750"/>
          <p14:tracePt t="38257" x="5848350" y="4102100"/>
          <p14:tracePt t="38273" x="5835650" y="4102100"/>
          <p14:tracePt t="38290" x="5803900" y="4108450"/>
          <p14:tracePt t="38307" x="5740400" y="4121150"/>
          <p14:tracePt t="38322" x="5702300" y="4127500"/>
          <p14:tracePt t="38339" x="5670550" y="4127500"/>
          <p14:tracePt t="38357" x="5645150" y="4127500"/>
          <p14:tracePt t="38373" x="5632450" y="4127500"/>
          <p14:tracePt t="38390" x="5626100" y="4127500"/>
          <p14:tracePt t="38788" x="5613400" y="4133850"/>
          <p14:tracePt t="38796" x="5607050" y="4140200"/>
          <p14:tracePt t="38804" x="5594350" y="4140200"/>
          <p14:tracePt t="38821" x="5562600" y="4152900"/>
          <p14:tracePt t="38839" x="5505450" y="4171950"/>
          <p14:tracePt t="38854" x="5435600" y="4191000"/>
          <p14:tracePt t="38873" x="5346700" y="4216400"/>
          <p14:tracePt t="38889" x="5232400" y="4229100"/>
          <p14:tracePt t="38906" x="5124450" y="4241800"/>
          <p14:tracePt t="38922" x="5022850" y="4241800"/>
          <p14:tracePt t="38940" x="4927600" y="4241800"/>
          <p14:tracePt t="38956" x="4908550" y="4241800"/>
          <p14:tracePt t="38989" x="4902200" y="4241800"/>
          <p14:tracePt t="40669" x="4895850" y="4241800"/>
          <p14:tracePt t="40828" x="4889500" y="4241800"/>
          <p14:tracePt t="40908" x="4883150" y="4241800"/>
          <p14:tracePt t="40916" x="4876800" y="4241800"/>
          <p14:tracePt t="41076" x="4870450" y="4241800"/>
          <p14:tracePt t="41316" x="4864100" y="4248150"/>
          <p14:tracePt t="41389" x="4857750" y="4248150"/>
          <p14:tracePt t="41420" x="4857750" y="4254500"/>
          <p14:tracePt t="41428" x="4851400" y="4254500"/>
          <p14:tracePt t="41436" x="4845050" y="4254500"/>
          <p14:tracePt t="41452" x="4845050" y="4260850"/>
          <p14:tracePt t="41466" x="4838700" y="4260850"/>
          <p14:tracePt t="41483" x="4838700" y="4267200"/>
          <p14:tracePt t="41500" x="4819650" y="4273550"/>
          <p14:tracePt t="41516" x="4806950" y="4279900"/>
          <p14:tracePt t="41533" x="4794250" y="4286250"/>
          <p14:tracePt t="41549" x="4781550" y="4292600"/>
          <p14:tracePt t="41566" x="4762500" y="4298950"/>
          <p14:tracePt t="41581" x="4756150" y="4305300"/>
          <p14:tracePt t="41599" x="4743450" y="4311650"/>
          <p14:tracePt t="41616" x="4737100" y="4318000"/>
          <p14:tracePt t="41633" x="4730750" y="4318000"/>
          <p14:tracePt t="41666" x="4724400" y="4324350"/>
          <p14:tracePt t="41853" x="4724400" y="4330700"/>
          <p14:tracePt t="41860" x="4724400" y="4343400"/>
          <p14:tracePt t="41868" x="4724400" y="4387850"/>
          <p14:tracePt t="41882" x="4718050" y="4419600"/>
          <p14:tracePt t="41899" x="4686300" y="4502150"/>
          <p14:tracePt t="41915" x="4635500" y="4546600"/>
          <p14:tracePt t="42188" x="4635500" y="4540250"/>
          <p14:tracePt t="42196" x="4629150" y="4540250"/>
          <p14:tracePt t="42228" x="4622800" y="4540250"/>
          <p14:tracePt t="42236" x="4610100" y="4533900"/>
          <p14:tracePt t="42247" x="4591050" y="4533900"/>
          <p14:tracePt t="42265" x="4572000" y="4533900"/>
          <p14:tracePt t="42281" x="4540250" y="4533900"/>
          <p14:tracePt t="42298" x="4527550" y="4533900"/>
          <p14:tracePt t="42331" x="4521200" y="4533900"/>
          <p14:tracePt t="42524" x="4514850" y="4527550"/>
          <p14:tracePt t="42540" x="4508500" y="4527550"/>
          <p14:tracePt t="42548" x="4502150" y="4527550"/>
          <p14:tracePt t="42564" x="4495800" y="4521200"/>
          <p14:tracePt t="42580" x="4489450" y="4521200"/>
          <p14:tracePt t="42597" x="4489450" y="4514850"/>
          <p14:tracePt t="42732" x="4489450" y="4508500"/>
          <p14:tracePt t="42748" x="4489450" y="4502150"/>
          <p14:tracePt t="42764" x="4495800" y="4502150"/>
          <p14:tracePt t="42781" x="4502150" y="4495800"/>
          <p14:tracePt t="42788" x="4508500" y="4495800"/>
          <p14:tracePt t="42797" x="4514850" y="4495800"/>
          <p14:tracePt t="42813" x="4521200" y="4489450"/>
          <p14:tracePt t="42830" x="4533900" y="4489450"/>
          <p14:tracePt t="43236" x="4540250" y="4489450"/>
          <p14:tracePt t="43252" x="4546600" y="4495800"/>
          <p14:tracePt t="43260" x="4552950" y="4502150"/>
          <p14:tracePt t="43268" x="4565650" y="4508500"/>
          <p14:tracePt t="43277" x="4572000" y="4521200"/>
          <p14:tracePt t="43295" x="4584700" y="4552950"/>
          <p14:tracePt t="43312" x="4578350" y="4584700"/>
          <p14:tracePt t="43329" x="4559300" y="4597400"/>
          <p14:tracePt t="43345" x="4508500" y="4635500"/>
          <p14:tracePt t="43362" x="4419600" y="4699000"/>
          <p14:tracePt t="43377" x="4298950" y="4806950"/>
          <p14:tracePt t="43396" x="4064000" y="4984750"/>
          <p14:tracePt t="43410" x="3975100" y="5054600"/>
          <p14:tracePt t="43429" x="3683000" y="5238750"/>
          <p14:tracePt t="43443" x="3619500" y="5289550"/>
          <p14:tracePt t="43462" x="3486150" y="5365750"/>
          <p14:tracePt t="43478" x="3454400" y="5378450"/>
          <p14:tracePt t="43495" x="3435350" y="5384800"/>
          <p14:tracePt t="43580" x="3435350" y="5391150"/>
          <p14:tracePt t="43588" x="3435350" y="5397500"/>
          <p14:tracePt t="43764" x="3441700" y="5397500"/>
          <p14:tracePt t="43772" x="3448050" y="5397500"/>
          <p14:tracePt t="43780" x="3460750" y="5397500"/>
          <p14:tracePt t="43796" x="3473450" y="5391150"/>
          <p14:tracePt t="43811" x="3492500" y="5384800"/>
          <p14:tracePt t="43825" x="3556000" y="5372100"/>
          <p14:tracePt t="43844" x="3790950" y="5340350"/>
          <p14:tracePt t="43861" x="4070350" y="5302250"/>
          <p14:tracePt t="43877" x="4387850" y="5283200"/>
          <p14:tracePt t="43894" x="4743450" y="5257800"/>
          <p14:tracePt t="43911" x="5067300" y="5226050"/>
          <p14:tracePt t="43927" x="5429250" y="5187950"/>
          <p14:tracePt t="43944" x="5689600" y="5149850"/>
          <p14:tracePt t="43960" x="5943600" y="5124450"/>
          <p14:tracePt t="43977" x="6115050" y="5105400"/>
          <p14:tracePt t="43994" x="6184900" y="5092700"/>
          <p14:tracePt t="44010" x="6286500" y="5080000"/>
          <p14:tracePt t="44026" x="6343650" y="5073650"/>
          <p14:tracePt t="44043" x="6362700" y="5067300"/>
          <p14:tracePt t="44124" x="6356350" y="5067300"/>
          <p14:tracePt t="44148" x="6350000" y="5067300"/>
          <p14:tracePt t="44156" x="6337300" y="5067300"/>
          <p14:tracePt t="44164" x="6330950" y="5067300"/>
          <p14:tracePt t="44176" x="6318250" y="5067300"/>
          <p14:tracePt t="44191" x="6286500" y="5067300"/>
          <p14:tracePt t="44210" x="6261100" y="5067300"/>
          <p14:tracePt t="44226" x="6235700" y="5067300"/>
          <p14:tracePt t="44243" x="6223000" y="5067300"/>
          <p14:tracePt t="44260" x="6197600" y="5067300"/>
          <p14:tracePt t="44276" x="6178550" y="5067300"/>
          <p14:tracePt t="44293" x="6172200" y="5067300"/>
          <p14:tracePt t="44309" x="6159500" y="5073650"/>
          <p14:tracePt t="44326" x="6153150" y="5073650"/>
          <p14:tracePt t="44343" x="6134100" y="5073650"/>
          <p14:tracePt t="44359" x="6108700" y="5092700"/>
          <p14:tracePt t="44376" x="6051550" y="5099050"/>
          <p14:tracePt t="44393" x="5937250" y="5143500"/>
          <p14:tracePt t="44409" x="5740400" y="5187950"/>
          <p14:tracePt t="44424" x="5340350" y="5251450"/>
          <p14:tracePt t="44442" x="4794250" y="5295900"/>
          <p14:tracePt t="44460" x="4114800" y="5346700"/>
          <p14:tracePt t="44476" x="3498850" y="5346700"/>
          <p14:tracePt t="44493" x="3016250" y="5346700"/>
          <p14:tracePt t="44509" x="2667000" y="5346700"/>
          <p14:tracePt t="44526" x="2527300" y="5346700"/>
          <p14:tracePt t="44542" x="2489200" y="5346700"/>
          <p14:tracePt t="44804" x="2495550" y="5346700"/>
          <p14:tracePt t="44884" x="2501900" y="5346700"/>
          <p14:tracePt t="44892" x="2508250" y="5346700"/>
          <p14:tracePt t="44916" x="2514600" y="5346700"/>
          <p14:tracePt t="44932" x="2520950" y="5346700"/>
          <p14:tracePt t="44948" x="2527300" y="5346700"/>
          <p14:tracePt t="44956" x="2533650" y="5346700"/>
          <p14:tracePt t="44964" x="2546350" y="5346700"/>
          <p14:tracePt t="44980" x="2552700" y="5340350"/>
          <p14:tracePt t="44991" x="2565400" y="5340350"/>
          <p14:tracePt t="45008" x="2571750" y="5340350"/>
          <p14:tracePt t="45024" x="2584450" y="5334000"/>
          <p14:tracePt t="45041" x="2597150" y="5334000"/>
          <p14:tracePt t="45058" x="2603500" y="5334000"/>
          <p14:tracePt t="45074" x="2609850" y="5334000"/>
          <p14:tracePt t="45108" x="2641600" y="5334000"/>
          <p14:tracePt t="45124" x="2667000" y="5334000"/>
          <p14:tracePt t="45141" x="2717800" y="5334000"/>
          <p14:tracePt t="45157" x="2781300" y="5334000"/>
          <p14:tracePt t="45174" x="2844800" y="5334000"/>
          <p14:tracePt t="45191" x="2895600" y="5334000"/>
          <p14:tracePt t="45207" x="2940050" y="5334000"/>
          <p14:tracePt t="45224" x="2971800" y="5334000"/>
          <p14:tracePt t="45241" x="2990850" y="5334000"/>
          <p14:tracePt t="45257" x="2997200" y="5334000"/>
          <p14:tracePt t="46652" x="3003550" y="5334000"/>
          <p14:tracePt t="48196" x="3009900" y="5334000"/>
          <p14:tracePt t="48284" x="3016250" y="5334000"/>
          <p14:tracePt t="48348" x="3022600" y="5334000"/>
          <p14:tracePt t="48596" x="3028950" y="5334000"/>
          <p14:tracePt t="48604" x="3035300" y="5340350"/>
          <p14:tracePt t="48614" x="3041650" y="5346700"/>
          <p14:tracePt t="48630" x="3054350" y="5365750"/>
          <p14:tracePt t="48649" x="3073400" y="5384800"/>
          <p14:tracePt t="48666" x="3098800" y="5416550"/>
          <p14:tracePt t="48682" x="3117850" y="5441950"/>
          <p14:tracePt t="48699" x="3124200" y="5454650"/>
          <p14:tracePt t="48716" x="3155950" y="5505450"/>
          <p14:tracePt t="48730" x="3162300" y="5530850"/>
          <p14:tracePt t="48747" x="3181350" y="5556250"/>
          <p14:tracePt t="48765" x="3194050" y="5588000"/>
          <p14:tracePt t="48780" x="3194050" y="5600700"/>
          <p14:tracePt t="48799" x="3194050" y="5607050"/>
          <p14:tracePt t="48815" x="3194050" y="5613400"/>
          <p14:tracePt t="48832" x="3194050" y="5619750"/>
          <p14:tracePt t="48848" x="3175000" y="5619750"/>
          <p14:tracePt t="48865" x="3155950" y="5626100"/>
          <p14:tracePt t="48882" x="3130550" y="5626100"/>
          <p14:tracePt t="48898" x="3098800" y="5626100"/>
          <p14:tracePt t="48915" x="3067050" y="5626100"/>
          <p14:tracePt t="48932" x="3022600" y="5626100"/>
          <p14:tracePt t="48948" x="3003550" y="5613400"/>
          <p14:tracePt t="48965" x="2984500" y="5594350"/>
          <p14:tracePt t="48982" x="2971800" y="5575300"/>
          <p14:tracePt t="48998" x="2965450" y="5556250"/>
          <p14:tracePt t="49015" x="2959100" y="5543550"/>
          <p14:tracePt t="49030" x="2959100" y="5530850"/>
          <p14:tracePt t="49048" x="2959100" y="5524500"/>
          <p14:tracePt t="49065" x="2959100" y="5511800"/>
          <p14:tracePt t="49081" x="2971800" y="5499100"/>
          <p14:tracePt t="49096" x="2997200" y="5480050"/>
          <p14:tracePt t="49115" x="3035300" y="5461000"/>
          <p14:tracePt t="49132" x="3086100" y="5441950"/>
          <p14:tracePt t="49148" x="3117850" y="5435600"/>
          <p14:tracePt t="49165" x="3136900" y="5422900"/>
          <p14:tracePt t="49181" x="3155950" y="5422900"/>
          <p14:tracePt t="49348" x="3149600" y="5422900"/>
          <p14:tracePt t="49364" x="3143250" y="5422900"/>
          <p14:tracePt t="49372" x="3124200" y="5422900"/>
          <p14:tracePt t="49381" x="3105150" y="5435600"/>
          <p14:tracePt t="49397" x="3067050" y="5435600"/>
          <p14:tracePt t="49414" x="3003550" y="5448300"/>
          <p14:tracePt t="49430" x="2933700" y="5448300"/>
          <p14:tracePt t="49447" x="2870200" y="5448300"/>
          <p14:tracePt t="49464" x="2787650" y="5448300"/>
          <p14:tracePt t="49480" x="2717800" y="5435600"/>
          <p14:tracePt t="49497" x="2647950" y="5416550"/>
          <p14:tracePt t="49514" x="2597150" y="5391150"/>
          <p14:tracePt t="49530" x="2559050" y="5353050"/>
          <p14:tracePt t="49545" x="2520950" y="5302250"/>
          <p14:tracePt t="49564" x="2489200" y="5213350"/>
          <p14:tracePt t="49580" x="2463800" y="5156200"/>
          <p14:tracePt t="49597" x="2457450" y="5105400"/>
          <p14:tracePt t="49611" x="2457450" y="5067300"/>
          <p14:tracePt t="49630" x="2457450" y="5035550"/>
          <p14:tracePt t="49647" x="2457450" y="5003800"/>
          <p14:tracePt t="49663" x="2457450" y="4984750"/>
          <p14:tracePt t="49680" x="2463800" y="4959350"/>
          <p14:tracePt t="49696" x="2476500" y="4940300"/>
          <p14:tracePt t="49713" x="2495550" y="4914900"/>
          <p14:tracePt t="49730" x="2520950" y="4889500"/>
          <p14:tracePt t="49746" x="2571750" y="4864100"/>
          <p14:tracePt t="49763" x="2647950" y="4838700"/>
          <p14:tracePt t="49780" x="2794000" y="4813300"/>
          <p14:tracePt t="49797" x="2914650" y="4800600"/>
          <p14:tracePt t="49813" x="3048000" y="4794250"/>
          <p14:tracePt t="49830" x="3194050" y="4794250"/>
          <p14:tracePt t="49846" x="3321050" y="4794250"/>
          <p14:tracePt t="49863" x="3441700" y="4806950"/>
          <p14:tracePt t="49879" x="3536950" y="4826000"/>
          <p14:tracePt t="49894" x="3644900" y="4857750"/>
          <p14:tracePt t="49913" x="3727450" y="4895850"/>
          <p14:tracePt t="49927" x="3803650" y="4927600"/>
          <p14:tracePt t="49946" x="3854450" y="4959350"/>
          <p14:tracePt t="49962" x="3905250" y="4984750"/>
          <p14:tracePt t="49980" x="3949700" y="5022850"/>
          <p14:tracePt t="49994" x="3949700" y="5035550"/>
          <p14:tracePt t="50013" x="3962400" y="5080000"/>
          <p14:tracePt t="50029" x="3962400" y="5111750"/>
          <p14:tracePt t="50046" x="3962400" y="5143500"/>
          <p14:tracePt t="50062" x="3962400" y="5187950"/>
          <p14:tracePt t="50079" x="3949700" y="5226050"/>
          <p14:tracePt t="50095" x="3937000" y="5257800"/>
          <p14:tracePt t="50112" x="3924300" y="5283200"/>
          <p14:tracePt t="50129" x="3911600" y="5308600"/>
          <p14:tracePt t="50145" x="3905250" y="5321300"/>
          <p14:tracePt t="50160" x="3898900" y="5327650"/>
          <p14:tracePt t="50213" x="3898900" y="5334000"/>
          <p14:tracePt t="50372" x="3892550" y="5334000"/>
          <p14:tracePt t="51156" x="3892550" y="5340350"/>
          <p14:tracePt t="51164" x="3879850" y="5353050"/>
          <p14:tracePt t="51176" x="3854450" y="5365750"/>
          <p14:tracePt t="51191" x="3835400" y="5384800"/>
          <p14:tracePt t="51208" x="3759200" y="5422900"/>
          <p14:tracePt t="51224" x="3670300" y="5467350"/>
          <p14:tracePt t="51243" x="3530600" y="5505450"/>
          <p14:tracePt t="51257" x="3378200" y="5530850"/>
          <p14:tracePt t="51274" x="3219450" y="5530850"/>
          <p14:tracePt t="51293" x="2978150" y="5511800"/>
          <p14:tracePt t="51309" x="2838450" y="5473700"/>
          <p14:tracePt t="51326" x="2717800" y="5422900"/>
          <p14:tracePt t="51343" x="2628900" y="5378450"/>
          <p14:tracePt t="51359" x="2540000" y="5321300"/>
          <p14:tracePt t="51374" x="2489200" y="5283200"/>
          <p14:tracePt t="51392" x="2444750" y="5251450"/>
          <p14:tracePt t="51409" x="2425700" y="5232400"/>
          <p14:tracePt t="51426" x="2400300" y="5200650"/>
          <p14:tracePt t="51442" x="2387600" y="5175250"/>
          <p14:tracePt t="51459" x="2374900" y="5130800"/>
          <p14:tracePt t="51474" x="2374900" y="5092700"/>
          <p14:tracePt t="51490" x="2374900" y="5041900"/>
          <p14:tracePt t="51509" x="2393950" y="4959350"/>
          <p14:tracePt t="51525" x="2406650" y="4908550"/>
          <p14:tracePt t="51542" x="2413000" y="4895850"/>
          <p14:tracePt t="51559" x="2425700" y="4864100"/>
          <p14:tracePt t="51575" x="2444750" y="4838700"/>
          <p14:tracePt t="51592" x="2457450" y="4826000"/>
          <p14:tracePt t="51609" x="2476500" y="4806950"/>
          <p14:tracePt t="51625" x="2514600" y="4787900"/>
          <p14:tracePt t="51642" x="2571750" y="4768850"/>
          <p14:tracePt t="51658" x="2667000" y="4749800"/>
          <p14:tracePt t="51673" x="2806700" y="4730750"/>
          <p14:tracePt t="51690" x="2971800" y="4718050"/>
          <p14:tracePt t="51708" x="3270250" y="4711700"/>
          <p14:tracePt t="51725" x="3467100" y="4711700"/>
          <p14:tracePt t="51742" x="3657600" y="4711700"/>
          <p14:tracePt t="51758" x="3816350" y="4711700"/>
          <p14:tracePt t="51775" x="3924300" y="4711700"/>
          <p14:tracePt t="51791" x="4006850" y="4737100"/>
          <p14:tracePt t="51808" x="4076700" y="4781550"/>
          <p14:tracePt t="51825" x="4108450" y="4826000"/>
          <p14:tracePt t="51841" x="4133850" y="4883150"/>
          <p14:tracePt t="51859" x="4146550" y="4940300"/>
          <p14:tracePt t="51860" x="4152900" y="4984750"/>
          <p14:tracePt t="51873" x="4159250" y="5010150"/>
          <p14:tracePt t="51891" x="4159250" y="5092700"/>
          <p14:tracePt t="51908" x="4159250" y="5137150"/>
          <p14:tracePt t="51924" x="4159250" y="5175250"/>
          <p14:tracePt t="51941" x="4159250" y="5194300"/>
          <p14:tracePt t="51958" x="4159250" y="5207000"/>
          <p14:tracePt t="51974" x="4152900" y="5207000"/>
          <p14:tracePt t="51991" x="4146550" y="5213350"/>
          <p14:tracePt t="52022" x="4133850" y="5219700"/>
          <p14:tracePt t="52069" x="4133850" y="5264150"/>
          <p14:tracePt t="52252" x="4127500" y="5264150"/>
          <p14:tracePt t="52260" x="4127500" y="5251450"/>
          <p14:tracePt t="52273" x="4127500" y="5207000"/>
          <p14:tracePt t="52288" x="4133850" y="5187950"/>
          <p14:tracePt t="52307" x="4152900" y="5168900"/>
          <p14:tracePt t="52322" x="4171950" y="5162550"/>
          <p14:tracePt t="52340" x="4171950" y="5149850"/>
          <p14:tracePt t="52357" x="4165600" y="5130800"/>
          <p14:tracePt t="52373" x="4165600" y="5118100"/>
          <p14:tracePt t="52676" x="4159250" y="5118100"/>
          <p14:tracePt t="52772" x="4159250" y="5124450"/>
          <p14:tracePt t="52932" x="4152900" y="5130800"/>
          <p14:tracePt t="53020" x="4152900" y="5137150"/>
          <p14:tracePt t="53052" x="4152900" y="5143500"/>
          <p14:tracePt t="53068" x="4152900" y="5149850"/>
          <p14:tracePt t="53076" x="4152900" y="5156200"/>
          <p14:tracePt t="53100" x="4152900" y="5162550"/>
          <p14:tracePt t="53172" x="4152900" y="5168900"/>
          <p14:tracePt t="53180" x="4152900" y="5175250"/>
          <p14:tracePt t="53212" x="4152900" y="5181600"/>
          <p14:tracePt t="53276" x="4152900" y="5187950"/>
          <p14:tracePt t="53308" x="4152900" y="5194300"/>
          <p14:tracePt t="53332" x="4152900" y="5200650"/>
          <p14:tracePt t="53364" x="4152900" y="5207000"/>
          <p14:tracePt t="53452" x="4152900" y="5213350"/>
          <p14:tracePt t="53788" x="4152900" y="5219700"/>
          <p14:tracePt t="53836" x="4146550" y="5226050"/>
          <p14:tracePt t="53884" x="4146550" y="5232400"/>
          <p14:tracePt t="53972" x="4140200" y="5232400"/>
          <p14:tracePt t="54172" x="4140200" y="5238750"/>
          <p14:tracePt t="54196" x="4140200" y="5251450"/>
          <p14:tracePt t="54204" x="4133850" y="5264150"/>
          <p14:tracePt t="54421" x="4133850" y="5257800"/>
          <p14:tracePt t="54428" x="4133850" y="5264150"/>
          <p14:tracePt t="54436" x="4140200" y="5264150"/>
          <p14:tracePt t="54452" x="4152900" y="5251450"/>
          <p14:tracePt t="54468" x="4159250" y="5251450"/>
          <p14:tracePt t="54483" x="4165600" y="5232400"/>
          <p14:tracePt t="54501" x="4184650" y="5219700"/>
          <p14:tracePt t="54518" x="4203700" y="5213350"/>
          <p14:tracePt t="54534" x="4210050" y="5213350"/>
          <p14:tracePt t="54572" x="4210050" y="5207000"/>
          <p14:tracePt t="54676" x="4203700" y="5213350"/>
          <p14:tracePt t="54684" x="4197350" y="5213350"/>
          <p14:tracePt t="54692" x="4184650" y="5213350"/>
          <p14:tracePt t="54701" x="4171950" y="5213350"/>
          <p14:tracePt t="54717" x="4140200" y="5232400"/>
          <p14:tracePt t="54734" x="4083050" y="5251450"/>
          <p14:tracePt t="54751" x="4025900" y="5270500"/>
          <p14:tracePt t="54767" x="3987800" y="5283200"/>
          <p14:tracePt t="54784" x="3911600" y="5308600"/>
          <p14:tracePt t="54799" x="3829050" y="5334000"/>
          <p14:tracePt t="54817" x="3740150" y="5359400"/>
          <p14:tracePt t="54834" x="3625850" y="5384800"/>
          <p14:tracePt t="54850" x="3479800" y="5410200"/>
          <p14:tracePt t="54852" x="3416300" y="5422900"/>
          <p14:tracePt t="54865" x="3352800" y="5429250"/>
          <p14:tracePt t="54882" x="3213100" y="5448300"/>
          <p14:tracePt t="54901" x="3035300" y="5467350"/>
          <p14:tracePt t="54915" x="2946400" y="5467350"/>
          <p14:tracePt t="54934" x="2895600" y="5473700"/>
          <p14:tracePt t="54950" x="2863850" y="5473700"/>
          <p14:tracePt t="54967" x="2851150" y="5473700"/>
          <p14:tracePt t="54982" x="2844800" y="5473700"/>
          <p14:tracePt t="55324" x="2838450" y="5473700"/>
          <p14:tracePt t="55332" x="2863850" y="5467350"/>
          <p14:tracePt t="55340" x="2959100" y="5461000"/>
          <p14:tracePt t="55348" x="3079750" y="5454650"/>
          <p14:tracePt t="55366" x="3219450" y="5448300"/>
          <p14:tracePt t="55381" x="3536950" y="5429250"/>
          <p14:tracePt t="55397" x="3790950" y="5410200"/>
          <p14:tracePt t="55416" x="3962400" y="5410200"/>
          <p14:tracePt t="55433" x="4044950" y="5403850"/>
          <p14:tracePt t="55449" x="4057650" y="5397500"/>
          <p14:tracePt t="55482" x="4070350" y="5397500"/>
          <p14:tracePt t="55636" x="4076700" y="5397500"/>
          <p14:tracePt t="55644" x="4083050" y="5397500"/>
          <p14:tracePt t="55652" x="4102100" y="5397500"/>
          <p14:tracePt t="55663" x="4121150" y="5391150"/>
          <p14:tracePt t="55682" x="4146550" y="5384800"/>
          <p14:tracePt t="55699" x="4222750" y="5378450"/>
          <p14:tracePt t="55713" x="4324350" y="5378450"/>
          <p14:tracePt t="55732" x="4527550" y="5365750"/>
          <p14:tracePt t="55749" x="4673600" y="5365750"/>
          <p14:tracePt t="55765" x="4794250" y="5359400"/>
          <p14:tracePt t="55782" x="4895850" y="5359400"/>
          <p14:tracePt t="55799" x="4991100" y="5359400"/>
          <p14:tracePt t="55815" x="5029200" y="5359400"/>
          <p14:tracePt t="55832" x="5105400" y="5359400"/>
          <p14:tracePt t="55848" x="5175250" y="5353050"/>
          <p14:tracePt t="55863" x="5238750" y="5340350"/>
          <p14:tracePt t="55882" x="5295900" y="5327650"/>
          <p14:tracePt t="55898" x="5327650" y="5327650"/>
          <p14:tracePt t="55915" x="5346700" y="5314950"/>
          <p14:tracePt t="55931" x="5353050" y="5314950"/>
          <p14:tracePt t="56068" x="5340350" y="5314950"/>
          <p14:tracePt t="56084" x="5327650" y="5314950"/>
          <p14:tracePt t="56092" x="5314950" y="5314950"/>
          <p14:tracePt t="56100" x="5295900" y="5314950"/>
          <p14:tracePt t="56114" x="5276850" y="5314950"/>
          <p14:tracePt t="56131" x="5238750" y="5314950"/>
          <p14:tracePt t="56148" x="5143500" y="5327650"/>
          <p14:tracePt t="56164" x="5060950" y="5340350"/>
          <p14:tracePt t="56181" x="4940300" y="5346700"/>
          <p14:tracePt t="56197" x="4883150" y="5346700"/>
          <p14:tracePt t="56214" x="4724400" y="5365750"/>
          <p14:tracePt t="56231" x="4552950" y="5378450"/>
          <p14:tracePt t="56247" x="4318000" y="5403850"/>
          <p14:tracePt t="56262" x="4070350" y="5422900"/>
          <p14:tracePt t="56281" x="3810000" y="5448300"/>
          <p14:tracePt t="56297" x="3663950" y="5461000"/>
          <p14:tracePt t="56314" x="3422650" y="5461000"/>
          <p14:tracePt t="56331" x="2978150" y="5499100"/>
          <p14:tracePt t="56348" x="2705100" y="5511800"/>
          <p14:tracePt t="56364" x="2559050" y="5524500"/>
          <p14:tracePt t="56378" x="2495550" y="5524500"/>
          <p14:tracePt t="56397" x="2324100" y="5537200"/>
          <p14:tracePt t="56413" x="2222500" y="5549900"/>
          <p14:tracePt t="56430" x="2139950" y="5556250"/>
          <p14:tracePt t="56447" x="2070100" y="5562600"/>
          <p14:tracePt t="56464" x="2012950" y="5562600"/>
          <p14:tracePt t="56478" x="1974850" y="5562600"/>
          <p14:tracePt t="56497" x="1962150" y="5562600"/>
          <p14:tracePt t="56513" x="1949450" y="5562600"/>
          <p14:tracePt t="56530" x="1943100" y="5562600"/>
          <p14:tracePt t="56546" x="1936750" y="5562600"/>
          <p14:tracePt t="56563" x="1930400" y="5562600"/>
          <p14:tracePt t="56580" x="1911350" y="5562600"/>
          <p14:tracePt t="56596" x="1892300" y="5562600"/>
          <p14:tracePt t="56611" x="1854200" y="5562600"/>
          <p14:tracePt t="56630" x="1822450" y="5556250"/>
          <p14:tracePt t="56646" x="1784350" y="5549900"/>
          <p14:tracePt t="56663" x="1739900" y="5543550"/>
          <p14:tracePt t="56679" x="1701800" y="5537200"/>
          <p14:tracePt t="56694" x="1663700" y="5537200"/>
          <p14:tracePt t="56713" x="1638300" y="5530850"/>
          <p14:tracePt t="56729" x="1631950" y="5524500"/>
          <p14:tracePt t="56744" x="1619250" y="5524500"/>
          <p14:tracePt t="56780" x="1612900" y="5524500"/>
          <p14:tracePt t="56836" x="1612900" y="5518150"/>
          <p14:tracePt t="56868" x="1612900" y="5511800"/>
          <p14:tracePt t="56900" x="1612900" y="5505450"/>
          <p14:tracePt t="56908" x="1619250" y="5499100"/>
          <p14:tracePt t="56924" x="1619250" y="5492750"/>
          <p14:tracePt t="56940" x="1619250" y="5486400"/>
          <p14:tracePt t="56964" x="1625600" y="5473700"/>
          <p14:tracePt t="56972" x="1625600" y="5467350"/>
          <p14:tracePt t="56980" x="1631950" y="5454650"/>
          <p14:tracePt t="56993" x="1631950" y="5441950"/>
          <p14:tracePt t="57012" x="1631950" y="5391150"/>
          <p14:tracePt t="57029" x="1638300" y="5353050"/>
          <p14:tracePt t="57045" x="1644650" y="5321300"/>
          <p14:tracePt t="57062" x="1651000" y="5289550"/>
          <p14:tracePt t="57078" x="1651000" y="5264150"/>
          <p14:tracePt t="57093" x="1657350" y="5257800"/>
          <p14:tracePt t="57164" x="1657350" y="5251450"/>
          <p14:tracePt t="57220" x="1663700" y="5251450"/>
          <p14:tracePt t="57228" x="1682750" y="5251450"/>
          <p14:tracePt t="57236" x="1701800" y="5251450"/>
          <p14:tracePt t="57244" x="1733550" y="5251450"/>
          <p14:tracePt t="57262" x="1771650" y="5257800"/>
          <p14:tracePt t="57278" x="1873250" y="5270500"/>
          <p14:tracePt t="57293" x="1981200" y="5283200"/>
          <p14:tracePt t="57311" x="2114550" y="5295900"/>
          <p14:tracePt t="57328" x="2247900" y="5302250"/>
          <p14:tracePt t="57345" x="2368550" y="5302250"/>
          <p14:tracePt t="57362" x="2470150" y="5302250"/>
          <p14:tracePt t="57378" x="2559050" y="5302250"/>
          <p14:tracePt t="57394" x="2622550" y="5302250"/>
          <p14:tracePt t="57411" x="2711450" y="5302250"/>
          <p14:tracePt t="57428" x="2762250" y="5295900"/>
          <p14:tracePt t="57444" x="2813050" y="5295900"/>
          <p14:tracePt t="57461" x="2863850" y="5289550"/>
          <p14:tracePt t="57476" x="2921000" y="5289550"/>
          <p14:tracePt t="57494" x="2965450" y="5283200"/>
          <p14:tracePt t="57510" x="3022600" y="5283200"/>
          <p14:tracePt t="57527" x="3054350" y="5276850"/>
          <p14:tracePt t="57544" x="3105150" y="5270500"/>
          <p14:tracePt t="57561" x="3181350" y="5270500"/>
          <p14:tracePt t="57577" x="3257550" y="5270500"/>
          <p14:tracePt t="57594" x="3333750" y="5270500"/>
          <p14:tracePt t="57611" x="3409950" y="5264150"/>
          <p14:tracePt t="57627" x="3505200" y="5257800"/>
          <p14:tracePt t="57644" x="3575050" y="5251450"/>
          <p14:tracePt t="57659" x="3613150" y="5245100"/>
          <p14:tracePt t="57677" x="3708400" y="5232400"/>
          <p14:tracePt t="57694" x="3765550" y="5219700"/>
          <p14:tracePt t="57710" x="3835400" y="5213350"/>
          <p14:tracePt t="57727" x="3879850" y="5207000"/>
          <p14:tracePt t="57744" x="3924300" y="5207000"/>
          <p14:tracePt t="57758" x="3956050" y="5200650"/>
          <p14:tracePt t="57777" x="3987800" y="5194300"/>
          <p14:tracePt t="57794" x="4019550" y="5187950"/>
          <p14:tracePt t="57810" x="4051300" y="5187950"/>
          <p14:tracePt t="57825" x="4095750" y="5181600"/>
          <p14:tracePt t="57844" x="4184650" y="5175250"/>
          <p14:tracePt t="57860" x="4254500" y="5168900"/>
          <p14:tracePt t="57877" x="4343400" y="5162550"/>
          <p14:tracePt t="57893" x="4425950" y="5156200"/>
          <p14:tracePt t="57910" x="4508500" y="5156200"/>
          <p14:tracePt t="57927" x="4572000" y="5156200"/>
          <p14:tracePt t="57943" x="4654550" y="5149850"/>
          <p14:tracePt t="57960" x="4711700" y="5143500"/>
          <p14:tracePt t="57977" x="4781550" y="5137150"/>
          <p14:tracePt t="57993" x="4845050" y="5130800"/>
          <p14:tracePt t="58010" x="4908550" y="5124450"/>
          <p14:tracePt t="58024" x="4946650" y="5124450"/>
          <p14:tracePt t="58044" x="5003800" y="5118100"/>
          <p14:tracePt t="58058" x="5016500" y="5118100"/>
          <p14:tracePt t="58074" x="5041900" y="5118100"/>
          <p14:tracePt t="58093" x="5086350" y="5111750"/>
          <p14:tracePt t="58109" x="5118100" y="5111750"/>
          <p14:tracePt t="58126" x="5149850" y="5111750"/>
          <p14:tracePt t="58143" x="5200650" y="5111750"/>
          <p14:tracePt t="58159" x="5245100" y="5111750"/>
          <p14:tracePt t="58176" x="5314950" y="5111750"/>
          <p14:tracePt t="58193" x="5372100" y="5105400"/>
          <p14:tracePt t="58209" x="5429250" y="5105400"/>
          <p14:tracePt t="58225" x="5492750" y="5099050"/>
          <p14:tracePt t="58242" x="5549900" y="5099050"/>
          <p14:tracePt t="58259" x="5619750" y="5099050"/>
          <p14:tracePt t="58275" x="5708650" y="5099050"/>
          <p14:tracePt t="58292" x="5759450" y="5099050"/>
          <p14:tracePt t="58308" x="5816600" y="5099050"/>
          <p14:tracePt t="58325" x="5854700" y="5099050"/>
          <p14:tracePt t="58342" x="5880100" y="5099050"/>
          <p14:tracePt t="58358" x="5911850" y="5099050"/>
          <p14:tracePt t="58374" x="5943600" y="5099050"/>
          <p14:tracePt t="58390" x="5975350" y="5105400"/>
          <p14:tracePt t="58408" x="6007100" y="5111750"/>
          <p14:tracePt t="58425" x="6032500" y="5111750"/>
          <p14:tracePt t="58441" x="6064250" y="5118100"/>
          <p14:tracePt t="58459" x="6096000" y="5118100"/>
          <p14:tracePt t="58475" x="6134100" y="5124450"/>
          <p14:tracePt t="58492" x="6159500" y="5130800"/>
          <p14:tracePt t="58508" x="6184900" y="5130800"/>
          <p14:tracePt t="58542" x="6229350" y="5137150"/>
          <p14:tracePt t="59292" x="6877050" y="5334000"/>
          <p14:tracePt t="59308" x="6877050" y="5321300"/>
          <p14:tracePt t="59316" x="6877050" y="5308600"/>
          <p14:tracePt t="59324" x="6870700" y="5295900"/>
          <p14:tracePt t="59380" x="6864350" y="5295900"/>
          <p14:tracePt t="59556" x="6883400" y="5302250"/>
          <p14:tracePt t="59572" x="6902450" y="5302250"/>
          <p14:tracePt t="59580" x="6902450" y="5308600"/>
          <p14:tracePt t="59589" x="6915150" y="5314950"/>
          <p14:tracePt t="59606" x="6940550" y="5321300"/>
          <p14:tracePt t="59622" x="6978650" y="5327650"/>
          <p14:tracePt t="59639" x="6985000" y="5327650"/>
          <p14:tracePt t="59656" x="6991350" y="5327650"/>
          <p14:tracePt t="59924" x="6965950" y="5327650"/>
          <p14:tracePt t="59948" x="6959600" y="5321300"/>
          <p14:tracePt t="59956" x="6946900" y="5321300"/>
          <p14:tracePt t="59970" x="6934200" y="5314950"/>
          <p14:tracePt t="59988" x="6877050" y="5314950"/>
          <p14:tracePt t="60005" x="6788150" y="5334000"/>
          <p14:tracePt t="60021" x="6756400" y="5365750"/>
          <p14:tracePt t="60038" x="6762750" y="5365750"/>
          <p14:tracePt t="60172" x="6762750" y="5372100"/>
          <p14:tracePt t="60180" x="6769100" y="5372100"/>
          <p14:tracePt t="60244" x="6775450" y="5372100"/>
          <p14:tracePt t="60252" x="6800850" y="5372100"/>
          <p14:tracePt t="60260" x="6826250" y="5372100"/>
          <p14:tracePt t="60271" x="6851650" y="5372100"/>
          <p14:tracePt t="60287" x="6870700" y="5372100"/>
          <p14:tracePt t="60484" x="6864350" y="5378450"/>
          <p14:tracePt t="60500" x="6858000" y="5378450"/>
          <p14:tracePt t="60508" x="6858000" y="5384800"/>
          <p14:tracePt t="60520" x="6858000" y="5391150"/>
          <p14:tracePt t="60537" x="6851650" y="5391150"/>
          <p14:tracePt t="60553" x="6838950" y="5397500"/>
          <p14:tracePt t="60570" x="6832600" y="5410200"/>
          <p14:tracePt t="60587" x="6819900" y="5410200"/>
          <p14:tracePt t="60604" x="6794500" y="5422900"/>
          <p14:tracePt t="60620" x="6775450" y="5429250"/>
          <p14:tracePt t="60637" x="6743700" y="5448300"/>
          <p14:tracePt t="60653" x="6692900" y="5461000"/>
          <p14:tracePt t="60670" x="6661150" y="5473700"/>
          <p14:tracePt t="60686" x="6597650" y="5492750"/>
          <p14:tracePt t="60703" x="6534150" y="5511800"/>
          <p14:tracePt t="60720" x="6477000" y="5518150"/>
          <p14:tracePt t="60737" x="6438900" y="5537200"/>
          <p14:tracePt t="60753" x="6388100" y="5549900"/>
          <p14:tracePt t="60768" x="6356350" y="5562600"/>
          <p14:tracePt t="60786" x="6324600" y="5562600"/>
          <p14:tracePt t="60804" x="6280150" y="5581650"/>
          <p14:tracePt t="60820" x="6229350" y="5588000"/>
          <p14:tracePt t="60836" x="6184900" y="5600700"/>
          <p14:tracePt t="60853" x="6146800" y="5607050"/>
          <p14:tracePt t="60869" x="6121400" y="5613400"/>
          <p14:tracePt t="60884" x="6108700" y="5626100"/>
          <p14:tracePt t="60924" x="6102350" y="5626100"/>
          <p14:tracePt t="61108" x="6096000" y="5626100"/>
          <p14:tracePt t="61116" x="6096000" y="5632450"/>
          <p14:tracePt t="61132" x="6089650" y="5632450"/>
          <p14:tracePt t="61148" x="6076950" y="5638800"/>
          <p14:tracePt t="61156" x="6070600" y="5645150"/>
          <p14:tracePt t="61167" x="6064250" y="5645150"/>
          <p14:tracePt t="61185" x="6057900" y="5651500"/>
          <p14:tracePt t="61202" x="6051550" y="5651500"/>
          <p14:tracePt t="61219" x="6045200" y="5651500"/>
          <p14:tracePt t="61364" x="6051550" y="5651500"/>
          <p14:tracePt t="61372" x="6051550" y="5645150"/>
          <p14:tracePt t="61383" x="6057900" y="5638800"/>
          <p14:tracePt t="61401" x="6070600" y="5638800"/>
          <p14:tracePt t="61418" x="6089650" y="5626100"/>
          <p14:tracePt t="61433" x="6115050" y="5619750"/>
          <p14:tracePt t="61452" x="6159500" y="5613400"/>
          <p14:tracePt t="61466" x="6178550" y="5613400"/>
          <p14:tracePt t="61485" x="6229350" y="5613400"/>
          <p14:tracePt t="61501" x="6254750" y="5613400"/>
          <p14:tracePt t="61518" x="6280150" y="5613400"/>
          <p14:tracePt t="61534" x="6292850" y="5613400"/>
          <p14:tracePt t="61780" x="6292850" y="5619750"/>
          <p14:tracePt t="61788" x="6286500" y="5619750"/>
          <p14:tracePt t="61800" x="6273800" y="5619750"/>
          <p14:tracePt t="61817" x="6261100" y="5626100"/>
          <p14:tracePt t="61834" x="6235700" y="5632450"/>
          <p14:tracePt t="61851" x="6197600" y="5638800"/>
          <p14:tracePt t="61853" x="6172200" y="5638800"/>
          <p14:tracePt t="61865" x="6153150" y="5638800"/>
          <p14:tracePt t="61884" x="6076950" y="5651500"/>
          <p14:tracePt t="61900" x="6038850" y="5657850"/>
          <p14:tracePt t="61917" x="6007100" y="5664200"/>
          <p14:tracePt t="61933" x="5981700" y="5664200"/>
          <p14:tracePt t="61980" x="5975350" y="5664200"/>
          <p14:tracePt t="62020" x="5981700" y="5664200"/>
          <p14:tracePt t="62028" x="5988050" y="5664200"/>
          <p14:tracePt t="62036" x="6007100" y="5664200"/>
          <p14:tracePt t="62050" x="6026150" y="5664200"/>
          <p14:tracePt t="62066" x="6102350" y="5664200"/>
          <p14:tracePt t="62083" x="6203950" y="5664200"/>
          <p14:tracePt t="62100" x="6299200" y="5664200"/>
          <p14:tracePt t="62116" x="6375400" y="5664200"/>
          <p14:tracePt t="62133" x="6432550" y="5664200"/>
          <p14:tracePt t="62150" x="6445250" y="5664200"/>
          <p14:tracePt t="62228" x="6438900" y="5664200"/>
          <p14:tracePt t="62236" x="6419850" y="5670550"/>
          <p14:tracePt t="62249" x="6394450" y="5676900"/>
          <p14:tracePt t="62266" x="6343650" y="5695950"/>
          <p14:tracePt t="62283" x="6254750" y="5708650"/>
          <p14:tracePt t="62299" x="6153150" y="5727700"/>
          <p14:tracePt t="62316" x="6140450" y="5727700"/>
          <p14:tracePt t="62356" x="6134100" y="5727700"/>
          <p14:tracePt t="62366" x="6140450" y="5727700"/>
          <p14:tracePt t="62382" x="6146800" y="5727700"/>
          <p14:tracePt t="62399" x="6172200" y="5727700"/>
          <p14:tracePt t="62416" x="6210300" y="5727700"/>
          <p14:tracePt t="62432" x="6248400" y="5715000"/>
          <p14:tracePt t="62448" x="6299200" y="5715000"/>
          <p14:tracePt t="62465" x="6330950" y="5715000"/>
          <p14:tracePt t="62482" x="6350000" y="5715000"/>
          <p14:tracePt t="62498" x="6356350" y="5715000"/>
          <p14:tracePt t="62532" x="6362700" y="5715000"/>
          <p14:tracePt t="62700" x="6375400" y="5715000"/>
          <p14:tracePt t="62708" x="6394450" y="5715000"/>
          <p14:tracePt t="62716" x="6413500" y="5715000"/>
          <p14:tracePt t="62732" x="6438900" y="5715000"/>
          <p14:tracePt t="62748" x="6477000" y="5715000"/>
          <p14:tracePt t="62764" x="6502400" y="5715000"/>
          <p14:tracePt t="62781" x="6508750" y="5715000"/>
          <p14:tracePt t="62815" x="6515100" y="5715000"/>
          <p14:tracePt t="62852" x="6508750" y="5715000"/>
          <p14:tracePt t="62860" x="6496050" y="5721350"/>
          <p14:tracePt t="62868" x="6489700" y="5721350"/>
          <p14:tracePt t="62881" x="6470650" y="5727700"/>
          <p14:tracePt t="62898" x="6426200" y="5740400"/>
          <p14:tracePt t="62914" x="6381750" y="5759450"/>
          <p14:tracePt t="62932" x="6305550" y="5772150"/>
          <p14:tracePt t="62946" x="6280150" y="5778500"/>
          <p14:tracePt t="62965" x="6197600" y="5797550"/>
          <p14:tracePt t="62981" x="6178550" y="5810250"/>
          <p14:tracePt t="63052" x="6203950" y="5810250"/>
          <p14:tracePt t="63060" x="6229350" y="5810250"/>
          <p14:tracePt t="63068" x="6267450" y="5810250"/>
          <p14:tracePt t="63080" x="6318250" y="5816600"/>
          <p14:tracePt t="63097" x="6432550" y="5829300"/>
          <p14:tracePt t="63114" x="6470650" y="5829300"/>
          <p14:tracePt t="63131" x="6604000" y="5848350"/>
          <p14:tracePt t="63147" x="6724650" y="5880100"/>
          <p14:tracePt t="63162" x="6756400" y="5892800"/>
          <p14:tracePt t="63179" x="6788150" y="5911850"/>
          <p14:tracePt t="63197" x="6819900" y="5937250"/>
          <p14:tracePt t="63214" x="6826250" y="5962650"/>
          <p14:tracePt t="63230" x="6826250" y="5975350"/>
          <p14:tracePt t="63247" x="6826250" y="5988050"/>
          <p14:tracePt t="63263" x="6826250" y="5994400"/>
          <p14:tracePt t="63280" x="6826250" y="6000750"/>
          <p14:tracePt t="63297" x="6832600" y="6007100"/>
          <p14:tracePt t="63314" x="6838950" y="6013450"/>
          <p14:tracePt t="63330" x="6858000" y="6026150"/>
          <p14:tracePt t="63347" x="6921500" y="6045200"/>
          <p14:tracePt t="63348" x="6965950" y="6051550"/>
          <p14:tracePt t="63363" x="7092950" y="6064250"/>
          <p14:tracePt t="63378" x="7156450" y="6070600"/>
          <p14:tracePt t="63395" x="7302500" y="6083300"/>
          <p14:tracePt t="63413" x="7493000" y="6089650"/>
          <p14:tracePt t="63428" x="7581900" y="6089650"/>
          <p14:tracePt t="63447" x="7613650" y="6089650"/>
          <p14:tracePt t="63532" x="7613650" y="6096000"/>
          <p14:tracePt t="63540" x="7607300" y="6096000"/>
          <p14:tracePt t="63564" x="7600950" y="6096000"/>
          <p14:tracePt t="63572" x="7594600" y="6096000"/>
          <p14:tracePt t="63580" x="7594600" y="6102350"/>
          <p14:tracePt t="65396" x="7594600" y="6096000"/>
          <p14:tracePt t="65436" x="7588250" y="6096000"/>
          <p14:tracePt t="65476" x="7588250" y="6089650"/>
          <p14:tracePt t="65516" x="7588250" y="6083300"/>
          <p14:tracePt t="65532" x="7581900" y="6083300"/>
          <p14:tracePt t="65548" x="7562850" y="6083300"/>
          <p14:tracePt t="65556" x="7543800" y="6083300"/>
          <p14:tracePt t="65564" x="7512050" y="6083300"/>
          <p14:tracePt t="65574" x="7454900" y="6096000"/>
          <p14:tracePt t="65591" x="7283450" y="6140450"/>
          <p14:tracePt t="65606" x="6997700" y="6197600"/>
          <p14:tracePt t="65624" x="6629400" y="6261100"/>
          <p14:tracePt t="65641" x="6223000" y="6299200"/>
          <p14:tracePt t="65657" x="5930900" y="6330950"/>
          <p14:tracePt t="65674" x="5715000" y="6337300"/>
          <p14:tracePt t="65689" x="5600700" y="6343650"/>
          <p14:tracePt t="65707" x="5543550" y="6343650"/>
          <p14:tracePt t="65724" x="5537200" y="6343650"/>
          <p14:tracePt t="65764" x="5530850" y="6343650"/>
          <p14:tracePt t="66012" x="5518150" y="6343650"/>
          <p14:tracePt t="66020" x="5499100" y="6343650"/>
          <p14:tracePt t="66028" x="5461000" y="6350000"/>
          <p14:tracePt t="66044" x="5429250" y="6362700"/>
          <p14:tracePt t="66057" x="5365750" y="6381750"/>
          <p14:tracePt t="66073" x="5194300" y="6413500"/>
          <p14:tracePt t="66090" x="4972050" y="6432550"/>
          <p14:tracePt t="66107" x="4775200" y="6451600"/>
          <p14:tracePt t="66124" x="4508500" y="6451600"/>
          <p14:tracePt t="66139" x="4394200" y="6451600"/>
          <p14:tracePt t="66155" x="4349750" y="6451600"/>
          <p14:tracePt t="66173" x="4286250" y="6451600"/>
          <p14:tracePt t="66190" x="4248150" y="6451600"/>
          <p14:tracePt t="66206" x="4216400" y="6451600"/>
          <p14:tracePt t="66223" x="4197350" y="6451600"/>
          <p14:tracePt t="66240" x="4184650" y="6451600"/>
          <p14:tracePt t="66276" x="4178300" y="6451600"/>
          <p14:tracePt t="66404" x="4184650" y="6451600"/>
          <p14:tracePt t="66580" x="4178300" y="6451600"/>
          <p14:tracePt t="66596" x="4171950" y="6451600"/>
          <p14:tracePt t="66612" x="4159250" y="6451600"/>
          <p14:tracePt t="66620" x="4146550" y="6451600"/>
          <p14:tracePt t="66628" x="4140200" y="6451600"/>
          <p14:tracePt t="66639" x="4127500" y="6451600"/>
          <p14:tracePt t="66655" x="4108450" y="6451600"/>
          <p14:tracePt t="66672" x="4070350" y="6451600"/>
          <p14:tracePt t="66689" x="4051300" y="6451600"/>
          <p14:tracePt t="66705" x="4019550" y="6451600"/>
          <p14:tracePt t="66722" x="3987800" y="6451600"/>
          <p14:tracePt t="66738" x="3956050" y="6451600"/>
          <p14:tracePt t="66755" x="3898900" y="6451600"/>
          <p14:tracePt t="66772" x="3867150" y="6451600"/>
          <p14:tracePt t="66788" x="3835400" y="6451600"/>
          <p14:tracePt t="66805" x="3822700" y="6451600"/>
          <p14:tracePt t="66822" x="3803650" y="6451600"/>
          <p14:tracePt t="66838" x="3797300" y="6451600"/>
          <p14:tracePt t="66853" x="3790950" y="6451600"/>
          <p14:tracePt t="67588" x="3784600" y="6451600"/>
          <p14:tracePt t="67596" x="3778250" y="6451600"/>
          <p14:tracePt t="67604" x="3771900" y="6451600"/>
          <p14:tracePt t="67618" x="3759200" y="6457950"/>
          <p14:tracePt t="67636" x="3740150" y="6457950"/>
          <p14:tracePt t="67653" x="3721100" y="6464300"/>
          <p14:tracePt t="67670" x="3702050" y="6470650"/>
          <p14:tracePt t="67684" x="3683000" y="6470650"/>
          <p14:tracePt t="67703" x="3670300" y="6470650"/>
          <p14:tracePt t="67720" x="3651250" y="6470650"/>
          <p14:tracePt t="67736" x="3638550" y="6470650"/>
          <p14:tracePt t="67753" x="3613150" y="6470650"/>
          <p14:tracePt t="67769" x="3600450" y="6470650"/>
          <p14:tracePt t="67786" x="3587750" y="6470650"/>
          <p14:tracePt t="67803" x="3575050" y="6470650"/>
          <p14:tracePt t="68188" x="3568700" y="6470650"/>
          <p14:tracePt t="68196" x="3562350" y="6470650"/>
          <p14:tracePt t="68204" x="3556000" y="6470650"/>
          <p14:tracePt t="68218" x="3543300" y="6470650"/>
          <p14:tracePt t="68235" x="3530600" y="6470650"/>
          <p14:tracePt t="68252" x="3441700" y="6477000"/>
          <p14:tracePt t="68266" x="3403600" y="6477000"/>
          <p14:tracePt t="68285" x="3378200" y="6527800"/>
          <p14:tracePt t="68540" x="3378200" y="6534150"/>
          <p14:tracePt t="68548" x="3378200" y="6540500"/>
          <p14:tracePt t="68556" x="3378200" y="6553200"/>
          <p14:tracePt t="68567" x="3378200" y="6559550"/>
          <p14:tracePt t="68584" x="3378200" y="6565900"/>
          <p14:tracePt t="68601" x="3378200" y="6572250"/>
          <p14:tracePt t="68615" x="3378200" y="6559550"/>
          <p14:tracePt t="68651" x="3378200" y="6553200"/>
          <p14:tracePt t="69188" x="3371850" y="6553200"/>
          <p14:tracePt t="69196" x="3352800" y="6546850"/>
          <p14:tracePt t="69204" x="3340100" y="6546850"/>
          <p14:tracePt t="69216" x="3327400" y="6540500"/>
          <p14:tracePt t="69233" x="3289300" y="6534150"/>
          <p14:tracePt t="69249" x="3270250" y="6534150"/>
          <p14:tracePt t="69266" x="3244850" y="6521450"/>
          <p14:tracePt t="69282" x="3219450" y="6515100"/>
          <p14:tracePt t="69300" x="3200400" y="6515100"/>
          <p14:tracePt t="69349" x="3194050" y="6515100"/>
          <p14:tracePt t="70020" x="3194050" y="6508750"/>
          <p14:tracePt t="70028" x="3194050" y="6502400"/>
          <p14:tracePt t="70052" x="3194050" y="6496050"/>
          <p14:tracePt t="70076" x="3200400" y="6496050"/>
          <p14:tracePt t="70260" x="3200400" y="6489700"/>
          <p14:tracePt t="70268" x="3206750" y="6489700"/>
          <p14:tracePt t="70284" x="3206750" y="6483350"/>
          <p14:tracePt t="70296" x="3213100" y="6483350"/>
          <p14:tracePt t="70313" x="3219450" y="6470650"/>
          <p14:tracePt t="70346" x="3225800" y="6464300"/>
          <p14:tracePt t="70364" x="3232150" y="6464300"/>
          <p14:tracePt t="70380" x="3244850" y="6457950"/>
          <p14:tracePt t="70413" x="3263900" y="6457950"/>
          <p14:tracePt t="70429" x="3270250" y="64579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271588" y="0"/>
            <a:ext cx="10515600" cy="981075"/>
          </a:xfrm>
        </p:spPr>
        <p:txBody>
          <a:bodyPr/>
          <a:lstStyle/>
          <a:p>
            <a:pPr eaLnBrk="1" hangingPunct="1"/>
            <a:r>
              <a:rPr lang="en-US" altLang="ja-JP" dirty="0"/>
              <a:t>MMR</a:t>
            </a:r>
            <a:r>
              <a:rPr lang="en-US" altLang="ja-JP" sz="2400" dirty="0"/>
              <a:t>(</a:t>
            </a:r>
            <a:r>
              <a:rPr lang="ja-JP" altLang="en-US" sz="2400" dirty="0"/>
              <a:t>麻疹、流行性耳下腺炎、風疹</a:t>
            </a:r>
            <a:r>
              <a:rPr lang="en-US" altLang="ja-JP" sz="2400" dirty="0"/>
              <a:t>)</a:t>
            </a:r>
          </a:p>
        </p:txBody>
      </p:sp>
      <p:sp>
        <p:nvSpPr>
          <p:cNvPr id="80899" name="Rectangle 3"/>
          <p:cNvSpPr>
            <a:spLocks noGrp="1" noChangeArrowheads="1"/>
          </p:cNvSpPr>
          <p:nvPr>
            <p:ph idx="1"/>
          </p:nvPr>
        </p:nvSpPr>
        <p:spPr>
          <a:xfrm>
            <a:off x="1271588" y="1290638"/>
            <a:ext cx="10515600" cy="4908550"/>
          </a:xfrm>
        </p:spPr>
        <p:txBody>
          <a:bodyPr>
            <a:normAutofit/>
          </a:bodyPr>
          <a:lstStyle/>
          <a:p>
            <a:pPr eaLnBrk="1" hangingPunct="1">
              <a:defRPr/>
            </a:pPr>
            <a:r>
              <a:rPr lang="ja-JP" altLang="en-US" dirty="0"/>
              <a:t>日本では</a:t>
            </a:r>
            <a:r>
              <a:rPr lang="en-US" altLang="ja-JP" dirty="0"/>
              <a:t>2005</a:t>
            </a:r>
            <a:r>
              <a:rPr lang="ja-JP" altLang="en-US" dirty="0"/>
              <a:t>年からＭＲ</a:t>
            </a:r>
            <a:r>
              <a:rPr lang="en-US" altLang="ja-JP" sz="2000" dirty="0"/>
              <a:t>(</a:t>
            </a:r>
            <a:r>
              <a:rPr lang="ja-JP" altLang="en-US" sz="2000" dirty="0"/>
              <a:t>麻疹、風疹混合）</a:t>
            </a:r>
            <a:r>
              <a:rPr lang="ja-JP" altLang="en-US" dirty="0"/>
              <a:t>ワクチン</a:t>
            </a:r>
            <a:r>
              <a:rPr lang="en-US" altLang="ja-JP" dirty="0"/>
              <a:t>2</a:t>
            </a:r>
            <a:r>
              <a:rPr lang="ja-JP" altLang="en-US" dirty="0"/>
              <a:t>回接種</a:t>
            </a:r>
          </a:p>
          <a:p>
            <a:pPr lvl="1" eaLnBrk="1" hangingPunct="1">
              <a:defRPr/>
            </a:pPr>
            <a:r>
              <a:rPr lang="ja-JP" altLang="en-US" dirty="0"/>
              <a:t>それまでは１回接種のみ。</a:t>
            </a:r>
          </a:p>
          <a:p>
            <a:pPr lvl="1" eaLnBrk="1" hangingPunct="1">
              <a:defRPr/>
            </a:pPr>
            <a:r>
              <a:rPr lang="ja-JP" altLang="en-US" sz="2000" b="1" dirty="0"/>
              <a:t>かつて日本では自然感染がブースターになっていた。</a:t>
            </a:r>
          </a:p>
          <a:p>
            <a:pPr lvl="1" eaLnBrk="1" hangingPunct="1">
              <a:defRPr/>
            </a:pPr>
            <a:r>
              <a:rPr lang="ja-JP" altLang="en-US" sz="2000" b="1" dirty="0"/>
              <a:t>現在、臨時で３期、４期のＭＲ接種を追加し、１８才以下全員の接種中。</a:t>
            </a:r>
          </a:p>
          <a:p>
            <a:pPr eaLnBrk="1" hangingPunct="1">
              <a:defRPr/>
            </a:pPr>
            <a:r>
              <a:rPr lang="ja-JP" altLang="en-US" dirty="0"/>
              <a:t>世界ではＭＭＲを</a:t>
            </a:r>
            <a:r>
              <a:rPr lang="en-US" altLang="ja-JP" dirty="0"/>
              <a:t>2</a:t>
            </a:r>
            <a:r>
              <a:rPr lang="ja-JP" altLang="en-US" dirty="0"/>
              <a:t>回以上接種</a:t>
            </a:r>
          </a:p>
          <a:p>
            <a:pPr eaLnBrk="1" hangingPunct="1">
              <a:defRPr/>
            </a:pPr>
            <a:r>
              <a:rPr lang="ja-JP" altLang="en-US" dirty="0"/>
              <a:t>日本では、</a:t>
            </a:r>
          </a:p>
          <a:p>
            <a:pPr lvl="1" eaLnBrk="1" hangingPunct="1">
              <a:defRPr/>
            </a:pPr>
            <a:r>
              <a:rPr lang="ja-JP" altLang="en-US" dirty="0"/>
              <a:t>麻疹はここ数年は輸入が中心になった。 </a:t>
            </a:r>
            <a:r>
              <a:rPr lang="en-US" altLang="ja-JP" dirty="0"/>
              <a:t>2014</a:t>
            </a:r>
            <a:r>
              <a:rPr lang="ja-JP" altLang="en-US" dirty="0"/>
              <a:t>年に小流行、</a:t>
            </a:r>
            <a:r>
              <a:rPr lang="en-US" altLang="ja-JP" dirty="0"/>
              <a:t>2016</a:t>
            </a:r>
            <a:r>
              <a:rPr lang="ja-JP" altLang="en-US" dirty="0"/>
              <a:t>年に小流行</a:t>
            </a:r>
          </a:p>
          <a:p>
            <a:pPr lvl="1" eaLnBrk="1" hangingPunct="1">
              <a:defRPr/>
            </a:pPr>
            <a:r>
              <a:rPr lang="ja-JP" altLang="en-US" dirty="0"/>
              <a:t>風疹は２０１２年以降大流行した。</a:t>
            </a:r>
          </a:p>
          <a:p>
            <a:pPr lvl="1" eaLnBrk="1" hangingPunct="1">
              <a:defRPr/>
            </a:pPr>
            <a:r>
              <a:rPr lang="ja-JP" altLang="en-US" sz="2000" dirty="0"/>
              <a:t>できるだけ抗体を測定し、陰性の場合にのみ接種する。</a:t>
            </a:r>
          </a:p>
          <a:p>
            <a:pPr eaLnBrk="1" hangingPunct="1">
              <a:defRPr/>
            </a:pPr>
            <a:r>
              <a:rPr lang="en-US" altLang="ja-JP" sz="2400" dirty="0"/>
              <a:t>USA</a:t>
            </a:r>
            <a:r>
              <a:rPr lang="ja-JP" altLang="en-US" sz="2400" dirty="0"/>
              <a:t>では成人になったら</a:t>
            </a:r>
            <a:r>
              <a:rPr lang="en-US" altLang="ja-JP" sz="2400" dirty="0"/>
              <a:t>MMR</a:t>
            </a:r>
            <a:r>
              <a:rPr lang="ja-JP" altLang="en-US" sz="2400" dirty="0"/>
              <a:t>と水痘を１回追加接種。</a:t>
            </a:r>
          </a:p>
          <a:p>
            <a:pPr eaLnBrk="1" hangingPunct="1">
              <a:buFont typeface="Wingdings" panose="05000000000000000000" pitchFamily="2" charset="2"/>
              <a:buNone/>
              <a:defRPr/>
            </a:pPr>
            <a:endParaRPr lang="en-US" altLang="ja-JP" dirty="0"/>
          </a:p>
        </p:txBody>
      </p:sp>
    </p:spTree>
  </p:cSld>
  <p:clrMapOvr>
    <a:masterClrMapping/>
  </p:clrMapOvr>
  <p:transition spd="slow" advTm="44695"/>
  <p:extLst>
    <p:ext uri="{3A86A75C-4F4B-4683-9AE1-C65F6400EC91}">
      <p14:laserTraceLst xmlns:p14="http://schemas.microsoft.com/office/powerpoint/2010/main">
        <p14:tracePtLst>
          <p14:tracePt t="326" x="3276600" y="6457950"/>
          <p14:tracePt t="349" x="3282950" y="6457950"/>
          <p14:tracePt t="493" x="3289300" y="6457950"/>
          <p14:tracePt t="1061" x="3289300" y="6451600"/>
          <p14:tracePt t="1069" x="3302000" y="6432550"/>
          <p14:tracePt t="1085" x="3314700" y="6407150"/>
          <p14:tracePt t="1099" x="3340100" y="6369050"/>
          <p14:tracePt t="1116" x="3441700" y="6216650"/>
          <p14:tracePt t="1133" x="3536950" y="6083300"/>
          <p14:tracePt t="1149" x="3600450" y="6000750"/>
          <p14:tracePt t="1166" x="3740150" y="5842000"/>
          <p14:tracePt t="1181" x="3930650" y="5670550"/>
          <p14:tracePt t="1199" x="4121150" y="5543550"/>
          <p14:tracePt t="1216" x="4260850" y="5486400"/>
          <p14:tracePt t="1232" x="4305300" y="5467350"/>
          <p14:tracePt t="1249" x="4318000" y="5461000"/>
          <p14:tracePt t="1266" x="4311650" y="5461000"/>
          <p14:tracePt t="1421" x="4305300" y="5461000"/>
          <p14:tracePt t="1429" x="4286250" y="5461000"/>
          <p14:tracePt t="1437" x="4279900" y="5461000"/>
          <p14:tracePt t="1448" x="4254500" y="5461000"/>
          <p14:tracePt t="1463" x="4210050" y="5486400"/>
          <p14:tracePt t="1482" x="4184650" y="5499100"/>
          <p14:tracePt t="1498" x="4133850" y="5530850"/>
          <p14:tracePt t="1515" x="4108450" y="5537200"/>
          <p14:tracePt t="1532" x="4057650" y="5524500"/>
          <p14:tracePt t="1548" x="4019550" y="5511800"/>
          <p14:tracePt t="1565" x="3994150" y="5505450"/>
          <p14:tracePt t="1582" x="3975100" y="5492750"/>
          <p14:tracePt t="1615" x="3968750" y="5492750"/>
          <p14:tracePt t="1631" x="3962400" y="5492750"/>
          <p14:tracePt t="1725" x="3962400" y="5486400"/>
          <p14:tracePt t="1749" x="3968750" y="5486400"/>
          <p14:tracePt t="1765" x="3975100" y="5480050"/>
          <p14:tracePt t="1813" x="3981450" y="5480050"/>
          <p14:tracePt t="1925" x="3981450" y="5473700"/>
          <p14:tracePt t="1933" x="3981450" y="5467350"/>
          <p14:tracePt t="1948" x="3981450" y="5461000"/>
          <p14:tracePt t="1962" x="3981450" y="5429250"/>
          <p14:tracePt t="1981" x="3994150" y="5359400"/>
          <p14:tracePt t="1997" x="3994150" y="5346700"/>
          <p14:tracePt t="2014" x="4019550" y="5327650"/>
          <p14:tracePt t="2031" x="4032250" y="5321300"/>
          <p14:tracePt t="2061" x="4057650" y="5314950"/>
          <p14:tracePt t="2221" x="4044950" y="5314950"/>
          <p14:tracePt t="2237" x="3994150" y="5314950"/>
          <p14:tracePt t="2245" x="3905250" y="5283200"/>
          <p14:tracePt t="2253" x="3746500" y="5232400"/>
          <p14:tracePt t="2261" x="3606800" y="5181600"/>
          <p14:tracePt t="2279" x="3409950" y="5137150"/>
          <p14:tracePt t="2296" x="3282950" y="5092700"/>
          <p14:tracePt t="2313" x="3187700" y="5054600"/>
          <p14:tracePt t="2328" x="3079750" y="5016500"/>
          <p14:tracePt t="2346" x="2965450" y="4972050"/>
          <p14:tracePt t="2363" x="2838450" y="4927600"/>
          <p14:tracePt t="2379" x="2698750" y="4876800"/>
          <p14:tracePt t="2394" x="2565400" y="4800600"/>
          <p14:tracePt t="2412" x="2298700" y="4597400"/>
          <p14:tracePt t="2430" x="2133600" y="4419600"/>
          <p14:tracePt t="2446" x="1968500" y="4191000"/>
          <p14:tracePt t="2461" x="1790700" y="3905250"/>
          <p14:tracePt t="2480" x="1663700" y="3613150"/>
          <p14:tracePt t="2496" x="1549400" y="3340100"/>
          <p14:tracePt t="2513" x="1466850" y="3092450"/>
          <p14:tracePt t="2530" x="1441450" y="2882900"/>
          <p14:tracePt t="2546" x="1422400" y="2705100"/>
          <p14:tracePt t="2561" x="1428750" y="2533650"/>
          <p14:tracePt t="2579" x="1466850" y="2381250"/>
          <p14:tracePt t="2596" x="1543050" y="2190750"/>
          <p14:tracePt t="2613" x="1581150" y="2070100"/>
          <p14:tracePt t="2629" x="1631950" y="1968500"/>
          <p14:tracePt t="2646" x="1663700" y="1885950"/>
          <p14:tracePt t="2662" x="1676400" y="1828800"/>
          <p14:tracePt t="2679" x="1682750" y="1797050"/>
          <p14:tracePt t="2694" x="1682750" y="1778000"/>
          <p14:tracePt t="2713" x="1682750" y="1765300"/>
          <p14:tracePt t="2729" x="1682750" y="1752600"/>
          <p14:tracePt t="2745" x="1682750" y="1746250"/>
          <p14:tracePt t="2762" x="1682750" y="1739900"/>
          <p14:tracePt t="2779" x="1676400" y="1733550"/>
          <p14:tracePt t="2795" x="1670050" y="1733550"/>
          <p14:tracePt t="2812" x="1663700" y="1733550"/>
          <p14:tracePt t="2829" x="1657350" y="1733550"/>
          <p14:tracePt t="2845" x="1651000" y="1733550"/>
          <p14:tracePt t="3005" x="1644650" y="1733550"/>
          <p14:tracePt t="3013" x="1644650" y="1752600"/>
          <p14:tracePt t="3021" x="1638300" y="1765300"/>
          <p14:tracePt t="3029" x="1631950" y="1784350"/>
          <p14:tracePt t="3045" x="1625600" y="1797050"/>
          <p14:tracePt t="3061" x="1619250" y="1835150"/>
          <p14:tracePt t="3078" x="1600200" y="1892300"/>
          <p14:tracePt t="3095" x="1574800" y="1949450"/>
          <p14:tracePt t="3109" x="1555750" y="2006600"/>
          <p14:tracePt t="3126" x="1524000" y="2082800"/>
          <p14:tracePt t="3145" x="1504950" y="2127250"/>
          <p14:tracePt t="3161" x="1479550" y="2165350"/>
          <p14:tracePt t="3178" x="1466850" y="2190750"/>
          <p14:tracePt t="3194" x="1460500" y="2197100"/>
          <p14:tracePt t="3211" x="1454150" y="2203450"/>
          <p14:tracePt t="3228" x="1441450" y="2216150"/>
          <p14:tracePt t="3242" x="1435100" y="2216150"/>
          <p14:tracePt t="3261" x="1397000" y="2235200"/>
          <p14:tracePt t="3278" x="1371600" y="2247900"/>
          <p14:tracePt t="3294" x="1333500" y="2254250"/>
          <p14:tracePt t="3311" x="1295400" y="2266950"/>
          <p14:tracePt t="3328" x="1238250" y="2286000"/>
          <p14:tracePt t="3342" x="1181100" y="2286000"/>
          <p14:tracePt t="3361" x="1117600" y="2298700"/>
          <p14:tracePt t="3377" x="1066800" y="2298700"/>
          <p14:tracePt t="3394" x="1016000" y="2298700"/>
          <p14:tracePt t="3410" x="977900" y="2298700"/>
          <p14:tracePt t="3425" x="952500" y="2298700"/>
          <p14:tracePt t="3444" x="933450" y="2298700"/>
          <p14:tracePt t="3501" x="927100" y="2298700"/>
          <p14:tracePt t="3949" x="927100" y="2292350"/>
          <p14:tracePt t="3957" x="952500" y="2266950"/>
          <p14:tracePt t="3973" x="996950" y="2235200"/>
          <p14:tracePt t="3981" x="1054100" y="2190750"/>
          <p14:tracePt t="3991" x="1130300" y="2159000"/>
          <p14:tracePt t="4009" x="1416050" y="2025650"/>
          <p14:tracePt t="4026" x="1873250" y="1854200"/>
          <p14:tracePt t="4042" x="2419350" y="1714500"/>
          <p14:tracePt t="4059" x="2927350" y="1606550"/>
          <p14:tracePt t="4076" x="3371850" y="1530350"/>
          <p14:tracePt t="4093" x="3473450" y="1524000"/>
          <p14:tracePt t="4109" x="3498850" y="1524000"/>
          <p14:tracePt t="4197" x="3492500" y="1530350"/>
          <p14:tracePt t="4205" x="3492500" y="1536700"/>
          <p14:tracePt t="4213" x="3479800" y="1536700"/>
          <p14:tracePt t="4223" x="3460750" y="1549400"/>
          <p14:tracePt t="4242" x="3429000" y="1562100"/>
          <p14:tracePt t="4259" x="3378200" y="1587500"/>
          <p14:tracePt t="4275" x="3314700" y="1600200"/>
          <p14:tracePt t="4293" x="3200400" y="1619250"/>
          <p14:tracePt t="4309" x="3124200" y="1625600"/>
          <p14:tracePt t="4325" x="3041650" y="1625600"/>
          <p14:tracePt t="4340" x="2984500" y="1625600"/>
          <p14:tracePt t="4358" x="2921000" y="1625600"/>
          <p14:tracePt t="4375" x="2876550" y="1625600"/>
          <p14:tracePt t="4391" x="2838450" y="1625600"/>
          <p14:tracePt t="4408" x="2806700" y="1625600"/>
          <p14:tracePt t="4425" x="2774950" y="1625600"/>
          <p14:tracePt t="4441" x="2768600" y="1625600"/>
          <p14:tracePt t="4456" x="2762250" y="1625600"/>
          <p14:tracePt t="4573" x="2768600" y="1625600"/>
          <p14:tracePt t="4581" x="2787650" y="1631950"/>
          <p14:tracePt t="4589" x="2813050" y="1638300"/>
          <p14:tracePt t="4606" x="2844800" y="1644650"/>
          <p14:tracePt t="4624" x="2946400" y="1670050"/>
          <p14:tracePt t="4641" x="3060700" y="1689100"/>
          <p14:tracePt t="4658" x="3187700" y="1695450"/>
          <p14:tracePt t="4674" x="3257550" y="1701800"/>
          <p14:tracePt t="4689" x="3409950" y="1708150"/>
          <p14:tracePt t="4708" x="3549650" y="1708150"/>
          <p14:tracePt t="4724" x="3752850" y="1708150"/>
          <p14:tracePt t="4741" x="3886200" y="1708150"/>
          <p14:tracePt t="4757" x="4025900" y="1708150"/>
          <p14:tracePt t="4774" x="4140200" y="1708150"/>
          <p14:tracePt t="4791" x="4235450" y="1708150"/>
          <p14:tracePt t="4807" x="4330700" y="1708150"/>
          <p14:tracePt t="4824" x="4406900" y="1708150"/>
          <p14:tracePt t="4840" x="4483100" y="1708150"/>
          <p14:tracePt t="4857" x="4572000" y="1708150"/>
          <p14:tracePt t="4874" x="4654550" y="1708150"/>
          <p14:tracePt t="4890" x="4730750" y="1708150"/>
          <p14:tracePt t="4907" x="4819650" y="1708150"/>
          <p14:tracePt t="4924" x="4889500" y="1708150"/>
          <p14:tracePt t="4940" x="4972050" y="1708150"/>
          <p14:tracePt t="4957" x="5035550" y="1708150"/>
          <p14:tracePt t="4974" x="5099050" y="1701800"/>
          <p14:tracePt t="4988" x="5156200" y="1701800"/>
          <p14:tracePt t="5007" x="5219700" y="1695450"/>
          <p14:tracePt t="5023" x="5283200" y="1689100"/>
          <p14:tracePt t="5040" x="5327650" y="1689100"/>
          <p14:tracePt t="5057" x="5372100" y="1682750"/>
          <p14:tracePt t="5073" x="5410200" y="1682750"/>
          <p14:tracePt t="5090" x="5441950" y="1676400"/>
          <p14:tracePt t="5107" x="5473700" y="1676400"/>
          <p14:tracePt t="5123" x="5499100" y="1676400"/>
          <p14:tracePt t="5140" x="5524500" y="1676400"/>
          <p14:tracePt t="5157" x="5568950" y="1670050"/>
          <p14:tracePt t="5173" x="5607050" y="1670050"/>
          <p14:tracePt t="5190" x="5645150" y="1663700"/>
          <p14:tracePt t="5206" x="5676900" y="1663700"/>
          <p14:tracePt t="5223" x="5695950" y="1663700"/>
          <p14:tracePt t="5240" x="5721350" y="1663700"/>
          <p14:tracePt t="5256" x="5727700" y="1663700"/>
          <p14:tracePt t="5273" x="5740400" y="1663700"/>
          <p14:tracePt t="5289" x="5753100" y="1663700"/>
          <p14:tracePt t="5306" x="5772150" y="1663700"/>
          <p14:tracePt t="5323" x="5784850" y="1663700"/>
          <p14:tracePt t="5339" x="5797550" y="1663700"/>
          <p14:tracePt t="5341" x="5803900" y="1663700"/>
          <p14:tracePt t="5356" x="5810250" y="1663700"/>
          <p14:tracePt t="5533" x="5822950" y="1663700"/>
          <p14:tracePt t="5541" x="5848350" y="1663700"/>
          <p14:tracePt t="5557" x="5892800" y="1657350"/>
          <p14:tracePt t="5572" x="5994400" y="1657350"/>
          <p14:tracePt t="5589" x="6108700" y="1651000"/>
          <p14:tracePt t="5605" x="6223000" y="1651000"/>
          <p14:tracePt t="5622" x="6330950" y="1651000"/>
          <p14:tracePt t="5639" x="6394450" y="1651000"/>
          <p14:tracePt t="5655" x="6445250" y="1651000"/>
          <p14:tracePt t="5672" x="6457950" y="1657350"/>
          <p14:tracePt t="5688" x="6477000" y="1663700"/>
          <p14:tracePt t="5705" x="6483350" y="1676400"/>
          <p14:tracePt t="5722" x="6483350" y="1682750"/>
          <p14:tracePt t="5738" x="6477000" y="1708150"/>
          <p14:tracePt t="5753" x="6438900" y="1733550"/>
          <p14:tracePt t="5772" x="6381750" y="1758950"/>
          <p14:tracePt t="5788" x="6235700" y="1771650"/>
          <p14:tracePt t="5805" x="6083300" y="1771650"/>
          <p14:tracePt t="5822" x="5892800" y="1771650"/>
          <p14:tracePt t="5838" x="5594350" y="1714500"/>
          <p14:tracePt t="5855" x="5321300" y="1651000"/>
          <p14:tracePt t="5871" x="5060950" y="1581150"/>
          <p14:tracePt t="5888" x="4914900" y="1524000"/>
          <p14:tracePt t="5905" x="4832350" y="1441450"/>
          <p14:tracePt t="5921" x="4832350" y="1397000"/>
          <p14:tracePt t="5936" x="4864100" y="1314450"/>
          <p14:tracePt t="5954" x="4933950" y="1244600"/>
          <p14:tracePt t="5971" x="5060950" y="1174750"/>
          <p14:tracePt t="5986" x="5200650" y="1111250"/>
          <p14:tracePt t="6005" x="5473700" y="1054100"/>
          <p14:tracePt t="6021" x="5683250" y="1022350"/>
          <p14:tracePt t="6038" x="5880100" y="1009650"/>
          <p14:tracePt t="6052" x="6089650" y="1009650"/>
          <p14:tracePt t="6071" x="6280150" y="1009650"/>
          <p14:tracePt t="6088" x="6464300" y="1009650"/>
          <p14:tracePt t="6104" x="6616700" y="1028700"/>
          <p14:tracePt t="6121" x="6781800" y="1054100"/>
          <p14:tracePt t="6138" x="6940550" y="1079500"/>
          <p14:tracePt t="6154" x="7105650" y="1104900"/>
          <p14:tracePt t="6169" x="7251700" y="1136650"/>
          <p14:tracePt t="6187" x="7353300" y="1162050"/>
          <p14:tracePt t="6204" x="7493000" y="1193800"/>
          <p14:tracePt t="6219" x="7531100" y="1212850"/>
          <p14:tracePt t="6235" x="7588250" y="1231900"/>
          <p14:tracePt t="6254" x="7645400" y="1270000"/>
          <p14:tracePt t="6268" x="7664450" y="1295400"/>
          <p14:tracePt t="6285" x="7683500" y="1320800"/>
          <p14:tracePt t="6302" x="7696200" y="1352550"/>
          <p14:tracePt t="6318" x="7696200" y="1384300"/>
          <p14:tracePt t="6337" x="7696200" y="1416050"/>
          <p14:tracePt t="6354" x="7696200" y="1441450"/>
          <p14:tracePt t="6370" x="7683500" y="1473200"/>
          <p14:tracePt t="6387" x="7658100" y="1536700"/>
          <p14:tracePt t="6403" x="7607300" y="1593850"/>
          <p14:tracePt t="6418" x="7569200" y="1644650"/>
          <p14:tracePt t="6437" x="7486650" y="1739900"/>
          <p14:tracePt t="6453" x="7410450" y="1797050"/>
          <p14:tracePt t="6470" x="7327900" y="1841500"/>
          <p14:tracePt t="6485" x="7226300" y="1892300"/>
          <p14:tracePt t="6503" x="7143750" y="1924050"/>
          <p14:tracePt t="6520" x="7080250" y="1943100"/>
          <p14:tracePt t="6536" x="7023100" y="1962150"/>
          <p14:tracePt t="6553" x="6997700" y="1968500"/>
          <p14:tracePt t="6570" x="6985000" y="1974850"/>
          <p14:tracePt t="6613" x="6978650" y="1974850"/>
          <p14:tracePt t="7125" x="6972300" y="1974850"/>
          <p14:tracePt t="7165" x="6972300" y="1981200"/>
          <p14:tracePt t="7213" x="6965950" y="1981200"/>
          <p14:tracePt t="7221" x="6959600" y="1981200"/>
          <p14:tracePt t="7234" x="6959600" y="1974850"/>
          <p14:tracePt t="7251" x="6953250" y="1968500"/>
          <p14:tracePt t="7268" x="6877050" y="2012950"/>
          <p14:tracePt t="7285" x="6813550" y="2044700"/>
          <p14:tracePt t="7301" x="6788150" y="2051050"/>
          <p14:tracePt t="7605" x="6788150" y="2057400"/>
          <p14:tracePt t="7613" x="6788150" y="2070100"/>
          <p14:tracePt t="7637" x="6788150" y="2076450"/>
          <p14:tracePt t="7645" x="6775450" y="2076450"/>
          <p14:tracePt t="7653" x="6750050" y="2082800"/>
          <p14:tracePt t="7665" x="6724650" y="2082800"/>
          <p14:tracePt t="7684" x="6680200" y="2038350"/>
          <p14:tracePt t="7700" x="6680200" y="2032000"/>
          <p14:tracePt t="7715" x="6680200" y="2025650"/>
          <p14:tracePt t="7734" x="6673850" y="2006600"/>
          <p14:tracePt t="7750" x="6667500" y="2006600"/>
          <p14:tracePt t="7767" x="6661150" y="2006600"/>
          <p14:tracePt t="7783" x="6654800" y="2006600"/>
          <p14:tracePt t="7800" x="6648450" y="2012950"/>
          <p14:tracePt t="7817" x="6642100" y="2019300"/>
          <p14:tracePt t="7833" x="6642100" y="2025650"/>
          <p14:tracePt t="7869" x="6635750" y="2025650"/>
          <p14:tracePt t="7989" x="6629400" y="2032000"/>
          <p14:tracePt t="7997" x="6623050" y="2032000"/>
          <p14:tracePt t="8045" x="6623050" y="2025650"/>
          <p14:tracePt t="8053" x="6629400" y="2019300"/>
          <p14:tracePt t="8064" x="6629400" y="2006600"/>
          <p14:tracePt t="8083" x="6635750" y="2000250"/>
          <p14:tracePt t="8099" x="6667500" y="1974850"/>
          <p14:tracePt t="8116" x="6769100" y="1930400"/>
          <p14:tracePt t="8132" x="6896100" y="1898650"/>
          <p14:tracePt t="8148" x="7105650" y="1860550"/>
          <p14:tracePt t="8165" x="7416800" y="1822450"/>
          <p14:tracePt t="8182" x="7791450" y="1784350"/>
          <p14:tracePt t="8199" x="8096250" y="1765300"/>
          <p14:tracePt t="8216" x="8312150" y="1746250"/>
          <p14:tracePt t="8232" x="8432800" y="1739900"/>
          <p14:tracePt t="8247" x="8483600" y="1739900"/>
          <p14:tracePt t="8301" x="8477250" y="1746250"/>
          <p14:tracePt t="8309" x="8464550" y="1752600"/>
          <p14:tracePt t="8317" x="8458200" y="1758950"/>
          <p14:tracePt t="8330" x="8445500" y="1771650"/>
          <p14:tracePt t="8347" x="8420100" y="1784350"/>
          <p14:tracePt t="8363" x="8388350" y="1797050"/>
          <p14:tracePt t="8382" x="8356600" y="1816100"/>
          <p14:tracePt t="8399" x="8343900" y="1822450"/>
          <p14:tracePt t="8415" x="8324850" y="1835150"/>
          <p14:tracePt t="8432" x="8312150" y="1835150"/>
          <p14:tracePt t="8447" x="8299450" y="1847850"/>
          <p14:tracePt t="8465" x="8293100" y="1847850"/>
          <p14:tracePt t="8482" x="8286750" y="1847850"/>
          <p14:tracePt t="8498" x="8280400" y="1847850"/>
          <p14:tracePt t="8532" x="8267700" y="1847850"/>
          <p14:tracePt t="8548" x="8248650" y="1847850"/>
          <p14:tracePt t="8565" x="8223250" y="1847850"/>
          <p14:tracePt t="8581" x="8185150" y="1860550"/>
          <p14:tracePt t="8596" x="8178800" y="1860550"/>
          <p14:tracePt t="8631" x="8172450" y="1860550"/>
          <p14:tracePt t="8648" x="8153400" y="1860550"/>
          <p14:tracePt t="8664" x="8128000" y="1866900"/>
          <p14:tracePt t="8681" x="8096250" y="1873250"/>
          <p14:tracePt t="8698" x="8058150" y="1885950"/>
          <p14:tracePt t="8714" x="8013700" y="1898650"/>
          <p14:tracePt t="8729" x="7962900" y="1911350"/>
          <p14:tracePt t="8749" x="7893050" y="1924050"/>
          <p14:tracePt t="8764" x="7842250" y="1936750"/>
          <p14:tracePt t="8781" x="7797800" y="1949450"/>
          <p14:tracePt t="8796" x="7747000" y="1968500"/>
          <p14:tracePt t="8814" x="7708900" y="1981200"/>
          <p14:tracePt t="8831" x="7677150" y="1993900"/>
          <p14:tracePt t="8848" x="7651750" y="2006600"/>
          <p14:tracePt t="8864" x="7626350" y="2032000"/>
          <p14:tracePt t="8881" x="7613650" y="2063750"/>
          <p14:tracePt t="8897" x="7607300" y="2082800"/>
          <p14:tracePt t="8914" x="7607300" y="2095500"/>
          <p14:tracePt t="8957" x="7620000" y="2101850"/>
          <p14:tracePt t="9085" x="7620000" y="2108200"/>
          <p14:tracePt t="9093" x="7607300" y="2108200"/>
          <p14:tracePt t="9101" x="7594600" y="2101850"/>
          <p14:tracePt t="9112" x="7569200" y="2101850"/>
          <p14:tracePt t="9130" x="7505700" y="2076450"/>
          <p14:tracePt t="9145" x="7486650" y="2063750"/>
          <p14:tracePt t="9164" x="7442200" y="2044700"/>
          <p14:tracePt t="9180" x="7334250" y="2032000"/>
          <p14:tracePt t="9195" x="7289800" y="2032000"/>
          <p14:tracePt t="9214" x="7137400" y="2032000"/>
          <p14:tracePt t="9230" x="7035800" y="2038350"/>
          <p14:tracePt t="9247" x="6902450" y="2063750"/>
          <p14:tracePt t="9263" x="6750050" y="2108200"/>
          <p14:tracePt t="9280" x="6540500" y="2171700"/>
          <p14:tracePt t="9297" x="6242050" y="2279650"/>
          <p14:tracePt t="9313" x="5803900" y="2413000"/>
          <p14:tracePt t="9330" x="5270500" y="2565400"/>
          <p14:tracePt t="9347" x="4737100" y="2717800"/>
          <p14:tracePt t="9363" x="4229100" y="2844800"/>
          <p14:tracePt t="9380" x="3746500" y="2971800"/>
          <p14:tracePt t="9397" x="3644900" y="3009900"/>
          <p14:tracePt t="9413" x="3632200" y="3016250"/>
          <p14:tracePt t="9446" x="3625850" y="3022600"/>
          <p14:tracePt t="9549" x="3632200" y="3028950"/>
          <p14:tracePt t="9557" x="3638550" y="3028950"/>
          <p14:tracePt t="9565" x="3651250" y="3041650"/>
          <p14:tracePt t="9581" x="3663950" y="3041650"/>
          <p14:tracePt t="9596" x="3683000" y="3048000"/>
          <p14:tracePt t="9612" x="3727450" y="3067050"/>
          <p14:tracePt t="9629" x="3759200" y="3092450"/>
          <p14:tracePt t="9646" x="3778250" y="3117850"/>
          <p14:tracePt t="9662" x="3797300" y="3136900"/>
          <p14:tracePt t="9677" x="3803650" y="3168650"/>
          <p14:tracePt t="9696" x="3810000" y="3194050"/>
          <p14:tracePt t="9712" x="3810000" y="3219450"/>
          <p14:tracePt t="9729" x="3803650" y="3263900"/>
          <p14:tracePt t="9745" x="3790950" y="3302000"/>
          <p14:tracePt t="9762" x="3778250" y="3327400"/>
          <p14:tracePt t="9778" x="3759200" y="3352800"/>
          <p14:tracePt t="9795" x="3752850" y="3371850"/>
          <p14:tracePt t="9812" x="3740150" y="3378200"/>
          <p14:tracePt t="9845" x="3733800" y="3378200"/>
          <p14:tracePt t="9862" x="3721100" y="3378200"/>
          <p14:tracePt t="9878" x="3702050" y="3384550"/>
          <p14:tracePt t="9895" x="3676650" y="3390900"/>
          <p14:tracePt t="9911" x="3651250" y="3390900"/>
          <p14:tracePt t="9926" x="3638550" y="3390900"/>
          <p14:tracePt t="9945" x="3613150" y="3371850"/>
          <p14:tracePt t="9961" x="3600450" y="3352800"/>
          <p14:tracePt t="9978" x="3594100" y="3346450"/>
          <p14:tracePt t="9995" x="3594100" y="3333750"/>
          <p14:tracePt t="10021" x="3594100" y="3327400"/>
          <p14:tracePt t="10109" x="3587750" y="3327400"/>
          <p14:tracePt t="10117" x="3581400" y="3327400"/>
          <p14:tracePt t="10133" x="3575050" y="3333750"/>
          <p14:tracePt t="10157" x="3568700" y="3333750"/>
          <p14:tracePt t="10205" x="3568700" y="3340100"/>
          <p14:tracePt t="10261" x="3575050" y="3340100"/>
          <p14:tracePt t="10269" x="3600450" y="3333750"/>
          <p14:tracePt t="10277" x="3638550" y="3327400"/>
          <p14:tracePt t="10292" x="3676650" y="3321050"/>
          <p14:tracePt t="10311" x="3759200" y="3314700"/>
          <p14:tracePt t="10327" x="3835400" y="3314700"/>
          <p14:tracePt t="10344" x="3898900" y="3314700"/>
          <p14:tracePt t="10360" x="3930650" y="3314700"/>
          <p14:tracePt t="10377" x="3949700" y="3314700"/>
          <p14:tracePt t="10469" x="3956050" y="3314700"/>
          <p14:tracePt t="10533" x="3962400" y="3314700"/>
          <p14:tracePt t="10621" x="3968750" y="3314700"/>
          <p14:tracePt t="10629" x="3981450" y="3314700"/>
          <p14:tracePt t="10643" x="4006850" y="3314700"/>
          <p14:tracePt t="10660" x="4114800" y="3302000"/>
          <p14:tracePt t="10677" x="4210050" y="3295650"/>
          <p14:tracePt t="10693" x="4267200" y="3295650"/>
          <p14:tracePt t="10710" x="4368800" y="3295650"/>
          <p14:tracePt t="10726" x="4432300" y="3295650"/>
          <p14:tracePt t="10743" x="4451350" y="3295650"/>
          <p14:tracePt t="10781" x="4457700" y="3295650"/>
          <p14:tracePt t="10853" x="4451350" y="3295650"/>
          <p14:tracePt t="10917" x="4445000" y="3295650"/>
          <p14:tracePt t="11509" x="4457700" y="3295650"/>
          <p14:tracePt t="11525" x="4464050" y="3295650"/>
          <p14:tracePt t="11533" x="4476750" y="3302000"/>
          <p14:tracePt t="11549" x="4489450" y="3308350"/>
          <p14:tracePt t="11565" x="4502150" y="3314700"/>
          <p14:tracePt t="11574" x="4521200" y="3321050"/>
          <p14:tracePt t="11589" x="4552950" y="3333750"/>
          <p14:tracePt t="11608" x="4578350" y="3340100"/>
          <p14:tracePt t="11624" x="4603750" y="3346450"/>
          <p14:tracePt t="11641" x="4616450" y="3352800"/>
          <p14:tracePt t="11709" x="4616450" y="3359150"/>
          <p14:tracePt t="11717" x="4603750" y="3365500"/>
          <p14:tracePt t="11725" x="4591050" y="3378200"/>
          <p14:tracePt t="11739" x="4572000" y="3384550"/>
          <p14:tracePt t="11755" x="4540250" y="3397250"/>
          <p14:tracePt t="11774" x="4425950" y="3441700"/>
          <p14:tracePt t="11790" x="4298950" y="3467100"/>
          <p14:tracePt t="11805" x="4165600" y="3486150"/>
          <p14:tracePt t="11824" x="4025900" y="3498850"/>
          <p14:tracePt t="11840" x="3892550" y="3517900"/>
          <p14:tracePt t="11857" x="3771900" y="3517900"/>
          <p14:tracePt t="11874" x="3657600" y="3517900"/>
          <p14:tracePt t="11890" x="3549650" y="3505200"/>
          <p14:tracePt t="11905" x="3473450" y="3492500"/>
          <p14:tracePt t="11922" x="3390900" y="3454400"/>
          <p14:tracePt t="11940" x="3257550" y="3371850"/>
          <p14:tracePt t="11955" x="3219450" y="3346450"/>
          <p14:tracePt t="11973" x="3117850" y="3276600"/>
          <p14:tracePt t="11988" x="3086100" y="3238500"/>
          <p14:tracePt t="12007" x="3048000" y="3194050"/>
          <p14:tracePt t="12023" x="3028950" y="3149600"/>
          <p14:tracePt t="12040" x="3016250" y="3098800"/>
          <p14:tracePt t="12056" x="3016250" y="3048000"/>
          <p14:tracePt t="12071" x="3016250" y="3003550"/>
          <p14:tracePt t="12090" x="3035300" y="2952750"/>
          <p14:tracePt t="12106" x="3098800" y="2895600"/>
          <p14:tracePt t="12123" x="3200400" y="2844800"/>
          <p14:tracePt t="12140" x="3403600" y="2781300"/>
          <p14:tracePt t="12156" x="3575050" y="2755900"/>
          <p14:tracePt t="12173" x="3746500" y="2730500"/>
          <p14:tracePt t="12190" x="3898900" y="2711450"/>
          <p14:tracePt t="12206" x="4044950" y="2698750"/>
          <p14:tracePt t="12223" x="4159250" y="2686050"/>
          <p14:tracePt t="12239" x="4248150" y="2686050"/>
          <p14:tracePt t="12254" x="4318000" y="2686050"/>
          <p14:tracePt t="12273" x="4381500" y="2686050"/>
          <p14:tracePt t="12289" x="4445000" y="2705100"/>
          <p14:tracePt t="12306" x="4495800" y="2730500"/>
          <p14:tracePt t="12323" x="4565650" y="2768600"/>
          <p14:tracePt t="12339" x="4641850" y="2806700"/>
          <p14:tracePt t="12341" x="4667250" y="2825750"/>
          <p14:tracePt t="12356" x="4737100" y="2857500"/>
          <p14:tracePt t="12372" x="4781550" y="2882900"/>
          <p14:tracePt t="12389" x="4813300" y="2895600"/>
          <p14:tracePt t="12406" x="4838700" y="2901950"/>
          <p14:tracePt t="12422" x="4857750" y="2914650"/>
          <p14:tracePt t="12439" x="4870450" y="2921000"/>
          <p14:tracePt t="12455" x="4883150" y="2927350"/>
          <p14:tracePt t="12470" x="4895850" y="2940050"/>
          <p14:tracePt t="12489" x="4914900" y="2952750"/>
          <p14:tracePt t="12505" x="4921250" y="2959100"/>
          <p14:tracePt t="12522" x="4933950" y="2971800"/>
          <p14:tracePt t="12539" x="4946650" y="2984500"/>
          <p14:tracePt t="12553" x="4946650" y="2997200"/>
          <p14:tracePt t="12572" x="4965700" y="3041650"/>
          <p14:tracePt t="12589" x="4978400" y="3073400"/>
          <p14:tracePt t="12605" x="4978400" y="3098800"/>
          <p14:tracePt t="12622" x="4978400" y="3136900"/>
          <p14:tracePt t="12638" x="4978400" y="3187700"/>
          <p14:tracePt t="12655" x="4978400" y="3225800"/>
          <p14:tracePt t="12671" x="4959350" y="3257550"/>
          <p14:tracePt t="12688" x="4933950" y="3295650"/>
          <p14:tracePt t="12705" x="4889500" y="3321050"/>
          <p14:tracePt t="12720" x="4832350" y="3359150"/>
          <p14:tracePt t="12738" x="4756150" y="3390900"/>
          <p14:tracePt t="12753" x="4673600" y="3409950"/>
          <p14:tracePt t="12771" x="4584700" y="3448050"/>
          <p14:tracePt t="12788" x="4451350" y="3473450"/>
          <p14:tracePt t="12803" x="4406900" y="3479800"/>
          <p14:tracePt t="12819" x="4324350" y="3492500"/>
          <p14:tracePt t="12838" x="4191000" y="3505200"/>
          <p14:tracePt t="12854" x="4095750" y="3511550"/>
          <p14:tracePt t="12871" x="3994150" y="3511550"/>
          <p14:tracePt t="12888" x="3911600" y="3511550"/>
          <p14:tracePt t="12904" x="3816350" y="3511550"/>
          <p14:tracePt t="12921" x="3765550" y="3511550"/>
          <p14:tracePt t="12938" x="3733800" y="3511550"/>
          <p14:tracePt t="12954" x="3721100" y="3511550"/>
          <p14:tracePt t="13261" x="3727450" y="3511550"/>
          <p14:tracePt t="13269" x="3733800" y="3498850"/>
          <p14:tracePt t="13285" x="3746500" y="3492500"/>
          <p14:tracePt t="13293" x="3752850" y="3492500"/>
          <p14:tracePt t="13303" x="3765550" y="3492500"/>
          <p14:tracePt t="13349" x="3771900" y="3492500"/>
          <p14:tracePt t="13525" x="3778250" y="3492500"/>
          <p14:tracePt t="13533" x="3784600" y="3492500"/>
          <p14:tracePt t="13541" x="3790950" y="3492500"/>
          <p14:tracePt t="13557" x="3797300" y="3492500"/>
          <p14:tracePt t="14245" x="3797300" y="3479800"/>
          <p14:tracePt t="14253" x="3803650" y="3467100"/>
          <p14:tracePt t="14261" x="3810000" y="3460750"/>
          <p14:tracePt t="14269" x="3822700" y="3441700"/>
          <p14:tracePt t="14282" x="3835400" y="3435350"/>
          <p14:tracePt t="14299" x="3879850" y="3422650"/>
          <p14:tracePt t="14318" x="3924300" y="3409950"/>
          <p14:tracePt t="14334" x="3975100" y="3365500"/>
          <p14:tracePt t="14452" x="3981450" y="3365500"/>
          <p14:tracePt t="14460" x="3987800" y="3359150"/>
          <p14:tracePt t="14501" x="4000500" y="3346450"/>
          <p14:tracePt t="14509" x="4013200" y="3340100"/>
          <p14:tracePt t="14517" x="4025900" y="3327400"/>
          <p14:tracePt t="14534" x="4032250" y="3308350"/>
          <p14:tracePt t="14550" x="4051300" y="3308350"/>
          <p14:tracePt t="14567" x="4064000" y="3302000"/>
          <p14:tracePt t="14583" x="4070350" y="3295650"/>
          <p14:tracePt t="14821" x="4076700" y="3295650"/>
          <p14:tracePt t="14829" x="4083050" y="3289300"/>
          <p14:tracePt t="14853" x="4089400" y="3282950"/>
          <p14:tracePt t="14860" x="4089400" y="3276600"/>
          <p14:tracePt t="14869" x="4095750" y="3276600"/>
          <p14:tracePt t="14885" x="4102100" y="3276600"/>
          <p14:tracePt t="14901" x="4102100" y="3270250"/>
          <p14:tracePt t="14917" x="4108450" y="3270250"/>
          <p14:tracePt t="14941" x="4108450" y="3263900"/>
          <p14:tracePt t="14949" x="4114800" y="3263900"/>
          <p14:tracePt t="14973" x="4121150" y="3263900"/>
          <p14:tracePt t="15045" x="4121150" y="3257550"/>
          <p14:tracePt t="15213" x="4127500" y="3251200"/>
          <p14:tracePt t="15229" x="4133850" y="3244850"/>
          <p14:tracePt t="15245" x="4146550" y="3244850"/>
          <p14:tracePt t="15261" x="4146550" y="3238500"/>
          <p14:tracePt t="15277" x="4152900" y="3238500"/>
          <p14:tracePt t="15717" x="4165600" y="3238500"/>
          <p14:tracePt t="15725" x="4197350" y="3238500"/>
          <p14:tracePt t="15741" x="4229100" y="3238500"/>
          <p14:tracePt t="15748" x="4273550" y="3238500"/>
          <p14:tracePt t="15764" x="4368800" y="3238500"/>
          <p14:tracePt t="15781" x="4451350" y="3238500"/>
          <p14:tracePt t="15797" x="4527550" y="3238500"/>
          <p14:tracePt t="15814" x="4584700" y="3238500"/>
          <p14:tracePt t="15831" x="4622800" y="3244850"/>
          <p14:tracePt t="15847" x="4641850" y="3251200"/>
          <p14:tracePt t="15864" x="4648200" y="3251200"/>
          <p14:tracePt t="15880" x="4648200" y="3257550"/>
          <p14:tracePt t="15897" x="4654550" y="3263900"/>
          <p14:tracePt t="15914" x="4654550" y="3270250"/>
          <p14:tracePt t="15930" x="4654550" y="3282950"/>
          <p14:tracePt t="15945" x="4654550" y="3295650"/>
          <p14:tracePt t="15963" x="4648200" y="3314700"/>
          <p14:tracePt t="15980" x="4622800" y="3365500"/>
          <p14:tracePt t="15997" x="4603750" y="3397250"/>
          <p14:tracePt t="16014" x="4552950" y="3441700"/>
          <p14:tracePt t="16030" x="4502150" y="3486150"/>
          <p14:tracePt t="16047" x="4425950" y="3524250"/>
          <p14:tracePt t="16063" x="4337050" y="3549650"/>
          <p14:tracePt t="16080" x="4216400" y="3562350"/>
          <p14:tracePt t="16097" x="4057650" y="3568700"/>
          <p14:tracePt t="16111" x="3879850" y="3568700"/>
          <p14:tracePt t="16130" x="3651250" y="3524250"/>
          <p14:tracePt t="16146" x="3441700" y="3467100"/>
          <p14:tracePt t="16161" x="3289300" y="3422650"/>
          <p14:tracePt t="16180" x="3124200" y="3333750"/>
          <p14:tracePt t="16196" x="3086100" y="3295650"/>
          <p14:tracePt t="16213" x="3079750" y="3244850"/>
          <p14:tracePt t="16230" x="3079750" y="3194050"/>
          <p14:tracePt t="16246" x="3098800" y="3136900"/>
          <p14:tracePt t="16263" x="3155950" y="3067050"/>
          <p14:tracePt t="16279" x="3251200" y="2997200"/>
          <p14:tracePt t="16296" x="3378200" y="2933700"/>
          <p14:tracePt t="16313" x="3543300" y="2876550"/>
          <p14:tracePt t="16327" x="3721100" y="2851150"/>
          <p14:tracePt t="16346" x="3905250" y="2838450"/>
          <p14:tracePt t="16361" x="4102100" y="2838450"/>
          <p14:tracePt t="16379" x="4260850" y="2863850"/>
          <p14:tracePt t="16396" x="4413250" y="2908300"/>
          <p14:tracePt t="16411" x="4470400" y="2940050"/>
          <p14:tracePt t="16429" x="4584700" y="3009900"/>
          <p14:tracePt t="16446" x="4622800" y="3048000"/>
          <p14:tracePt t="16462" x="4635500" y="3086100"/>
          <p14:tracePt t="16477" x="4641850" y="3117850"/>
          <p14:tracePt t="16496" x="4641850" y="3136900"/>
          <p14:tracePt t="16512" x="4648200" y="3168650"/>
          <p14:tracePt t="16529" x="4654550" y="3200400"/>
          <p14:tracePt t="16545" x="4654550" y="3225800"/>
          <p14:tracePt t="16562" x="4654550" y="3244850"/>
          <p14:tracePt t="16579" x="4654550" y="3270250"/>
          <p14:tracePt t="16595" x="4654550" y="3289300"/>
          <p14:tracePt t="16612" x="4654550" y="3314700"/>
          <p14:tracePt t="16629" x="4654550" y="3321050"/>
          <p14:tracePt t="16645" x="4654550" y="3327400"/>
          <p14:tracePt t="16662" x="4654550" y="3333750"/>
          <p14:tracePt t="16678" x="4648200" y="3340100"/>
          <p14:tracePt t="16725" x="4641850" y="3340100"/>
          <p14:tracePt t="16789" x="4648200" y="3340100"/>
          <p14:tracePt t="16796" x="4654550" y="3340100"/>
          <p14:tracePt t="16837" x="4679950" y="3321050"/>
          <p14:tracePt t="16965" x="4686300" y="3321050"/>
          <p14:tracePt t="16973" x="4686300" y="3314700"/>
          <p14:tracePt t="17029" x="4692650" y="3314700"/>
          <p14:tracePt t="17037" x="4705350" y="3321050"/>
          <p14:tracePt t="17044" x="4724400" y="3333750"/>
          <p14:tracePt t="17061" x="4768850" y="3359150"/>
          <p14:tracePt t="17078" x="4806950" y="3384550"/>
          <p14:tracePt t="17094" x="4832350" y="3403600"/>
          <p14:tracePt t="17111" x="4845050" y="3409950"/>
          <p14:tracePt t="17126" x="4851400" y="3416300"/>
          <p14:tracePt t="17161" x="4851400" y="3422650"/>
          <p14:tracePt t="17221" x="4851400" y="3429000"/>
          <p14:tracePt t="17629" x="4857750" y="3429000"/>
          <p14:tracePt t="17645" x="4864100" y="3429000"/>
          <p14:tracePt t="17661" x="4876800" y="3429000"/>
          <p14:tracePt t="17677" x="4883150" y="3429000"/>
          <p14:tracePt t="17685" x="4902200" y="3429000"/>
          <p14:tracePt t="17693" x="4908550" y="3429000"/>
          <p14:tracePt t="17709" x="4927600" y="3429000"/>
          <p14:tracePt t="17726" x="4953000" y="3429000"/>
          <p14:tracePt t="17742" x="4959350" y="3429000"/>
          <p14:tracePt t="17759" x="4972050" y="3429000"/>
          <p14:tracePt t="17792" x="4978400" y="3429000"/>
          <p14:tracePt t="17845" x="4984750" y="3429000"/>
          <p14:tracePt t="17853" x="4991100" y="3429000"/>
          <p14:tracePt t="17861" x="4997450" y="3429000"/>
          <p14:tracePt t="17875" x="5003800" y="3429000"/>
          <p14:tracePt t="17892" x="5035550" y="3435350"/>
          <p14:tracePt t="17909" x="5086350" y="3435350"/>
          <p14:tracePt t="17926" x="5168900" y="3448050"/>
          <p14:tracePt t="17942" x="5270500" y="3448050"/>
          <p14:tracePt t="17959" x="5378450" y="3448050"/>
          <p14:tracePt t="17975" x="5429250" y="3448050"/>
          <p14:tracePt t="17992" x="5543550" y="3448050"/>
          <p14:tracePt t="18009" x="5626100" y="3454400"/>
          <p14:tracePt t="18025" x="5689600" y="3460750"/>
          <p14:tracePt t="18040" x="5721350" y="3467100"/>
          <p14:tracePt t="18059" x="5740400" y="3473450"/>
          <p14:tracePt t="18092" x="5746750" y="3479800"/>
          <p14:tracePt t="18109" x="5746750" y="3492500"/>
          <p14:tracePt t="18125" x="5727700" y="3511550"/>
          <p14:tracePt t="18142" x="5695950" y="3530600"/>
          <p14:tracePt t="18158" x="5664200" y="3543300"/>
          <p14:tracePt t="18175" x="5607050" y="3556000"/>
          <p14:tracePt t="18191" x="5537200" y="3562350"/>
          <p14:tracePt t="18208" x="5461000" y="3562350"/>
          <p14:tracePt t="18225" x="5384800" y="3556000"/>
          <p14:tracePt t="18241" x="5302250" y="3530600"/>
          <p14:tracePt t="18258" x="5232400" y="3498850"/>
          <p14:tracePt t="18275" x="5187950" y="3467100"/>
          <p14:tracePt t="18291" x="5168900" y="3435350"/>
          <p14:tracePt t="18308" x="5137150" y="3371850"/>
          <p14:tracePt t="18325" x="5130800" y="3346450"/>
          <p14:tracePt t="18341" x="5118100" y="3308350"/>
          <p14:tracePt t="18358" x="5111750" y="3276600"/>
          <p14:tracePt t="18375" x="5105400" y="3251200"/>
          <p14:tracePt t="18389" x="5099050" y="3232150"/>
          <p14:tracePt t="18408" x="5099050" y="3219450"/>
          <p14:tracePt t="18425" x="5099050" y="3206750"/>
          <p14:tracePt t="18441" x="5099050" y="3194050"/>
          <p14:tracePt t="18458" x="5099050" y="3181350"/>
          <p14:tracePt t="18474" x="5099050" y="3168650"/>
          <p14:tracePt t="18491" x="5105400" y="3143250"/>
          <p14:tracePt t="18507" x="5118100" y="3124200"/>
          <p14:tracePt t="18524" x="5143500" y="3086100"/>
          <p14:tracePt t="18539" x="5168900" y="3067050"/>
          <p14:tracePt t="18557" x="5232400" y="3022600"/>
          <p14:tracePt t="18574" x="5314950" y="2984500"/>
          <p14:tracePt t="18591" x="5422900" y="2946400"/>
          <p14:tracePt t="18607" x="5543550" y="2914650"/>
          <p14:tracePt t="18624" x="5664200" y="2895600"/>
          <p14:tracePt t="18640" x="5734050" y="2895600"/>
          <p14:tracePt t="18657" x="5867400" y="2895600"/>
          <p14:tracePt t="18674" x="5994400" y="2901950"/>
          <p14:tracePt t="18690" x="6108700" y="2933700"/>
          <p14:tracePt t="18707" x="6216650" y="2971800"/>
          <p14:tracePt t="18724" x="6330950" y="3022600"/>
          <p14:tracePt t="18740" x="6388100" y="3067050"/>
          <p14:tracePt t="18757" x="6426200" y="3111500"/>
          <p14:tracePt t="18772" x="6457950" y="3168650"/>
          <p14:tracePt t="18790" x="6470650" y="3225800"/>
          <p14:tracePt t="18807" x="6483350" y="3295650"/>
          <p14:tracePt t="18823" x="6483350" y="3378200"/>
          <p14:tracePt t="18840" x="6483350" y="3435350"/>
          <p14:tracePt t="18856" x="6477000" y="3492500"/>
          <p14:tracePt t="18873" x="6445250" y="3543300"/>
          <p14:tracePt t="18890" x="6407150" y="3594100"/>
          <p14:tracePt t="18907" x="6350000" y="3644900"/>
          <p14:tracePt t="18923" x="6286500" y="3695700"/>
          <p14:tracePt t="18940" x="6153150" y="3752850"/>
          <p14:tracePt t="18956" x="6051550" y="3784600"/>
          <p14:tracePt t="18973" x="5930900" y="3803650"/>
          <p14:tracePt t="18990" x="5791200" y="3810000"/>
          <p14:tracePt t="19004" x="5632450" y="3810000"/>
          <p14:tracePt t="19023" x="5467350" y="3810000"/>
          <p14:tracePt t="19039" x="5308600" y="3797300"/>
          <p14:tracePt t="19057" x="5175250" y="3784600"/>
          <p14:tracePt t="19073" x="5060950" y="3765550"/>
          <p14:tracePt t="19087" x="4965700" y="3752850"/>
          <p14:tracePt t="19106" x="4895850" y="3740150"/>
          <p14:tracePt t="19123" x="4832350" y="3721100"/>
          <p14:tracePt t="19137" x="4781550" y="3695700"/>
          <p14:tracePt t="19156" x="4711700" y="3638550"/>
          <p14:tracePt t="19173" x="4673600" y="3581400"/>
          <p14:tracePt t="19189" x="4648200" y="3524250"/>
          <p14:tracePt t="19206" x="4635500" y="3454400"/>
          <p14:tracePt t="19222" x="4635500" y="3384550"/>
          <p14:tracePt t="19239" x="4648200" y="3302000"/>
          <p14:tracePt t="19256" x="4705350" y="3219450"/>
          <p14:tracePt t="19270" x="4787900" y="3124200"/>
          <p14:tracePt t="19289" x="4914900" y="3022600"/>
          <p14:tracePt t="19306" x="5099050" y="2933700"/>
          <p14:tracePt t="19322" x="5327650" y="2844800"/>
          <p14:tracePt t="19339" x="5530850" y="2794000"/>
          <p14:tracePt t="19341" x="5632450" y="2768600"/>
          <p14:tracePt t="19355" x="5740400" y="2762250"/>
          <p14:tracePt t="19370" x="5911850" y="2743200"/>
          <p14:tracePt t="19387" x="6070600" y="2743200"/>
          <p14:tracePt t="19406" x="6248400" y="2781300"/>
          <p14:tracePt t="19422" x="6337300" y="2832100"/>
          <p14:tracePt t="19439" x="6413500" y="2889250"/>
          <p14:tracePt t="19455" x="6470650" y="2959100"/>
          <p14:tracePt t="19472" x="6527800" y="3028950"/>
          <p14:tracePt t="19488" x="6565900" y="3098800"/>
          <p14:tracePt t="19503" x="6604000" y="3175000"/>
          <p14:tracePt t="19522" x="6635750" y="3257550"/>
          <p14:tracePt t="19538" x="6661150" y="3321050"/>
          <p14:tracePt t="19555" x="6686550" y="3390900"/>
          <p14:tracePt t="19572" x="6699250" y="3473450"/>
          <p14:tracePt t="19588" x="6699250" y="3517900"/>
          <p14:tracePt t="19605" x="6667500" y="3594100"/>
          <p14:tracePt t="19620" x="6629400" y="3638550"/>
          <p14:tracePt t="19638" x="6565900" y="3683000"/>
          <p14:tracePt t="19655" x="6502400" y="3721100"/>
          <p14:tracePt t="19669" x="6388100" y="3759200"/>
          <p14:tracePt t="19688" x="6242050" y="3784600"/>
          <p14:tracePt t="19704" x="6045200" y="3803650"/>
          <p14:tracePt t="19721" x="5797550" y="3803650"/>
          <p14:tracePt t="19738" x="5467350" y="3797300"/>
          <p14:tracePt t="19754" x="5187950" y="3759200"/>
          <p14:tracePt t="19771" x="4914900" y="3689350"/>
          <p14:tracePt t="19788" x="4692650" y="3594100"/>
          <p14:tracePt t="19804" x="4629150" y="3517900"/>
          <p14:tracePt t="19821" x="4597400" y="3429000"/>
          <p14:tracePt t="19836" x="4622800" y="3327400"/>
          <p14:tracePt t="19854" x="4692650" y="3200400"/>
          <p14:tracePt t="19871" x="4813300" y="3060700"/>
          <p14:tracePt t="19887" x="5022850" y="2921000"/>
          <p14:tracePt t="19904" x="5321300" y="2781300"/>
          <p14:tracePt t="19919" x="5657850" y="2711450"/>
          <p14:tracePt t="19937" x="6013450" y="2673350"/>
          <p14:tracePt t="19954" x="6280150" y="2667000"/>
          <p14:tracePt t="19969" x="6470650" y="2686050"/>
          <p14:tracePt t="19987" x="6578600" y="2736850"/>
          <p14:tracePt t="20004" x="6654800" y="2832100"/>
          <p14:tracePt t="20021" x="6667500" y="2908300"/>
          <p14:tracePt t="20037" x="6673850" y="2978150"/>
          <p14:tracePt t="20054" x="6654800" y="3048000"/>
          <p14:tracePt t="20071" x="6629400" y="3130550"/>
          <p14:tracePt t="20085" x="6610350" y="3187700"/>
          <p14:tracePt t="20104" x="6591300" y="3213100"/>
          <p14:tracePt t="20120" x="6591300" y="3219450"/>
          <p14:tracePt t="20153" x="6584950" y="3219450"/>
          <p14:tracePt t="20269" x="6584950" y="3225800"/>
          <p14:tracePt t="20333" x="6591300" y="3225800"/>
          <p14:tracePt t="20341" x="6604000" y="3225800"/>
          <p14:tracePt t="20357" x="6616700" y="3219450"/>
          <p14:tracePt t="20369" x="6623050" y="3213100"/>
          <p14:tracePt t="20386" x="6629400" y="3213100"/>
          <p14:tracePt t="20437" x="6642100" y="3213100"/>
          <p14:tracePt t="20637" x="6629400" y="3213100"/>
          <p14:tracePt t="20661" x="6616700" y="3213100"/>
          <p14:tracePt t="20669" x="6616700" y="3206750"/>
          <p14:tracePt t="20677" x="6648450" y="3181350"/>
          <p14:tracePt t="20685" x="6699250" y="3130550"/>
          <p14:tracePt t="20702" x="6756400" y="3086100"/>
          <p14:tracePt t="20719" x="6775450" y="3054350"/>
          <p14:tracePt t="20925" x="6781800" y="3054350"/>
          <p14:tracePt t="21133" x="6769100" y="3054350"/>
          <p14:tracePt t="21141" x="6750050" y="3054350"/>
          <p14:tracePt t="21151" x="6743700" y="3054350"/>
          <p14:tracePt t="21167" x="6737350" y="3054350"/>
          <p14:tracePt t="21184" x="6731000" y="3054350"/>
          <p14:tracePt t="21201" x="6718300" y="3041650"/>
          <p14:tracePt t="21217" x="6705600" y="3035300"/>
          <p14:tracePt t="21234" x="6699250" y="3035300"/>
          <p14:tracePt t="21373" x="6705600" y="3035300"/>
          <p14:tracePt t="21381" x="6711950" y="3035300"/>
          <p14:tracePt t="21389" x="6718300" y="3035300"/>
          <p14:tracePt t="21400" x="6718300" y="3028950"/>
          <p14:tracePt t="21417" x="6724650" y="3028950"/>
          <p14:tracePt t="21434" x="6731000" y="3028950"/>
          <p14:tracePt t="21468" x="6737350" y="3035300"/>
          <p14:tracePt t="21493" x="6737350" y="3048000"/>
          <p14:tracePt t="21501" x="6743700" y="3048000"/>
          <p14:tracePt t="21509" x="6743700" y="3054350"/>
          <p14:tracePt t="21517" x="6743700" y="3073400"/>
          <p14:tracePt t="21532" x="6750050" y="3086100"/>
          <p14:tracePt t="21550" x="6750050" y="3111500"/>
          <p14:tracePt t="21567" x="6750050" y="3143250"/>
          <p14:tracePt t="21583" x="6743700" y="3168650"/>
          <p14:tracePt t="21598" x="6718300" y="3213100"/>
          <p14:tracePt t="21617" x="6680200" y="3257550"/>
          <p14:tracePt t="21633" x="6623050" y="3295650"/>
          <p14:tracePt t="21650" x="6527800" y="3321050"/>
          <p14:tracePt t="21666" x="6381750" y="3359150"/>
          <p14:tracePt t="21681" x="6191250" y="3378200"/>
          <p14:tracePt t="21700" x="5880100" y="3371850"/>
          <p14:tracePt t="21717" x="5676900" y="3346450"/>
          <p14:tracePt t="21733" x="5473700" y="3289300"/>
          <p14:tracePt t="21750" x="5321300" y="3225800"/>
          <p14:tracePt t="21766" x="5226050" y="3149600"/>
          <p14:tracePt t="21783" x="5187950" y="3111500"/>
          <p14:tracePt t="21800" x="5156200" y="3048000"/>
          <p14:tracePt t="21816" x="5149850" y="2984500"/>
          <p14:tracePt t="21833" x="5149850" y="2927350"/>
          <p14:tracePt t="21849" x="5194300" y="2863850"/>
          <p14:tracePt t="21866" x="5264150" y="2806700"/>
          <p14:tracePt t="21883" x="5372100" y="2755900"/>
          <p14:tracePt t="21899" x="5518150" y="2730500"/>
          <p14:tracePt t="21914" x="5715000" y="2724150"/>
          <p14:tracePt t="21933" x="6083300" y="2762250"/>
          <p14:tracePt t="21949" x="6337300" y="2851150"/>
          <p14:tracePt t="21966" x="6527800" y="2933700"/>
          <p14:tracePt t="21982" x="6642100" y="3035300"/>
          <p14:tracePt t="21997" x="6699250" y="3117850"/>
          <p14:tracePt t="22017" x="6711950" y="3200400"/>
          <p14:tracePt t="22030" x="6705600" y="3282950"/>
          <p14:tracePt t="22049" x="6654800" y="3352800"/>
          <p14:tracePt t="22066" x="6559550" y="3422650"/>
          <p14:tracePt t="22082" x="6445250" y="3467100"/>
          <p14:tracePt t="22099" x="6305550" y="3498850"/>
          <p14:tracePt t="22113" x="6172200" y="3524250"/>
          <p14:tracePt t="22130" x="6026150" y="3530600"/>
          <p14:tracePt t="22147" x="5905500" y="3530600"/>
          <p14:tracePt t="22166" x="5791200" y="3517900"/>
          <p14:tracePt t="22180" x="5778500" y="3505200"/>
          <p14:tracePt t="22199" x="5772150" y="3492500"/>
          <p14:tracePt t="22215" x="5810250" y="3435350"/>
          <p14:tracePt t="22232" x="5867400" y="3397250"/>
          <p14:tracePt t="22249" x="5924550" y="3384550"/>
          <p14:tracePt t="22265" x="5981700" y="3397250"/>
          <p14:tracePt t="22281" x="6013450" y="3403600"/>
          <p14:tracePt t="22429" x="6013450" y="3416300"/>
          <p14:tracePt t="22437" x="6000750" y="3416300"/>
          <p14:tracePt t="22477" x="6000750" y="3422650"/>
          <p14:tracePt t="22485" x="6007100" y="3422650"/>
          <p14:tracePt t="22496" x="6007100" y="3429000"/>
          <p14:tracePt t="22514" x="6007100" y="3441700"/>
          <p14:tracePt t="22629" x="6007100" y="3448050"/>
          <p14:tracePt t="23245" x="6000750" y="3448050"/>
          <p14:tracePt t="23261" x="5994400" y="3448050"/>
          <p14:tracePt t="23285" x="5988050" y="3448050"/>
          <p14:tracePt t="23348" x="5981700" y="3448050"/>
          <p14:tracePt t="23509" x="5975350" y="3448050"/>
          <p14:tracePt t="23525" x="5969000" y="3448050"/>
          <p14:tracePt t="23557" x="5962650" y="3448050"/>
          <p14:tracePt t="23573" x="5956300" y="3448050"/>
          <p14:tracePt t="23581" x="5949950" y="3448050"/>
          <p14:tracePt t="23605" x="5943600" y="3448050"/>
          <p14:tracePt t="23621" x="5937250" y="3441700"/>
          <p14:tracePt t="23765" x="5930900" y="3441700"/>
          <p14:tracePt t="24341" x="5924550" y="3441700"/>
          <p14:tracePt t="24397" x="5918200" y="3441700"/>
          <p14:tracePt t="24525" x="5911850" y="3441700"/>
          <p14:tracePt t="24557" x="5905500" y="3441700"/>
          <p14:tracePt t="24605" x="5899150" y="3441700"/>
          <p14:tracePt t="24629" x="5892800" y="3441700"/>
          <p14:tracePt t="24701" x="5886450" y="3441700"/>
          <p14:tracePt t="24749" x="5886450" y="3448050"/>
          <p14:tracePt t="24789" x="5880100" y="3448050"/>
          <p14:tracePt t="25436" x="5873750" y="3448050"/>
          <p14:tracePt t="25445" x="5867400" y="3448050"/>
          <p14:tracePt t="25492" x="5867400" y="3454400"/>
          <p14:tracePt t="25845" x="5873750" y="3448050"/>
          <p14:tracePt t="25852" x="5880100" y="3441700"/>
          <p14:tracePt t="25861" x="5886450" y="3441700"/>
          <p14:tracePt t="25873" x="5899150" y="3429000"/>
          <p14:tracePt t="25890" x="5924550" y="3416300"/>
          <p14:tracePt t="25906" x="5937250" y="3409950"/>
          <p14:tracePt t="25921" x="5975350" y="3397250"/>
          <p14:tracePt t="25940" x="6064250" y="3378200"/>
          <p14:tracePt t="25954" x="6089650" y="3378200"/>
          <p14:tracePt t="25971" x="6153150" y="3365500"/>
          <p14:tracePt t="25989" x="6248400" y="3365500"/>
          <p14:tracePt t="26005" x="6299200" y="3365500"/>
          <p14:tracePt t="26022" x="6337300" y="3365500"/>
          <p14:tracePt t="26039" x="6362700" y="3365500"/>
          <p14:tracePt t="26055" x="6369050" y="3365500"/>
          <p14:tracePt t="26181" x="6362700" y="3365500"/>
          <p14:tracePt t="26461" x="6375400" y="3365500"/>
          <p14:tracePt t="26469" x="6381750" y="3365500"/>
          <p14:tracePt t="26485" x="6388100" y="3365500"/>
          <p14:tracePt t="26525" x="6394450" y="3365500"/>
          <p14:tracePt t="26613" x="6394450" y="3371850"/>
          <p14:tracePt t="26629" x="6394450" y="3390900"/>
          <p14:tracePt t="26637" x="6394450" y="3397250"/>
          <p14:tracePt t="26645" x="6388100" y="3403600"/>
          <p14:tracePt t="26654" x="6388100" y="3416300"/>
          <p14:tracePt t="26671" x="6381750" y="3435350"/>
          <p14:tracePt t="26688" x="6375400" y="3460750"/>
          <p14:tracePt t="26704" x="6369050" y="3479800"/>
          <p14:tracePt t="26719" x="6362700" y="3492500"/>
          <p14:tracePt t="26737" x="6356350" y="3498850"/>
          <p14:tracePt t="26754" x="6350000" y="3505200"/>
          <p14:tracePt t="26771" x="6330950" y="3517900"/>
          <p14:tracePt t="26787" x="6299200" y="3524250"/>
          <p14:tracePt t="26804" x="6191250" y="3536950"/>
          <p14:tracePt t="26821" x="6076950" y="3543300"/>
          <p14:tracePt t="26837" x="5943600" y="3524250"/>
          <p14:tracePt t="26852" x="5784850" y="3479800"/>
          <p14:tracePt t="26871" x="5638800" y="3403600"/>
          <p14:tracePt t="26887" x="5537200" y="3321050"/>
          <p14:tracePt t="26904" x="5492750" y="3244850"/>
          <p14:tracePt t="26920" x="5473700" y="3155950"/>
          <p14:tracePt t="26937" x="5473700" y="3067050"/>
          <p14:tracePt t="26954" x="5492750" y="2997200"/>
          <p14:tracePt t="26970" x="5518150" y="2940050"/>
          <p14:tracePt t="26987" x="5568950" y="2876550"/>
          <p14:tracePt t="27004" x="5651500" y="2806700"/>
          <p14:tracePt t="27020" x="5727700" y="2774950"/>
          <p14:tracePt t="27035" x="5772150" y="2762250"/>
          <p14:tracePt t="27054" x="5911850" y="2743200"/>
          <p14:tracePt t="27070" x="6013450" y="2743200"/>
          <p14:tracePt t="27087" x="6115050" y="2743200"/>
          <p14:tracePt t="27103" x="6223000" y="2774950"/>
          <p14:tracePt t="27120" x="6318250" y="2806700"/>
          <p14:tracePt t="27137" x="6400800" y="2851150"/>
          <p14:tracePt t="27153" x="6464300" y="2901950"/>
          <p14:tracePt t="27170" x="6515100" y="2965450"/>
          <p14:tracePt t="27187" x="6546850" y="3022600"/>
          <p14:tracePt t="27203" x="6572250" y="3079750"/>
          <p14:tracePt t="27220" x="6591300" y="3168650"/>
          <p14:tracePt t="27237" x="6597650" y="3219450"/>
          <p14:tracePt t="27253" x="6604000" y="3257550"/>
          <p14:tracePt t="27270" x="6610350" y="3289300"/>
          <p14:tracePt t="27286" x="6610350" y="3314700"/>
          <p14:tracePt t="27303" x="6604000" y="3352800"/>
          <p14:tracePt t="27319" x="6591300" y="3378200"/>
          <p14:tracePt t="27334" x="6578600" y="3403600"/>
          <p14:tracePt t="27353" x="6553200" y="3416300"/>
          <p14:tracePt t="27369" x="6527800" y="3441700"/>
          <p14:tracePt t="27386" x="6489700" y="3460750"/>
          <p14:tracePt t="27401" x="6451600" y="3479800"/>
          <p14:tracePt t="27417" x="6413500" y="3486150"/>
          <p14:tracePt t="27436" x="6356350" y="3505200"/>
          <p14:tracePt t="27453" x="6337300" y="3505200"/>
          <p14:tracePt t="27486" x="6330950" y="3505200"/>
          <p14:tracePt t="27701" x="6324600" y="3505200"/>
          <p14:tracePt t="27709" x="6318250" y="3511550"/>
          <p14:tracePt t="27718" x="6305550" y="3517900"/>
          <p14:tracePt t="27735" x="6286500" y="3536950"/>
          <p14:tracePt t="27752" x="6267450" y="3536950"/>
          <p14:tracePt t="27769" x="6223000" y="3549650"/>
          <p14:tracePt t="27785" x="6172200" y="3556000"/>
          <p14:tracePt t="27802" x="6108700" y="3562350"/>
          <p14:tracePt t="27818" x="6038850" y="3562350"/>
          <p14:tracePt t="27835" x="5981700" y="3562350"/>
          <p14:tracePt t="27837" x="5949950" y="3562350"/>
          <p14:tracePt t="27851" x="5918200" y="3556000"/>
          <p14:tracePt t="27868" x="5835650" y="3524250"/>
          <p14:tracePt t="27899" x="5803900" y="3492500"/>
          <p14:tracePt t="27918" x="5740400" y="3422650"/>
          <p14:tracePt t="27935" x="5702300" y="3359150"/>
          <p14:tracePt t="27951" x="5657850" y="3276600"/>
          <p14:tracePt t="27968" x="5626100" y="3206750"/>
          <p14:tracePt t="27985" x="5607050" y="3117850"/>
          <p14:tracePt t="28001" x="5600700" y="3048000"/>
          <p14:tracePt t="28018" x="5600700" y="2984500"/>
          <p14:tracePt t="28035" x="5626100" y="2921000"/>
          <p14:tracePt t="28051" x="5676900" y="2851150"/>
          <p14:tracePt t="28068" x="5784850" y="2755900"/>
          <p14:tracePt t="28082" x="5842000" y="2724150"/>
          <p14:tracePt t="28101" x="6007100" y="2686050"/>
          <p14:tracePt t="28118" x="6140450" y="2667000"/>
          <p14:tracePt t="28134" x="6273800" y="2667000"/>
          <p14:tracePt t="28151" x="6407150" y="2686050"/>
          <p14:tracePt t="28167" x="6521450" y="2724150"/>
          <p14:tracePt t="28184" x="6623050" y="2781300"/>
          <p14:tracePt t="28201" x="6699250" y="2832100"/>
          <p14:tracePt t="28217" x="6750050" y="2870200"/>
          <p14:tracePt t="28234" x="6775450" y="2901950"/>
          <p14:tracePt t="28251" x="6794500" y="2933700"/>
          <p14:tracePt t="28267" x="6807200" y="2952750"/>
          <p14:tracePt t="28284" x="6807200" y="2965450"/>
          <p14:tracePt t="28301" x="6807200" y="2984500"/>
          <p14:tracePt t="28317" x="6807200" y="3003550"/>
          <p14:tracePt t="28334" x="6807200" y="3022600"/>
          <p14:tracePt t="28350" x="6807200" y="3048000"/>
          <p14:tracePt t="28367" x="6807200" y="3067050"/>
          <p14:tracePt t="28383" x="6807200" y="3086100"/>
          <p14:tracePt t="28400" x="6807200" y="3105150"/>
          <p14:tracePt t="28417" x="6807200" y="3124200"/>
          <p14:tracePt t="28433" x="6800850" y="3143250"/>
          <p14:tracePt t="28450" x="6800850" y="3155950"/>
          <p14:tracePt t="28467" x="6794500" y="3162300"/>
          <p14:tracePt t="28483" x="6788150" y="3168650"/>
          <p14:tracePt t="28500" x="6781800" y="3187700"/>
          <p14:tracePt t="28517" x="6781800" y="3194050"/>
          <p14:tracePt t="28533" x="6775450" y="3194050"/>
          <p14:tracePt t="28550" x="6769100" y="3200400"/>
          <p14:tracePt t="28566" x="6769100" y="3206750"/>
          <p14:tracePt t="28583" x="6762750" y="3206750"/>
          <p14:tracePt t="28701" x="6756400" y="3213100"/>
          <p14:tracePt t="28837" x="6750050" y="3213100"/>
          <p14:tracePt t="28845" x="6750050" y="3219450"/>
          <p14:tracePt t="28885" x="6743700" y="3225800"/>
          <p14:tracePt t="28893" x="6743700" y="3232150"/>
          <p14:tracePt t="28901" x="6737350" y="3232150"/>
          <p14:tracePt t="28917" x="6737350" y="3238500"/>
          <p14:tracePt t="28932" x="6731000" y="3244850"/>
          <p14:tracePt t="28949" x="6718300" y="3251200"/>
          <p14:tracePt t="28964" x="6699250" y="3270250"/>
          <p14:tracePt t="28982" x="6667500" y="3289300"/>
          <p14:tracePt t="28999" x="6635750" y="3321050"/>
          <p14:tracePt t="29013" x="6527800" y="3359150"/>
          <p14:tracePt t="29032" x="6350000" y="3416300"/>
          <p14:tracePt t="29049" x="6045200" y="3492500"/>
          <p14:tracePt t="29065" x="5676900" y="3556000"/>
          <p14:tracePt t="29082" x="5321300" y="3575050"/>
          <p14:tracePt t="29099" x="5124450" y="3575050"/>
          <p14:tracePt t="29115" x="5003800" y="3562350"/>
          <p14:tracePt t="29132" x="4933950" y="3530600"/>
          <p14:tracePt t="29148" x="4927600" y="3524250"/>
          <p14:tracePt t="29165" x="4921250" y="3511550"/>
          <p14:tracePt t="29182" x="4914900" y="3505200"/>
          <p14:tracePt t="29198" x="4902200" y="3505200"/>
          <p14:tracePt t="29215" x="4883150" y="3498850"/>
          <p14:tracePt t="29231" x="4876800" y="3492500"/>
          <p14:tracePt t="29248" x="4857750" y="3479800"/>
          <p14:tracePt t="29265" x="4857750" y="3467100"/>
          <p14:tracePt t="29282" x="4857750" y="3448050"/>
          <p14:tracePt t="29298" x="4864100" y="3429000"/>
          <p14:tracePt t="29313" x="4883150" y="3409950"/>
          <p14:tracePt t="29331" x="4889500" y="3403600"/>
          <p14:tracePt t="29346" x="4895850" y="3390900"/>
          <p14:tracePt t="29365" x="4895850" y="3371850"/>
          <p14:tracePt t="29381" x="4895850" y="3365500"/>
          <p14:tracePt t="29398" x="4883150" y="3346450"/>
          <p14:tracePt t="29414" x="4826000" y="3333750"/>
          <p14:tracePt t="29431" x="4730750" y="3321050"/>
          <p14:tracePt t="29446" x="4597400" y="3314700"/>
          <p14:tracePt t="29464" x="4425950" y="3302000"/>
          <p14:tracePt t="29481" x="4279900" y="3282950"/>
          <p14:tracePt t="29498" x="4178300" y="3270250"/>
          <p14:tracePt t="29514" x="4152900" y="3270250"/>
          <p14:tracePt t="29531" x="4140200" y="3270250"/>
          <p14:tracePt t="29547" x="4159250" y="3257550"/>
          <p14:tracePt t="29564" x="4286250" y="3225800"/>
          <p14:tracePt t="29581" x="4419600" y="3219450"/>
          <p14:tracePt t="29597" x="4603750" y="3206750"/>
          <p14:tracePt t="29612" x="4768850" y="3206750"/>
          <p14:tracePt t="29631" x="4908550" y="3206750"/>
          <p14:tracePt t="29647" x="5003800" y="3219450"/>
          <p14:tracePt t="29664" x="5048250" y="3225800"/>
          <p14:tracePt t="29701" x="5035550" y="3225800"/>
          <p14:tracePt t="29713" x="5016500" y="3238500"/>
          <p14:tracePt t="29730" x="4953000" y="3263900"/>
          <p14:tracePt t="29747" x="4914900" y="3282950"/>
          <p14:tracePt t="29763" x="4806950" y="3321050"/>
          <p14:tracePt t="29778" x="4679950" y="3371850"/>
          <p14:tracePt t="29797" x="4483100" y="3435350"/>
          <p14:tracePt t="29814" x="4330700" y="3467100"/>
          <p14:tracePt t="29830" x="4159250" y="3492500"/>
          <p14:tracePt t="29845" x="3994150" y="3498850"/>
          <p14:tracePt t="29861" x="3790950" y="3486150"/>
          <p14:tracePt t="29880" x="3606800" y="3460750"/>
          <p14:tracePt t="29897" x="3397250" y="3397250"/>
          <p14:tracePt t="29913" x="3251200" y="3333750"/>
          <p14:tracePt t="29930" x="3117850" y="3276600"/>
          <p14:tracePt t="29945" x="3016250" y="3219450"/>
          <p14:tracePt t="29963" x="2946400" y="3175000"/>
          <p14:tracePt t="29980" x="2908300" y="3130550"/>
          <p14:tracePt t="29996" x="2901950" y="3098800"/>
          <p14:tracePt t="30013" x="2908300" y="3067050"/>
          <p14:tracePt t="30030" x="2965450" y="3003550"/>
          <p14:tracePt t="30046" x="3073400" y="2946400"/>
          <p14:tracePt t="30063" x="3302000" y="2863850"/>
          <p14:tracePt t="30079" x="3581400" y="2781300"/>
          <p14:tracePt t="30096" x="3949700" y="2705100"/>
          <p14:tracePt t="30113" x="4267200" y="2647950"/>
          <p14:tracePt t="30130" x="4559300" y="2609850"/>
          <p14:tracePt t="30146" x="4762500" y="2603500"/>
          <p14:tracePt t="30163" x="4927600" y="2603500"/>
          <p14:tracePt t="30179" x="5054600" y="2603500"/>
          <p14:tracePt t="30195" x="5175250" y="2622550"/>
          <p14:tracePt t="30212" x="5346700" y="2686050"/>
          <p14:tracePt t="30229" x="5454650" y="2743200"/>
          <p14:tracePt t="30244" x="5543550" y="2800350"/>
          <p14:tracePt t="30262" x="5632450" y="2870200"/>
          <p14:tracePt t="30279" x="5708650" y="2927350"/>
          <p14:tracePt t="30295" x="5772150" y="2990850"/>
          <p14:tracePt t="30313" x="5816600" y="3041650"/>
          <p14:tracePt t="30327" x="5867400" y="3098800"/>
          <p14:tracePt t="30344" x="5892800" y="3143250"/>
          <p14:tracePt t="30362" x="5911850" y="3194050"/>
          <p14:tracePt t="30379" x="5918200" y="3244850"/>
          <p14:tracePt t="30395" x="5924550" y="3295650"/>
          <p14:tracePt t="30412" x="5918200" y="3359150"/>
          <p14:tracePt t="30429" x="5880100" y="3416300"/>
          <p14:tracePt t="30445" x="5803900" y="3467100"/>
          <p14:tracePt t="30462" x="5689600" y="3530600"/>
          <p14:tracePt t="30478" x="5549900" y="3594100"/>
          <p14:tracePt t="30493" x="5321300" y="3632200"/>
          <p14:tracePt t="30512" x="4997450" y="3663950"/>
          <p14:tracePt t="30528" x="4597400" y="3663950"/>
          <p14:tracePt t="30543" x="4140200" y="3625850"/>
          <p14:tracePt t="30562" x="3670300" y="3543300"/>
          <p14:tracePt t="30578" x="3308350" y="3454400"/>
          <p14:tracePt t="30595" x="3016250" y="3365500"/>
          <p14:tracePt t="30612" x="2787650" y="3263900"/>
          <p14:tracePt t="30628" x="2717800" y="3219450"/>
          <p14:tracePt t="30645" x="2673350" y="3162300"/>
          <p14:tracePt t="30660" x="2667000" y="3124200"/>
          <p14:tracePt t="30676" x="2667000" y="3079750"/>
          <p14:tracePt t="30695" x="2686050" y="3041650"/>
          <p14:tracePt t="30711" x="2724150" y="2984500"/>
          <p14:tracePt t="30727" x="2813050" y="2921000"/>
          <p14:tracePt t="30744" x="2933700" y="2863850"/>
          <p14:tracePt t="30759" x="3143250" y="2800350"/>
          <p14:tracePt t="30777" x="3390900" y="2768600"/>
          <p14:tracePt t="30794" x="3670300" y="2730500"/>
          <p14:tracePt t="30810" x="3917950" y="2724150"/>
          <p14:tracePt t="30812" x="4057650" y="2724150"/>
          <p14:tracePt t="30828" x="4292600" y="2736850"/>
          <p14:tracePt t="30845" x="4502150" y="2768600"/>
          <p14:tracePt t="30861" x="4667250" y="2806700"/>
          <p14:tracePt t="30877" x="4826000" y="2857500"/>
          <p14:tracePt t="30894" x="4965700" y="2914650"/>
          <p14:tracePt t="30909" x="5086350" y="2978150"/>
          <p14:tracePt t="30928" x="5175250" y="3035300"/>
          <p14:tracePt t="30944" x="5232400" y="3079750"/>
          <p14:tracePt t="30961" x="5276850" y="3136900"/>
          <p14:tracePt t="30977" x="5295900" y="3168650"/>
          <p14:tracePt t="30994" x="5308600" y="3219450"/>
          <p14:tracePt t="31010" x="5308600" y="3263900"/>
          <p14:tracePt t="31027" x="5308600" y="3321050"/>
          <p14:tracePt t="31044" x="5270500" y="3441700"/>
          <p14:tracePt t="31060" x="5226050" y="3517900"/>
          <p14:tracePt t="31077" x="5175250" y="3600450"/>
          <p14:tracePt t="31094" x="5130800" y="3670300"/>
          <p14:tracePt t="31110" x="5092700" y="3721100"/>
          <p14:tracePt t="31127" x="5067300" y="3746500"/>
          <p14:tracePt t="31142" x="5054600" y="3765550"/>
          <p14:tracePt t="31160" x="5048250" y="3765550"/>
          <p14:tracePt t="31193" x="5041900" y="3765550"/>
          <p14:tracePt t="31210" x="5041900" y="3771900"/>
          <p14:tracePt t="31244" x="5048250" y="3752850"/>
          <p14:tracePt t="31260" x="5073650" y="3740150"/>
          <p14:tracePt t="31268" x="5105400" y="3721100"/>
          <p14:tracePt t="31276" x="5118100" y="3702050"/>
          <p14:tracePt t="31291" x="5143500" y="3683000"/>
          <p14:tracePt t="31557" x="5143500" y="3676650"/>
          <p14:tracePt t="31581" x="5137150" y="3676650"/>
          <p14:tracePt t="31629" x="5143500" y="3676650"/>
          <p14:tracePt t="31653" x="5156200" y="3676650"/>
          <p14:tracePt t="31661" x="5162550" y="3670300"/>
          <p14:tracePt t="31675" x="5168900" y="3663950"/>
          <p14:tracePt t="31690" x="5175250" y="3657600"/>
          <p14:tracePt t="32277" x="5168900" y="3651250"/>
          <p14:tracePt t="32292" x="5149850" y="3644900"/>
          <p14:tracePt t="32301" x="5137150" y="3638550"/>
          <p14:tracePt t="32308" x="5124450" y="3632200"/>
          <p14:tracePt t="32323" x="5111750" y="3619500"/>
          <p14:tracePt t="32339" x="5080000" y="3606800"/>
          <p14:tracePt t="32357" x="5054600" y="3594100"/>
          <p14:tracePt t="32374" x="5035550" y="3587750"/>
          <p14:tracePt t="32391" x="5029200" y="3581400"/>
          <p14:tracePt t="32461" x="5022850" y="3581400"/>
          <p14:tracePt t="32493" x="5022850" y="3575050"/>
          <p14:tracePt t="32501" x="5022850" y="3568700"/>
          <p14:tracePt t="32508" x="5022850" y="3562350"/>
          <p14:tracePt t="32525" x="5029200" y="3556000"/>
          <p14:tracePt t="32540" x="5035550" y="3556000"/>
          <p14:tracePt t="32557" x="5041900" y="3556000"/>
          <p14:tracePt t="32780" x="5035550" y="3556000"/>
          <p14:tracePt t="32788" x="5029200" y="3556000"/>
          <p14:tracePt t="32804" x="5016500" y="3556000"/>
          <p14:tracePt t="32813" x="5016500" y="3549650"/>
          <p14:tracePt t="32941" x="5016500" y="3543300"/>
          <p14:tracePt t="32949" x="5016500" y="3536950"/>
          <p14:tracePt t="33717" x="5016500" y="3524250"/>
          <p14:tracePt t="33725" x="5016500" y="3511550"/>
          <p14:tracePt t="33735" x="5029200" y="3498850"/>
          <p14:tracePt t="33754" x="5067300" y="3467100"/>
          <p14:tracePt t="33770" x="5124450" y="3435350"/>
          <p14:tracePt t="33787" x="5168900" y="3416300"/>
          <p14:tracePt t="33802" x="5270500" y="3390900"/>
          <p14:tracePt t="33821" x="5422900" y="3365500"/>
          <p14:tracePt t="33837" x="5505450" y="3365500"/>
          <p14:tracePt t="33854" x="5556250" y="3365500"/>
          <p14:tracePt t="33870" x="5581650" y="3365500"/>
          <p14:tracePt t="33887" x="5588000" y="3365500"/>
          <p14:tracePt t="33903" x="5594350" y="3365500"/>
          <p14:tracePt t="34013" x="5594350" y="3371850"/>
          <p14:tracePt t="34021" x="5594350" y="3378200"/>
          <p14:tracePt t="34037" x="5594350" y="3390900"/>
          <p14:tracePt t="34045" x="5588000" y="3403600"/>
          <p14:tracePt t="34053" x="5581650" y="3422650"/>
          <p14:tracePt t="34068" x="5575300" y="3435350"/>
          <p14:tracePt t="34084" x="5600700" y="3448050"/>
          <p14:tracePt t="34103" x="5619750" y="3448050"/>
          <p14:tracePt t="34120" x="5600700" y="3556000"/>
          <p14:tracePt t="34136" x="5638800" y="3543300"/>
          <p14:tracePt t="34153" x="5645150" y="3524250"/>
          <p14:tracePt t="34170" x="5321300" y="3479800"/>
          <p14:tracePt t="34186" x="5124450" y="3517900"/>
          <p14:tracePt t="34203" x="5105400" y="3517900"/>
          <p14:tracePt t="34309" x="5111750" y="3517900"/>
          <p14:tracePt t="34317" x="5111750" y="3511550"/>
          <p14:tracePt t="34341" x="5118100" y="3511550"/>
          <p14:tracePt t="34373" x="5118100" y="3505200"/>
          <p14:tracePt t="34389" x="5111750" y="3505200"/>
          <p14:tracePt t="34605" x="5118100" y="3505200"/>
          <p14:tracePt t="34653" x="5124450" y="3505200"/>
          <p14:tracePt t="34693" x="5130800" y="3505200"/>
          <p14:tracePt t="34709" x="5149850" y="3505200"/>
          <p14:tracePt t="34717" x="5175250" y="3517900"/>
          <p14:tracePt t="34725" x="5200650" y="3536950"/>
          <p14:tracePt t="34741" x="5219700" y="3549650"/>
          <p14:tracePt t="34749" x="5219700" y="3556000"/>
          <p14:tracePt t="34829" x="5226050" y="3556000"/>
          <p14:tracePt t="34877" x="5219700" y="3556000"/>
          <p14:tracePt t="34884" x="5207000" y="3556000"/>
          <p14:tracePt t="34893" x="5200650" y="3556000"/>
          <p14:tracePt t="34917" x="5200650" y="3549650"/>
          <p14:tracePt t="34925" x="5200650" y="3536950"/>
          <p14:tracePt t="34934" x="5200650" y="3530600"/>
          <p14:tracePt t="34949" x="5207000" y="3505200"/>
          <p14:tracePt t="34968" x="5232400" y="3479800"/>
          <p14:tracePt t="34982" x="5264150" y="3467100"/>
          <p14:tracePt t="35001" x="5283200" y="3454400"/>
          <p14:tracePt t="35017" x="5302250" y="3435350"/>
          <p14:tracePt t="35032" x="5321300" y="3422650"/>
          <p14:tracePt t="35325" x="5321300" y="3416300"/>
          <p14:tracePt t="35333" x="5334000" y="3416300"/>
          <p14:tracePt t="35341" x="5340350" y="3409950"/>
          <p14:tracePt t="35350" x="5346700" y="3409950"/>
          <p14:tracePt t="35367" x="5365750" y="3403600"/>
          <p14:tracePt t="35383" x="5391150" y="3403600"/>
          <p14:tracePt t="35398" x="5410200" y="3403600"/>
          <p14:tracePt t="35416" x="5441950" y="3403600"/>
          <p14:tracePt t="35433" x="5473700" y="3403600"/>
          <p14:tracePt t="35449" x="5511800" y="3403600"/>
          <p14:tracePt t="35464" x="5518150" y="3403600"/>
          <p14:tracePt t="35481" x="5524500" y="3403600"/>
          <p14:tracePt t="35525" x="5524500" y="3416300"/>
          <p14:tracePt t="35541" x="5524500" y="3429000"/>
          <p14:tracePt t="35549" x="5511800" y="3429000"/>
          <p14:tracePt t="35566" x="5499100" y="3448050"/>
          <p14:tracePt t="35583" x="5480050" y="3460750"/>
          <p14:tracePt t="35598" x="5467350" y="3467100"/>
          <p14:tracePt t="35616" x="5454650" y="3479800"/>
          <p14:tracePt t="35633" x="5441950" y="3479800"/>
          <p14:tracePt t="35649" x="5429250" y="3486150"/>
          <p14:tracePt t="35666" x="5416550" y="3486150"/>
          <p14:tracePt t="35683" x="5403850" y="3486150"/>
          <p14:tracePt t="35699" x="5391150" y="3492500"/>
          <p14:tracePt t="35716" x="5378450" y="3498850"/>
          <p14:tracePt t="35732" x="5372100" y="3498850"/>
          <p14:tracePt t="35797" x="5365750" y="3498850"/>
          <p14:tracePt t="35965" x="5365750" y="3505200"/>
          <p14:tracePt t="35973" x="5346700" y="3517900"/>
          <p14:tracePt t="35982" x="5334000" y="3524250"/>
          <p14:tracePt t="35997" x="5251450" y="3543300"/>
          <p14:tracePt t="36015" x="5149850" y="3543300"/>
          <p14:tracePt t="36032" x="5003800" y="3530600"/>
          <p14:tracePt t="36048" x="4851400" y="3505200"/>
          <p14:tracePt t="36063" x="4673600" y="3454400"/>
          <p14:tracePt t="36082" x="4552950" y="3403600"/>
          <p14:tracePt t="36098" x="4445000" y="3346450"/>
          <p14:tracePt t="36113" x="4394200" y="3282950"/>
          <p14:tracePt t="36131" x="4368800" y="3200400"/>
          <p14:tracePt t="36146" x="4368800" y="3162300"/>
          <p14:tracePt t="36165" x="4406900" y="3009900"/>
          <p14:tracePt t="36181" x="4476750" y="2901950"/>
          <p14:tracePt t="36198" x="4591050" y="2794000"/>
          <p14:tracePt t="36215" x="4724400" y="2717800"/>
          <p14:tracePt t="36231" x="4927600" y="2654300"/>
          <p14:tracePt t="36248" x="5156200" y="2622550"/>
          <p14:tracePt t="36263" x="5403850" y="2616200"/>
          <p14:tracePt t="36281" x="5524500" y="2616200"/>
          <p14:tracePt t="36298" x="5784850" y="2635250"/>
          <p14:tracePt t="36314" x="6267450" y="2768600"/>
          <p14:tracePt t="36316" x="6356350" y="2800350"/>
          <p14:tracePt t="36331" x="6451600" y="2838450"/>
          <p14:tracePt t="36348" x="6680200" y="2946400"/>
          <p14:tracePt t="36362" x="6731000" y="2978150"/>
          <p14:tracePt t="36379" x="6800850" y="3022600"/>
          <p14:tracePt t="36396" x="6838950" y="3054350"/>
          <p14:tracePt t="36414" x="6845300" y="3079750"/>
          <p14:tracePt t="36431" x="6845300" y="3111500"/>
          <p14:tracePt t="36448" x="6832600" y="3149600"/>
          <p14:tracePt t="36464" x="6788150" y="3219450"/>
          <p14:tracePt t="36479" x="6737350" y="3282950"/>
          <p14:tracePt t="36497" x="6648450" y="3365500"/>
          <p14:tracePt t="36514" x="6546850" y="3448050"/>
          <p14:tracePt t="36530" x="6432550" y="3549650"/>
          <p14:tracePt t="36547" x="6330950" y="3638550"/>
          <p14:tracePt t="36564" x="6210300" y="3727450"/>
          <p14:tracePt t="36578" x="6178550" y="3746500"/>
          <p14:tracePt t="36597" x="6121400" y="3771900"/>
          <p14:tracePt t="36614" x="6102350" y="3790950"/>
          <p14:tracePt t="36630" x="6076950" y="3797300"/>
          <p14:tracePt t="36647" x="6057900" y="3803650"/>
          <p14:tracePt t="36663" x="6045200" y="3810000"/>
          <p14:tracePt t="36680" x="6038850" y="3816350"/>
          <p14:tracePt t="36697" x="6026150" y="3816350"/>
          <p14:tracePt t="36845" x="6026150" y="3822700"/>
          <p14:tracePt t="37293" x="6026150" y="3816350"/>
          <p14:tracePt t="37493" x="6032500" y="3816350"/>
          <p14:tracePt t="37500" x="6038850" y="3810000"/>
          <p14:tracePt t="37511" x="6045200" y="3803650"/>
          <p14:tracePt t="37526" x="6051550" y="3797300"/>
          <p14:tracePt t="37544" x="6064250" y="3790950"/>
          <p14:tracePt t="37561" x="6096000" y="3778250"/>
          <p14:tracePt t="37577" x="6134100" y="3771900"/>
          <p14:tracePt t="37595" x="6165850" y="3771900"/>
          <p14:tracePt t="37628" x="6178550" y="3771900"/>
          <p14:tracePt t="37765" x="6184900" y="3771900"/>
          <p14:tracePt t="37773" x="6191250" y="3784600"/>
          <p14:tracePt t="37837" x="6191250" y="3778250"/>
          <p14:tracePt t="37853" x="6203950" y="3752850"/>
          <p14:tracePt t="37861" x="6223000" y="3721100"/>
          <p14:tracePt t="37875" x="6248400" y="3676650"/>
          <p14:tracePt t="37894" x="6311900" y="3575050"/>
          <p14:tracePt t="37910" x="6343650" y="3505200"/>
          <p14:tracePt t="37927" x="6375400" y="3448050"/>
          <p14:tracePt t="37942" x="6413500" y="3397250"/>
          <p14:tracePt t="37960" x="6457950" y="3352800"/>
          <p14:tracePt t="37977" x="6489700" y="3327400"/>
          <p14:tracePt t="37994" x="6527800" y="3314700"/>
          <p14:tracePt t="38010" x="6559550" y="3295650"/>
          <p14:tracePt t="38025" x="6597650" y="3289300"/>
          <p14:tracePt t="38044" x="6654800" y="3289300"/>
          <p14:tracePt t="38058" x="6680200" y="3289300"/>
          <p14:tracePt t="38077" x="6737350" y="3289300"/>
          <p14:tracePt t="38093" x="6775450" y="3289300"/>
          <p14:tracePt t="38110" x="6807200" y="3289300"/>
          <p14:tracePt t="38126" x="6832600" y="3289300"/>
          <p14:tracePt t="38143" x="6851650" y="3289300"/>
          <p14:tracePt t="38160" x="6864350" y="3289300"/>
          <p14:tracePt t="38176" x="6877050" y="3289300"/>
          <p14:tracePt t="38193" x="6883400" y="3289300"/>
          <p14:tracePt t="38210" x="6883400" y="3295650"/>
          <p14:tracePt t="38226" x="6896100" y="3308350"/>
          <p14:tracePt t="38241" x="6896100" y="3321050"/>
          <p14:tracePt t="38260" x="6896100" y="3371850"/>
          <p14:tracePt t="38276" x="6883400" y="3422650"/>
          <p14:tracePt t="38293" x="6813550" y="3517900"/>
          <p14:tracePt t="38309" x="6705600" y="3606800"/>
          <p14:tracePt t="38326" x="6578600" y="3670300"/>
          <p14:tracePt t="38341" x="6375400" y="3708400"/>
          <p14:tracePt t="38360" x="6159500" y="3695700"/>
          <p14:tracePt t="38376" x="6045200" y="3670300"/>
          <p14:tracePt t="38393" x="5791200" y="3575050"/>
          <p14:tracePt t="38407" x="5581650" y="3435350"/>
          <p14:tracePt t="38426" x="5454650" y="3308350"/>
          <p14:tracePt t="38443" x="5410200" y="3206750"/>
          <p14:tracePt t="38459" x="5403850" y="3092450"/>
          <p14:tracePt t="38476" x="5461000" y="2940050"/>
          <p14:tracePt t="38493" x="5568950" y="2844800"/>
          <p14:tracePt t="38509" x="5715000" y="2755900"/>
          <p14:tracePt t="38524" x="5937250" y="2686050"/>
          <p14:tracePt t="38542" x="6203950" y="2641600"/>
          <p14:tracePt t="38557" x="6464300" y="2635250"/>
          <p14:tracePt t="38576" x="6750050" y="2641600"/>
          <p14:tracePt t="38592" x="6965950" y="2673350"/>
          <p14:tracePt t="38609" x="7156450" y="2730500"/>
          <p14:tracePt t="38625" x="7296150" y="2800350"/>
          <p14:tracePt t="38642" x="7397750" y="2876550"/>
          <p14:tracePt t="38659" x="7448550" y="2952750"/>
          <p14:tracePt t="38673" x="7473950" y="3016250"/>
          <p14:tracePt t="38692" x="7473950" y="3136900"/>
          <p14:tracePt t="38707" x="7467600" y="3181350"/>
          <p14:tracePt t="38725" x="7385050" y="3327400"/>
          <p14:tracePt t="38742" x="7308850" y="3435350"/>
          <p14:tracePt t="38758" x="7213600" y="3517900"/>
          <p14:tracePt t="38775" x="7124700" y="3568700"/>
          <p14:tracePt t="38792" x="7054850" y="3606800"/>
          <p14:tracePt t="38808" x="6997700" y="3613150"/>
          <p14:tracePt t="38825" x="6959600" y="3613150"/>
          <p14:tracePt t="38842" x="6934200" y="3613150"/>
          <p14:tracePt t="38858" x="6915150" y="3613150"/>
          <p14:tracePt t="38901" x="6908800" y="3606800"/>
          <p14:tracePt t="38916" x="6908800" y="3600450"/>
          <p14:tracePt t="38933" x="6908800" y="3594100"/>
          <p14:tracePt t="38949" x="6908800" y="3587750"/>
          <p14:tracePt t="38958" x="6908800" y="3581400"/>
          <p14:tracePt t="38974" x="6908800" y="3562350"/>
          <p14:tracePt t="38991" x="6908800" y="3556000"/>
          <p14:tracePt t="39008" x="6915150" y="3543300"/>
          <p14:tracePt t="39024" x="6921500" y="3543300"/>
          <p14:tracePt t="39041" x="6921500" y="3536950"/>
          <p14:tracePt t="39469" x="6921500" y="3530600"/>
          <p14:tracePt t="39476" x="6927850" y="3530600"/>
          <p14:tracePt t="39493" x="6927850" y="3524250"/>
          <p14:tracePt t="39517" x="6927850" y="3517900"/>
          <p14:tracePt t="39525" x="6934200" y="3517900"/>
          <p14:tracePt t="39549" x="6940550" y="3511550"/>
          <p14:tracePt t="39565" x="6940550" y="3505200"/>
          <p14:tracePt t="39573" x="6946900" y="3505200"/>
          <p14:tracePt t="39597" x="6953250" y="3505200"/>
          <p14:tracePt t="39629" x="6959600" y="3505200"/>
          <p14:tracePt t="39637" x="6965950" y="3505200"/>
          <p14:tracePt t="39805" x="6972300" y="3498850"/>
          <p14:tracePt t="39813" x="6985000" y="3492500"/>
          <p14:tracePt t="39820" x="7004050" y="3479800"/>
          <p14:tracePt t="39839" x="7029450" y="3460750"/>
          <p14:tracePt t="39854" x="7048500" y="3454400"/>
          <p14:tracePt t="39893" x="7048500" y="3448050"/>
          <p14:tracePt t="40157" x="7042150" y="3448050"/>
          <p14:tracePt t="40165" x="6959600" y="3448050"/>
          <p14:tracePt t="40172" x="6845300" y="3448050"/>
          <p14:tracePt t="40188" x="6489700" y="3460750"/>
          <p14:tracePt t="40204" x="6299200" y="3460750"/>
          <p14:tracePt t="40220" x="5886450" y="3460750"/>
          <p14:tracePt t="40238" x="5454650" y="3460750"/>
          <p14:tracePt t="40255" x="5092700" y="3460750"/>
          <p14:tracePt t="40271" x="4743450" y="3454400"/>
          <p14:tracePt t="40288" x="4470400" y="3429000"/>
          <p14:tracePt t="40305" x="4311650" y="3422650"/>
          <p14:tracePt t="40321" x="4248150" y="3409950"/>
          <p14:tracePt t="40336" x="4229100" y="3403600"/>
          <p14:tracePt t="40733" x="4222750" y="3409950"/>
          <p14:tracePt t="40741" x="4222750" y="3416300"/>
          <p14:tracePt t="40752" x="4216400" y="3422650"/>
          <p14:tracePt t="40770" x="4210050" y="3429000"/>
          <p14:tracePt t="40787" x="4197350" y="3441700"/>
          <p14:tracePt t="40802" x="4191000" y="3441700"/>
          <p14:tracePt t="40820" x="4133850" y="3467100"/>
          <p14:tracePt t="40837" x="4083050" y="3479800"/>
          <p14:tracePt t="40852" x="4000500" y="3486150"/>
          <p14:tracePt t="40870" x="3905250" y="3492500"/>
          <p14:tracePt t="40887" x="3790950" y="3473450"/>
          <p14:tracePt t="40903" x="3663950" y="3435350"/>
          <p14:tracePt t="40920" x="3530600" y="3371850"/>
          <p14:tracePt t="40936" x="3409950" y="3314700"/>
          <p14:tracePt t="40951" x="3302000" y="3257550"/>
          <p14:tracePt t="40970" x="3206750" y="3200400"/>
          <p14:tracePt t="40986" x="3136900" y="3162300"/>
          <p14:tracePt t="41003" x="3105150" y="3130550"/>
          <p14:tracePt t="41018" x="3092450" y="3111500"/>
          <p14:tracePt t="41036" x="3092450" y="3079750"/>
          <p14:tracePt t="41053" x="3136900" y="3022600"/>
          <p14:tracePt t="41070" x="3238500" y="2946400"/>
          <p14:tracePt t="41086" x="3403600" y="2844800"/>
          <p14:tracePt t="41103" x="3676650" y="2730500"/>
          <p14:tracePt t="41119" x="4000500" y="2654300"/>
          <p14:tracePt t="41136" x="4362450" y="2603500"/>
          <p14:tracePt t="41153" x="4730750" y="2584450"/>
          <p14:tracePt t="41169" x="5003800" y="2584450"/>
          <p14:tracePt t="41184" x="5175250" y="2603500"/>
          <p14:tracePt t="41203" x="5251450" y="2641600"/>
          <p14:tracePt t="41219" x="5276850" y="2679700"/>
          <p14:tracePt t="41234" x="5283200" y="2724150"/>
          <p14:tracePt t="41252" x="5283200" y="2832100"/>
          <p14:tracePt t="41268" x="5283200" y="2908300"/>
          <p14:tracePt t="41285" x="5270500" y="2997200"/>
          <p14:tracePt t="41302" x="5251450" y="3086100"/>
          <p14:tracePt t="41317" x="5219700" y="3175000"/>
          <p14:tracePt t="41335" x="5175250" y="3263900"/>
          <p14:tracePt t="41352" x="5105400" y="3359150"/>
          <p14:tracePt t="41367" x="5016500" y="3429000"/>
          <p14:tracePt t="41385" x="4902200" y="3498850"/>
          <p14:tracePt t="41400" x="4775200" y="3543300"/>
          <p14:tracePt t="41419" x="4616450" y="3556000"/>
          <p14:tracePt t="41433" x="4445000" y="3556000"/>
          <p14:tracePt t="41452" x="4178300" y="3517900"/>
          <p14:tracePt t="41469" x="4019550" y="3498850"/>
          <p14:tracePt t="41483" x="3949700" y="3492500"/>
          <p14:tracePt t="41502" x="3784600" y="3473450"/>
          <p14:tracePt t="41516" x="3733800" y="3460750"/>
          <p14:tracePt t="41535" x="3714750" y="3460750"/>
          <p14:tracePt t="41568" x="3695700" y="3454400"/>
          <p14:tracePt t="41621" x="3695700" y="3448050"/>
          <p14:tracePt t="41725" x="3702050" y="3448050"/>
          <p14:tracePt t="42013" x="3708400" y="3448050"/>
          <p14:tracePt t="42069" x="3714750" y="3448050"/>
          <p14:tracePt t="42076" x="3714750" y="3441700"/>
          <p14:tracePt t="43069" x="3727450" y="3441700"/>
          <p14:tracePt t="43076" x="3727450" y="3435350"/>
          <p14:tracePt t="43117" x="3733800" y="3435350"/>
          <p14:tracePt t="43196" x="3740150" y="3429000"/>
          <p14:tracePt t="43253" x="3746500" y="3429000"/>
          <p14:tracePt t="43301" x="3752850" y="3429000"/>
          <p14:tracePt t="43421" x="3759200" y="3429000"/>
          <p14:tracePt t="44037" x="3765550" y="3429000"/>
          <p14:tracePt t="44253" x="3765550" y="342265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271588" y="0"/>
            <a:ext cx="10515600" cy="981075"/>
          </a:xfrm>
        </p:spPr>
        <p:txBody>
          <a:bodyPr/>
          <a:lstStyle/>
          <a:p>
            <a:pPr eaLnBrk="1" hangingPunct="1"/>
            <a:r>
              <a:rPr lang="ja-JP" altLang="en-US" dirty="0"/>
              <a:t>Ｂ型肝炎</a:t>
            </a:r>
          </a:p>
        </p:txBody>
      </p:sp>
      <p:sp>
        <p:nvSpPr>
          <p:cNvPr id="62467" name="Rectangle 3"/>
          <p:cNvSpPr>
            <a:spLocks noGrp="1" noChangeArrowheads="1"/>
          </p:cNvSpPr>
          <p:nvPr>
            <p:ph idx="1"/>
          </p:nvPr>
        </p:nvSpPr>
        <p:spPr>
          <a:xfrm>
            <a:off x="1271588" y="1290638"/>
            <a:ext cx="10515600" cy="4908550"/>
          </a:xfrm>
        </p:spPr>
        <p:txBody>
          <a:bodyPr>
            <a:normAutofit lnSpcReduction="10000"/>
          </a:bodyPr>
          <a:lstStyle/>
          <a:p>
            <a:pPr eaLnBrk="1" hangingPunct="1">
              <a:defRPr/>
            </a:pPr>
            <a:r>
              <a:rPr lang="ja-JP" altLang="en-US" sz="2400" dirty="0"/>
              <a:t>血液、体液で感染。</a:t>
            </a:r>
          </a:p>
          <a:p>
            <a:pPr eaLnBrk="1" hangingPunct="1">
              <a:defRPr/>
            </a:pPr>
            <a:r>
              <a:rPr lang="ja-JP" altLang="en-US" sz="2400" dirty="0"/>
              <a:t>感染すると急性肝炎を起こし一旦治癒する。</a:t>
            </a:r>
          </a:p>
          <a:p>
            <a:pPr eaLnBrk="1" hangingPunct="1">
              <a:defRPr/>
            </a:pPr>
            <a:r>
              <a:rPr lang="en-US" altLang="ja-JP" sz="2400" dirty="0"/>
              <a:t>20</a:t>
            </a:r>
            <a:r>
              <a:rPr lang="ja-JP" altLang="en-US" sz="2400" dirty="0"/>
              <a:t>～</a:t>
            </a:r>
            <a:r>
              <a:rPr lang="en-US" altLang="ja-JP" sz="2400" dirty="0"/>
              <a:t>30</a:t>
            </a:r>
            <a:r>
              <a:rPr lang="ja-JP" altLang="en-US" sz="2400" dirty="0"/>
              <a:t>年後に肝硬変から肝癌に移行するリスク。</a:t>
            </a:r>
          </a:p>
          <a:p>
            <a:pPr eaLnBrk="1" hangingPunct="1">
              <a:defRPr/>
            </a:pPr>
            <a:r>
              <a:rPr lang="ja-JP" altLang="en-US" sz="2400" dirty="0"/>
              <a:t>海外での感染リスク</a:t>
            </a:r>
          </a:p>
          <a:p>
            <a:pPr lvl="1" eaLnBrk="1" hangingPunct="1">
              <a:defRPr/>
            </a:pPr>
            <a:r>
              <a:rPr lang="ja-JP" altLang="en-US" sz="2000" dirty="0"/>
              <a:t>外傷、交通事故などでの不衛生な処置、輸血</a:t>
            </a:r>
          </a:p>
          <a:p>
            <a:pPr lvl="1" eaLnBrk="1" hangingPunct="1">
              <a:defRPr/>
            </a:pPr>
            <a:r>
              <a:rPr lang="ja-JP" altLang="en-US" sz="2000" dirty="0"/>
              <a:t>性交渉、静脈ドラッグ</a:t>
            </a:r>
          </a:p>
          <a:p>
            <a:pPr lvl="1" eaLnBrk="1" hangingPunct="1">
              <a:defRPr/>
            </a:pPr>
            <a:r>
              <a:rPr lang="ja-JP" altLang="en-US" sz="2000" dirty="0"/>
              <a:t>日常生活でも感染があることが示された。</a:t>
            </a:r>
          </a:p>
          <a:p>
            <a:pPr lvl="1" eaLnBrk="1" hangingPunct="1">
              <a:defRPr/>
            </a:pPr>
            <a:r>
              <a:rPr lang="ja-JP" altLang="en-US" sz="2000" dirty="0"/>
              <a:t>途上国の多くは</a:t>
            </a:r>
            <a:r>
              <a:rPr lang="en-US" altLang="ja-JP" sz="2000" dirty="0"/>
              <a:t>B</a:t>
            </a:r>
            <a:r>
              <a:rPr lang="ja-JP" altLang="en-US" sz="2000" dirty="0"/>
              <a:t>型肝炎キャリア率１０％以上</a:t>
            </a:r>
          </a:p>
          <a:p>
            <a:pPr eaLnBrk="1" hangingPunct="1">
              <a:defRPr/>
            </a:pPr>
            <a:r>
              <a:rPr lang="ja-JP" altLang="en-US" sz="2400" dirty="0"/>
              <a:t>世界のほとんどの国（９２％）では、Ｂ型肝炎ワクチンを乳幼児期に接種（ユニバーサル）。</a:t>
            </a:r>
          </a:p>
          <a:p>
            <a:pPr eaLnBrk="1" hangingPunct="1">
              <a:defRPr/>
            </a:pPr>
            <a:r>
              <a:rPr lang="ja-JP" altLang="en-US" sz="2400" dirty="0"/>
              <a:t>日本は</a:t>
            </a:r>
            <a:r>
              <a:rPr lang="en-US" altLang="ja-JP" sz="2400" dirty="0"/>
              <a:t>B</a:t>
            </a:r>
            <a:r>
              <a:rPr lang="ja-JP" altLang="en-US" sz="2400" dirty="0"/>
              <a:t>肝キャリアの母の出産時に新生児にワクチンとガンマグロブリンを接種してきた（セレクティブ）。</a:t>
            </a:r>
          </a:p>
          <a:p>
            <a:pPr eaLnBrk="1" hangingPunct="1">
              <a:defRPr/>
            </a:pPr>
            <a:r>
              <a:rPr lang="ja-JP" altLang="en-US" sz="2400" dirty="0"/>
              <a:t>２０１６年１０月に０才の定期接種になった。</a:t>
            </a:r>
          </a:p>
          <a:p>
            <a:pPr eaLnBrk="1" hangingPunct="1">
              <a:defRPr/>
            </a:pPr>
            <a:endParaRPr lang="ja-JP" altLang="en-US" sz="2400" dirty="0"/>
          </a:p>
          <a:p>
            <a:pPr eaLnBrk="1" hangingPunct="1">
              <a:defRPr/>
            </a:pPr>
            <a:endParaRPr lang="en-US" altLang="ja-JP" sz="2400" dirty="0"/>
          </a:p>
        </p:txBody>
      </p:sp>
    </p:spTree>
  </p:cSld>
  <p:clrMapOvr>
    <a:masterClrMapping/>
  </p:clrMapOvr>
  <p:transition spd="slow" advTm="92799"/>
  <p:extLst>
    <p:ext uri="{3A86A75C-4F4B-4683-9AE1-C65F6400EC91}">
      <p14:laserTraceLst xmlns:p14="http://schemas.microsoft.com/office/powerpoint/2010/main">
        <p14:tracePtLst>
          <p14:tracePt t="397" x="4483100" y="1790700"/>
          <p14:tracePt t="404" x="4483100" y="1816100"/>
          <p14:tracePt t="414" x="4483100" y="1841500"/>
          <p14:tracePt t="430" x="4464050" y="1879600"/>
          <p14:tracePt t="447" x="4406900" y="1981200"/>
          <p14:tracePt t="464" x="4311650" y="2108200"/>
          <p14:tracePt t="480" x="4133850" y="2279650"/>
          <p14:tracePt t="497" x="3898900" y="2470150"/>
          <p14:tracePt t="514" x="3625850" y="2647950"/>
          <p14:tracePt t="530" x="3416300" y="2787650"/>
          <p14:tracePt t="545" x="3263900" y="2863850"/>
          <p14:tracePt t="564" x="3111500" y="2933700"/>
          <p14:tracePt t="578" x="3073400" y="2940050"/>
          <p14:tracePt t="597" x="3003550" y="2946400"/>
          <p14:tracePt t="614" x="2952750" y="2914650"/>
          <p14:tracePt t="630" x="2908300" y="2838450"/>
          <p14:tracePt t="647" x="2876550" y="2717800"/>
          <p14:tracePt t="663" x="2876550" y="2578100"/>
          <p14:tracePt t="680" x="2876550" y="2451100"/>
          <p14:tracePt t="697" x="2901950" y="2343150"/>
          <p14:tracePt t="713" x="2914650" y="2324100"/>
          <p14:tracePt t="853" x="2908300" y="2336800"/>
          <p14:tracePt t="861" x="2901950" y="2336800"/>
          <p14:tracePt t="869" x="2895600" y="2343150"/>
          <p14:tracePt t="885" x="2889250" y="2343150"/>
          <p14:tracePt t="896" x="2882900" y="2330450"/>
          <p14:tracePt t="913" x="2844800" y="2311400"/>
          <p14:tracePt t="929" x="2736850" y="2254250"/>
          <p14:tracePt t="946" x="2603500" y="2165350"/>
          <p14:tracePt t="963" x="2476500" y="2019300"/>
          <p14:tracePt t="979" x="2324100" y="1803400"/>
          <p14:tracePt t="996" x="2095500" y="1339850"/>
          <p14:tracePt t="1013" x="2044700" y="1187450"/>
          <p14:tracePt t="1027" x="2019300" y="1066800"/>
          <p14:tracePt t="1046" x="1993900" y="800100"/>
          <p14:tracePt t="1063" x="2019300" y="679450"/>
          <p14:tracePt t="1079" x="2076450" y="603250"/>
          <p14:tracePt t="1094" x="2139950" y="546100"/>
          <p14:tracePt t="1112" x="2203450" y="527050"/>
          <p14:tracePt t="1129" x="2273300" y="527050"/>
          <p14:tracePt t="1146" x="2355850" y="565150"/>
          <p14:tracePt t="1162" x="2444750" y="615950"/>
          <p14:tracePt t="1179" x="2533650" y="692150"/>
          <p14:tracePt t="1193" x="2609850" y="768350"/>
          <p14:tracePt t="1210" x="2679700" y="857250"/>
          <p14:tracePt t="1229" x="2736850" y="1003300"/>
          <p14:tracePt t="1244" x="2743200" y="1130300"/>
          <p14:tracePt t="1262" x="2711450" y="1244600"/>
          <p14:tracePt t="1279" x="2597150" y="1352550"/>
          <p14:tracePt t="1293" x="2419350" y="1409700"/>
          <p14:tracePt t="1312" x="2127250" y="1422400"/>
          <p14:tracePt t="1328" x="1701800" y="1327150"/>
          <p14:tracePt t="1345" x="1339850" y="1155700"/>
          <p14:tracePt t="1362" x="1104900" y="965200"/>
          <p14:tracePt t="1378" x="996950" y="793750"/>
          <p14:tracePt t="1393" x="946150" y="622300"/>
          <p14:tracePt t="1410" x="952500" y="469900"/>
          <p14:tracePt t="1428" x="1054100" y="215900"/>
          <p14:tracePt t="1452" x="1257300" y="0"/>
          <p14:tracePt t="1462" x="1352550" y="0"/>
          <p14:tracePt t="1478" x="1568450" y="0"/>
          <p14:tracePt t="1494" x="1860550" y="0"/>
          <p14:tracePt t="1511" x="2108200" y="0"/>
          <p14:tracePt t="1528" x="2355850" y="0"/>
          <p14:tracePt t="1544" x="2571750" y="31750"/>
          <p14:tracePt t="1561" x="2794000" y="127000"/>
          <p14:tracePt t="1578" x="2914650" y="215900"/>
          <p14:tracePt t="1594" x="2997200" y="342900"/>
          <p14:tracePt t="1596" x="3022600" y="412750"/>
          <p14:tracePt t="1609" x="3048000" y="501650"/>
          <p14:tracePt t="1628" x="3060700" y="742950"/>
          <p14:tracePt t="1645" x="3035300" y="908050"/>
          <p14:tracePt t="1661" x="2971800" y="1085850"/>
          <p14:tracePt t="1678" x="2889250" y="1244600"/>
          <p14:tracePt t="1694" x="2794000" y="1377950"/>
          <p14:tracePt t="1711" x="2686050" y="1479550"/>
          <p14:tracePt t="1727" x="2647950" y="1504950"/>
          <p14:tracePt t="1744" x="2590800" y="1549400"/>
          <p14:tracePt t="1761" x="2571750" y="1555750"/>
          <p14:tracePt t="2125" x="2571750" y="1536700"/>
          <p14:tracePt t="2132" x="2571750" y="1492250"/>
          <p14:tracePt t="2149" x="2578100" y="1454150"/>
          <p14:tracePt t="2159" x="2584450" y="1428750"/>
          <p14:tracePt t="2176" x="2590800" y="1384300"/>
          <p14:tracePt t="2193" x="2590800" y="1371600"/>
          <p14:tracePt t="2210" x="2590800" y="1365250"/>
          <p14:tracePt t="2226" x="2590800" y="1352550"/>
          <p14:tracePt t="2243" x="2603500" y="1339850"/>
          <p14:tracePt t="2258" x="2628900" y="1314450"/>
          <p14:tracePt t="2276" x="2762250" y="1301750"/>
          <p14:tracePt t="2291" x="2825750" y="1301750"/>
          <p14:tracePt t="2310" x="3086100" y="1428750"/>
          <p14:tracePt t="2326" x="3276600" y="1600200"/>
          <p14:tracePt t="2343" x="3435350" y="1866900"/>
          <p14:tracePt t="2359" x="3530600" y="2184400"/>
          <p14:tracePt t="2376" x="3556000" y="2457450"/>
          <p14:tracePt t="2393" x="3530600" y="2667000"/>
          <p14:tracePt t="2407" x="3479800" y="2857500"/>
          <p14:tracePt t="2426" x="3397250" y="2990850"/>
          <p14:tracePt t="2442" x="3295650" y="3067050"/>
          <p14:tracePt t="2457" x="3187700" y="3079750"/>
          <p14:tracePt t="2476" x="3105150" y="3054350"/>
          <p14:tracePt t="2509" x="3098800" y="3054350"/>
          <p14:tracePt t="2669" x="3086100" y="3048000"/>
          <p14:tracePt t="2676" x="3073400" y="3035300"/>
          <p14:tracePt t="2692" x="3079750" y="3016250"/>
          <p14:tracePt t="2723" x="3079750" y="3009900"/>
          <p14:tracePt t="2764" x="3079750" y="2997200"/>
          <p14:tracePt t="3357" x="3086100" y="3003550"/>
          <p14:tracePt t="3364" x="3092450" y="3009900"/>
          <p14:tracePt t="3372" x="3092450" y="3022600"/>
          <p14:tracePt t="3390" x="3098800" y="3028950"/>
          <p14:tracePt t="3405" x="3111500" y="3054350"/>
          <p14:tracePt t="3423" x="3124200" y="3073400"/>
          <p14:tracePt t="3438" x="3130550" y="3092450"/>
          <p14:tracePt t="3457" x="3136900" y="3105150"/>
          <p14:tracePt t="3473" x="3143250" y="3130550"/>
          <p14:tracePt t="3488" x="3149600" y="3143250"/>
          <p14:tracePt t="3506" x="3149600" y="3149600"/>
          <p14:tracePt t="3523" x="3155950" y="3155950"/>
          <p14:tracePt t="3540" x="3162300" y="3168650"/>
          <p14:tracePt t="3556" x="3162300" y="3175000"/>
          <p14:tracePt t="3590" x="3168650" y="3175000"/>
          <p14:tracePt t="3606" x="3168650" y="3181350"/>
          <p14:tracePt t="3623" x="3168650" y="3187700"/>
          <p14:tracePt t="3701" x="3168650" y="3194050"/>
          <p14:tracePt t="3708" x="3175000" y="3194050"/>
          <p14:tracePt t="3723" x="3175000" y="3200400"/>
          <p14:tracePt t="3739" x="3187700" y="3219450"/>
          <p14:tracePt t="3756" x="3200400" y="3238500"/>
          <p14:tracePt t="3773" x="3244850" y="3308350"/>
          <p14:tracePt t="3789" x="3314700" y="3416300"/>
          <p14:tracePt t="3804" x="3416300" y="3562350"/>
          <p14:tracePt t="3820" x="3556000" y="3746500"/>
          <p14:tracePt t="3839" x="3708400" y="3943350"/>
          <p14:tracePt t="3856" x="3841750" y="4121150"/>
          <p14:tracePt t="3872" x="3975100" y="4318000"/>
          <p14:tracePt t="3889" x="4051300" y="4470400"/>
          <p14:tracePt t="3906" x="4114800" y="4616450"/>
          <p14:tracePt t="3920" x="4146550" y="4730750"/>
          <p14:tracePt t="3939" x="4165600" y="4819650"/>
          <p14:tracePt t="3956" x="4171950" y="4883150"/>
          <p14:tracePt t="3972" x="4171950" y="4895850"/>
          <p14:tracePt t="4005" x="4165600" y="4895850"/>
          <p14:tracePt t="4021" x="4159250" y="4895850"/>
          <p14:tracePt t="4038" x="4127500" y="4895850"/>
          <p14:tracePt t="4054" x="4089400" y="4876800"/>
          <p14:tracePt t="4071" x="4013200" y="4845050"/>
          <p14:tracePt t="4086" x="3949700" y="4813300"/>
          <p14:tracePt t="4104" x="3841750" y="4749800"/>
          <p14:tracePt t="4120" x="3752850" y="4679950"/>
          <p14:tracePt t="4172" x="3733800" y="4641850"/>
          <p14:tracePt t="4405" x="3727450" y="4641850"/>
          <p14:tracePt t="4413" x="3721100" y="4635500"/>
          <p14:tracePt t="4421" x="3708400" y="4635500"/>
          <p14:tracePt t="4438" x="3695700" y="4635500"/>
          <p14:tracePt t="4454" x="3683000" y="4641850"/>
          <p14:tracePt t="4471" x="3670300" y="4654550"/>
          <p14:tracePt t="4488" x="3663950" y="4667250"/>
          <p14:tracePt t="4504" x="3663950" y="4673600"/>
          <p14:tracePt t="4521" x="3651250" y="4686300"/>
          <p14:tracePt t="4537" x="3651250" y="4692650"/>
          <p14:tracePt t="4621" x="3644900" y="4692650"/>
          <p14:tracePt t="4973" x="3644900" y="4699000"/>
          <p14:tracePt t="4980" x="3638550" y="4705350"/>
          <p14:tracePt t="5004" x="3638550" y="4711700"/>
          <p14:tracePt t="5013" x="3632200" y="4711700"/>
          <p14:tracePt t="5044" x="3632200" y="4718050"/>
          <p14:tracePt t="5053" x="3625850" y="4718050"/>
          <p14:tracePt t="5077" x="3619500" y="4718050"/>
          <p14:tracePt t="5117" x="3619500" y="4724400"/>
          <p14:tracePt t="5237" x="3619500" y="4730750"/>
          <p14:tracePt t="5244" x="3625850" y="4737100"/>
          <p14:tracePt t="5261" x="3638550" y="4737100"/>
          <p14:tracePt t="5269" x="3644900" y="4743450"/>
          <p14:tracePt t="5333" x="3651250" y="4743450"/>
          <p14:tracePt t="5493" x="3644900" y="4743450"/>
          <p14:tracePt t="5501" x="3638550" y="4737100"/>
          <p14:tracePt t="5509" x="3632200" y="4737100"/>
          <p14:tracePt t="5516" x="3619500" y="4737100"/>
          <p14:tracePt t="5533" x="3613150" y="4718050"/>
          <p14:tracePt t="5557" x="3613150" y="4711700"/>
          <p14:tracePt t="5996" x="3600450" y="4711700"/>
          <p14:tracePt t="6005" x="3575050" y="4730750"/>
          <p14:tracePt t="6017" x="3549650" y="4743450"/>
          <p14:tracePt t="6034" x="3524250" y="4768850"/>
          <p14:tracePt t="6050" x="3479800" y="4819650"/>
          <p14:tracePt t="6067" x="3416300" y="4908550"/>
          <p14:tracePt t="6084" x="3282950" y="5099050"/>
          <p14:tracePt t="6100" x="3181350" y="5226050"/>
          <p14:tracePt t="6117" x="3067050" y="5359400"/>
          <p14:tracePt t="6134" x="2952750" y="5505450"/>
          <p14:tracePt t="6150" x="2844800" y="5645150"/>
          <p14:tracePt t="6167" x="2749550" y="5772150"/>
          <p14:tracePt t="6183" x="2667000" y="5867400"/>
          <p14:tracePt t="6198" x="2609850" y="5943600"/>
          <p14:tracePt t="6215" x="2571750" y="5981700"/>
          <p14:tracePt t="6231" x="2540000" y="6000750"/>
          <p14:tracePt t="6248" x="2520950" y="6007100"/>
          <p14:tracePt t="6266" x="2501900" y="6013450"/>
          <p14:tracePt t="6283" x="2495550" y="6013450"/>
          <p14:tracePt t="6300" x="2476500" y="6013450"/>
          <p14:tracePt t="6314" x="2470150" y="6000750"/>
          <p14:tracePt t="6333" x="2451100" y="5962650"/>
          <p14:tracePt t="6350" x="2432050" y="5918200"/>
          <p14:tracePt t="6366" x="2425700" y="5873750"/>
          <p14:tracePt t="6383" x="2419350" y="5835650"/>
          <p14:tracePt t="6399" x="2419350" y="5803900"/>
          <p14:tracePt t="6416" x="2419350" y="5772150"/>
          <p14:tracePt t="6433" x="2425700" y="5740400"/>
          <p14:tracePt t="6449" x="2444750" y="5715000"/>
          <p14:tracePt t="6464" x="2457450" y="5702300"/>
          <p14:tracePt t="6509" x="2457450" y="5695950"/>
          <p14:tracePt t="6605" x="2476500" y="5689600"/>
          <p14:tracePt t="6612" x="2476500" y="5683250"/>
          <p14:tracePt t="6621" x="2476500" y="5651500"/>
          <p14:tracePt t="6632" x="2470150" y="5651500"/>
          <p14:tracePt t="6661" x="2451100" y="5645150"/>
          <p14:tracePt t="6669" x="2451100" y="5638800"/>
          <p14:tracePt t="6682" x="2444750" y="5626100"/>
          <p14:tracePt t="6724" x="2438400" y="5613400"/>
          <p14:tracePt t="6740" x="2438400" y="5619750"/>
          <p14:tracePt t="6748" x="2438400" y="5626100"/>
          <p14:tracePt t="6757" x="2438400" y="5645150"/>
          <p14:tracePt t="6773" x="2438400" y="5651500"/>
          <p14:tracePt t="6782" x="2438400" y="5657850"/>
          <p14:tracePt t="6813" x="2438400" y="5664200"/>
          <p14:tracePt t="7020" x="2438400" y="5670550"/>
          <p14:tracePt t="7037" x="2432050" y="5676900"/>
          <p14:tracePt t="7045" x="2425700" y="5676900"/>
          <p14:tracePt t="7061" x="2419350" y="5683250"/>
          <p14:tracePt t="7076" x="2406650" y="5683250"/>
          <p14:tracePt t="7084" x="2393950" y="5689600"/>
          <p14:tracePt t="7097" x="2387600" y="5689600"/>
          <p14:tracePt t="7114" x="2349500" y="5689600"/>
          <p14:tracePt t="7130" x="2305050" y="5689600"/>
          <p14:tracePt t="7147" x="2228850" y="5651500"/>
          <p14:tracePt t="7164" x="2108200" y="5556250"/>
          <p14:tracePt t="7181" x="2025650" y="5480050"/>
          <p14:tracePt t="7196" x="1981200" y="5397500"/>
          <p14:tracePt t="7212" x="1955800" y="5289550"/>
          <p14:tracePt t="7231" x="1949450" y="5168900"/>
          <p14:tracePt t="7247" x="1968500" y="5035550"/>
          <p14:tracePt t="7262" x="2025650" y="4883150"/>
          <p14:tracePt t="7281" x="2108200" y="4749800"/>
          <p14:tracePt t="7297" x="2190750" y="4648200"/>
          <p14:tracePt t="7314" x="2273300" y="4578350"/>
          <p14:tracePt t="7329" x="2311400" y="4552950"/>
          <p14:tracePt t="7345" x="2349500" y="4533900"/>
          <p14:tracePt t="7364" x="2387600" y="4533900"/>
          <p14:tracePt t="7381" x="2406650" y="4533900"/>
          <p14:tracePt t="7397" x="2419350" y="4533900"/>
          <p14:tracePt t="7414" x="2432050" y="4540250"/>
          <p14:tracePt t="7430" x="2438400" y="4552950"/>
          <p14:tracePt t="7447" x="2438400" y="4559300"/>
          <p14:tracePt t="7464" x="2438400" y="4565650"/>
          <p14:tracePt t="7480" x="2438400" y="4572000"/>
          <p14:tracePt t="7497" x="2425700" y="4578350"/>
          <p14:tracePt t="7513" x="2400300" y="4584700"/>
          <p14:tracePt t="7528" x="2393950" y="4584700"/>
          <p14:tracePt t="7545" x="2362200" y="4591050"/>
          <p14:tracePt t="7564" x="2311400" y="4591050"/>
          <p14:tracePt t="7580" x="2266950" y="4591050"/>
          <p14:tracePt t="7597" x="2228850" y="4584700"/>
          <p14:tracePt t="7613" x="2190750" y="4578350"/>
          <p14:tracePt t="7630" x="2159000" y="4565650"/>
          <p14:tracePt t="7646" x="2139950" y="4552950"/>
          <p14:tracePt t="7661" x="2127250" y="4546600"/>
          <p14:tracePt t="7680" x="2108200" y="4540250"/>
          <p14:tracePt t="7696" x="2089150" y="4521200"/>
          <p14:tracePt t="7713" x="2070100" y="4495800"/>
          <p14:tracePt t="7730" x="2051050" y="4483100"/>
          <p14:tracePt t="7744" x="2038350" y="4457700"/>
          <p14:tracePt t="7763" x="2032000" y="4451350"/>
          <p14:tracePt t="7780" x="2012950" y="4425950"/>
          <p14:tracePt t="7796" x="2012950" y="4419600"/>
          <p14:tracePt t="7829" x="2006600" y="4419600"/>
          <p14:tracePt t="8037" x="2000250" y="4419600"/>
          <p14:tracePt t="8053" x="1993900" y="4419600"/>
          <p14:tracePt t="8069" x="1987550" y="4419600"/>
          <p14:tracePt t="8092" x="1981200" y="4425950"/>
          <p14:tracePt t="8108" x="1974850" y="4425950"/>
          <p14:tracePt t="8116" x="1974850" y="4432300"/>
          <p14:tracePt t="8128" x="1968500" y="4438650"/>
          <p14:tracePt t="8145" x="1949450" y="4445000"/>
          <p14:tracePt t="8162" x="1930400" y="4451350"/>
          <p14:tracePt t="8177" x="1911350" y="4457700"/>
          <p14:tracePt t="8195" x="1898650" y="4457700"/>
          <p14:tracePt t="8212" x="1885950" y="4470400"/>
          <p14:tracePt t="8228" x="1873250" y="4476750"/>
          <p14:tracePt t="8245" x="1860550" y="4483100"/>
          <p14:tracePt t="8260" x="1835150" y="4495800"/>
          <p14:tracePt t="8278" x="1809750" y="4495800"/>
          <p14:tracePt t="8295" x="1790700" y="4502150"/>
          <p14:tracePt t="8312" x="1771650" y="4502150"/>
          <p14:tracePt t="8328" x="1758950" y="4502150"/>
          <p14:tracePt t="8345" x="1752600" y="4502150"/>
          <p14:tracePt t="8361" x="1746250" y="4502150"/>
          <p14:tracePt t="8378" x="1739900" y="4502150"/>
          <p14:tracePt t="8395" x="1733550" y="4502150"/>
          <p14:tracePt t="8411" x="1727200" y="4502150"/>
          <p14:tracePt t="8428" x="1714500" y="4502150"/>
          <p14:tracePt t="8444" x="1708150" y="4502150"/>
          <p14:tracePt t="8461" x="1701800" y="4502150"/>
          <p14:tracePt t="8476" x="1701800" y="4508500"/>
          <p14:tracePt t="12069" x="1695450" y="4514850"/>
          <p14:tracePt t="12085" x="1689100" y="4514850"/>
          <p14:tracePt t="12092" x="1689100" y="4521200"/>
          <p14:tracePt t="12102" x="1682750" y="4521200"/>
          <p14:tracePt t="12117" x="1682750" y="4527550"/>
          <p14:tracePt t="12148" x="1676400" y="4527550"/>
          <p14:tracePt t="16244" x="1676400" y="4584700"/>
          <p14:tracePt t="16253" x="1682750" y="4591050"/>
          <p14:tracePt t="16260" x="1682750" y="4597400"/>
          <p14:tracePt t="16276" x="1695450" y="4603750"/>
          <p14:tracePt t="16292" x="1701800" y="4603750"/>
          <p14:tracePt t="16501" x="1701800" y="4597400"/>
          <p14:tracePt t="16509" x="1701800" y="4591050"/>
          <p14:tracePt t="16549" x="1689100" y="4578350"/>
          <p14:tracePt t="16732" x="1695450" y="4578350"/>
          <p14:tracePt t="16740" x="1708150" y="4578350"/>
          <p14:tracePt t="16757" x="1727200" y="4572000"/>
          <p14:tracePt t="16764" x="1746250" y="4565650"/>
          <p14:tracePt t="16772" x="1765300" y="4565650"/>
          <p14:tracePt t="16791" x="1822450" y="4565650"/>
          <p14:tracePt t="16808" x="1892300" y="4565650"/>
          <p14:tracePt t="16824" x="1968500" y="4565650"/>
          <p14:tracePt t="16841" x="2057400" y="4565650"/>
          <p14:tracePt t="16857" x="2133600" y="4565650"/>
          <p14:tracePt t="16874" x="2228850" y="4578350"/>
          <p14:tracePt t="16889" x="2305050" y="4584700"/>
          <p14:tracePt t="16907" x="2432050" y="4603750"/>
          <p14:tracePt t="16924" x="2508250" y="4610100"/>
          <p14:tracePt t="16941" x="2584450" y="4616450"/>
          <p14:tracePt t="16957" x="2654300" y="4622800"/>
          <p14:tracePt t="16974" x="2724150" y="4622800"/>
          <p14:tracePt t="16991" x="2794000" y="4622800"/>
          <p14:tracePt t="17007" x="2876550" y="4610100"/>
          <p14:tracePt t="17024" x="2959100" y="4603750"/>
          <p14:tracePt t="17040" x="3041650" y="4597400"/>
          <p14:tracePt t="17057" x="3098800" y="4597400"/>
          <p14:tracePt t="17074" x="3162300" y="4597400"/>
          <p14:tracePt t="17090" x="3213100" y="4597400"/>
          <p14:tracePt t="17092" x="3257550" y="4597400"/>
          <p14:tracePt t="17107" x="3308350" y="4597400"/>
          <p14:tracePt t="17124" x="3536950" y="4597400"/>
          <p14:tracePt t="17140" x="3803650" y="4597400"/>
          <p14:tracePt t="17157" x="4171950" y="4597400"/>
          <p14:tracePt t="17173" x="4514850" y="4597400"/>
          <p14:tracePt t="17190" x="4914900" y="4584700"/>
          <p14:tracePt t="17207" x="5264150" y="4584700"/>
          <p14:tracePt t="17223" x="5562600" y="4578350"/>
          <p14:tracePt t="17240" x="5791200" y="4572000"/>
          <p14:tracePt t="17256" x="5949950" y="4572000"/>
          <p14:tracePt t="17273" x="6076950" y="4572000"/>
          <p14:tracePt t="17290" x="6165850" y="4572000"/>
          <p14:tracePt t="17306" x="6248400" y="4572000"/>
          <p14:tracePt t="17323" x="6311900" y="4578350"/>
          <p14:tracePt t="17340" x="6445250" y="4591050"/>
          <p14:tracePt t="17354" x="6496050" y="4597400"/>
          <p14:tracePt t="17373" x="6667500" y="4622800"/>
          <p14:tracePt t="17390" x="6781800" y="4635500"/>
          <p14:tracePt t="17406" x="6889750" y="4635500"/>
          <p14:tracePt t="17423" x="6991350" y="4635500"/>
          <p14:tracePt t="17439" x="7086600" y="4629150"/>
          <p14:tracePt t="17456" x="7181850" y="4616450"/>
          <p14:tracePt t="17473" x="7283450" y="4603750"/>
          <p14:tracePt t="17489" x="7397750" y="4584700"/>
          <p14:tracePt t="17504" x="7512050" y="4572000"/>
          <p14:tracePt t="17523" x="7613650" y="4565650"/>
          <p14:tracePt t="17539" x="7696200" y="4559300"/>
          <p14:tracePt t="17554" x="7778750" y="4559300"/>
          <p14:tracePt t="17571" x="7842250" y="4559300"/>
          <p14:tracePt t="17589" x="7931150" y="4559300"/>
          <p14:tracePt t="17606" x="7981950" y="4559300"/>
          <p14:tracePt t="17622" x="8026400" y="4559300"/>
          <p14:tracePt t="17639" x="8064500" y="4559300"/>
          <p14:tracePt t="17656" x="8102600" y="4559300"/>
          <p14:tracePt t="17672" x="8128000" y="4559300"/>
          <p14:tracePt t="17689" x="8140700" y="4559300"/>
          <p14:tracePt t="17740" x="8147050" y="4559300"/>
          <p14:tracePt t="17797" x="8153400" y="4559300"/>
          <p14:tracePt t="17804" x="8166100" y="4559300"/>
          <p14:tracePt t="17812" x="8172450" y="4559300"/>
          <p14:tracePt t="17828" x="8191500" y="4559300"/>
          <p14:tracePt t="17838" x="8210550" y="4552950"/>
          <p14:tracePt t="17853" x="8293100" y="4540250"/>
          <p14:tracePt t="17870" x="8420100" y="4533900"/>
          <p14:tracePt t="17888" x="8566150" y="4514850"/>
          <p14:tracePt t="17905" x="8737600" y="4514850"/>
          <p14:tracePt t="17922" x="8928100" y="4502150"/>
          <p14:tracePt t="17938" x="9023350" y="4502150"/>
          <p14:tracePt t="17955" x="9226550" y="4502150"/>
          <p14:tracePt t="17972" x="9537700" y="4483100"/>
          <p14:tracePt t="17988" x="9709150" y="4483100"/>
          <p14:tracePt t="18005" x="9867900" y="4476750"/>
          <p14:tracePt t="18022" x="9994900" y="4464050"/>
          <p14:tracePt t="18038" x="10115550" y="4451350"/>
          <p14:tracePt t="18055" x="10210800" y="4445000"/>
          <p14:tracePt t="18071" x="10299700" y="4438650"/>
          <p14:tracePt t="18088" x="10350500" y="4438650"/>
          <p14:tracePt t="18105" x="10394950" y="4438650"/>
          <p14:tracePt t="18121" x="10414000" y="4438650"/>
          <p14:tracePt t="18229" x="10414000" y="4432300"/>
          <p14:tracePt t="18236" x="10420350" y="4432300"/>
          <p14:tracePt t="18244" x="10426700" y="4425950"/>
          <p14:tracePt t="18254" x="10445750" y="4425950"/>
          <p14:tracePt t="18271" x="10496550" y="4413250"/>
          <p14:tracePt t="18287" x="10528300" y="4406900"/>
          <p14:tracePt t="18302" x="10623550" y="4400550"/>
          <p14:tracePt t="18319" x="10744200" y="4387850"/>
          <p14:tracePt t="18337" x="10871200" y="4381500"/>
          <p14:tracePt t="18354" x="10972800" y="4381500"/>
          <p14:tracePt t="18371" x="11068050" y="4381500"/>
          <p14:tracePt t="18387" x="11137900" y="4381500"/>
          <p14:tracePt t="18404" x="11214100" y="4381500"/>
          <p14:tracePt t="18420" x="11233150" y="4381500"/>
          <p14:tracePt t="18437" x="11271250" y="4381500"/>
          <p14:tracePt t="18453" x="11303000" y="4381500"/>
          <p14:tracePt t="18470" x="11309350" y="4381500"/>
          <p14:tracePt t="18580" x="11303000" y="4381500"/>
          <p14:tracePt t="18740" x="11309350" y="4381500"/>
          <p14:tracePt t="18748" x="11322050" y="4381500"/>
          <p14:tracePt t="18756" x="11328400" y="4381500"/>
          <p14:tracePt t="18769" x="11334750" y="4381500"/>
          <p14:tracePt t="18786" x="11353800" y="4381500"/>
          <p14:tracePt t="18803" x="11379200" y="4381500"/>
          <p14:tracePt t="18819" x="11417300" y="4381500"/>
          <p14:tracePt t="18836" x="11449050" y="4381500"/>
          <p14:tracePt t="18852" x="11468100" y="4381500"/>
          <p14:tracePt t="18869" x="11480800" y="4381500"/>
          <p14:tracePt t="18886" x="11487150" y="4381500"/>
          <p14:tracePt t="18925" x="11493500" y="4381500"/>
          <p14:tracePt t="19189" x="11506200" y="4381500"/>
          <p14:tracePt t="19196" x="11525250" y="4381500"/>
          <p14:tracePt t="19204" x="11537950" y="4381500"/>
          <p14:tracePt t="19216" x="11550650" y="4387850"/>
          <p14:tracePt t="19233" x="11582400" y="4387850"/>
          <p14:tracePt t="19252" x="11601450" y="4387850"/>
          <p14:tracePt t="19309" x="11607800" y="4387850"/>
          <p14:tracePt t="19404" x="11601450" y="4387850"/>
          <p14:tracePt t="19428" x="11601450" y="4394200"/>
          <p14:tracePt t="19469" x="11595100" y="4394200"/>
          <p14:tracePt t="19845" x="11588750" y="4400550"/>
          <p14:tracePt t="19861" x="11576050" y="4400550"/>
          <p14:tracePt t="19868" x="11569700" y="4406900"/>
          <p14:tracePt t="19884" x="11557000" y="4406900"/>
          <p14:tracePt t="19949" x="11550650" y="4406900"/>
          <p14:tracePt t="20084" x="11557000" y="4406900"/>
          <p14:tracePt t="20092" x="11576050" y="4406900"/>
          <p14:tracePt t="20100" x="11582400" y="4406900"/>
          <p14:tracePt t="20116" x="11595100" y="4406900"/>
          <p14:tracePt t="20133" x="11614150" y="4406900"/>
          <p14:tracePt t="20149" x="11626850" y="4406900"/>
          <p14:tracePt t="20166" x="11633200" y="4406900"/>
          <p14:tracePt t="21524" x="11620500" y="4413250"/>
          <p14:tracePt t="21541" x="11614150" y="4419600"/>
          <p14:tracePt t="21548" x="11607800" y="4419600"/>
          <p14:tracePt t="21563" x="11601450" y="4425950"/>
          <p14:tracePt t="21580" x="11582400" y="4438650"/>
          <p14:tracePt t="21611" x="11569700" y="4438650"/>
          <p14:tracePt t="21629" x="11569700" y="4445000"/>
          <p14:tracePt t="21677" x="11563350" y="4445000"/>
          <p14:tracePt t="21957" x="11557000" y="4451350"/>
          <p14:tracePt t="21964" x="11550650" y="4451350"/>
          <p14:tracePt t="21978" x="11537950" y="4464050"/>
          <p14:tracePt t="21995" x="11480800" y="4502150"/>
          <p14:tracePt t="22010" x="11398250" y="4546600"/>
          <p14:tracePt t="22026" x="11334750" y="4559300"/>
          <p14:tracePt t="22045" x="11315700" y="4559300"/>
          <p14:tracePt t="22333" x="11315700" y="4552950"/>
          <p14:tracePt t="22340" x="11309350" y="4559300"/>
          <p14:tracePt t="22348" x="11303000" y="4559300"/>
          <p14:tracePt t="22437" x="11309350" y="4559300"/>
          <p14:tracePt t="22453" x="11322050" y="4559300"/>
          <p14:tracePt t="22460" x="11328400" y="4546600"/>
          <p14:tracePt t="22468" x="11334750" y="4540250"/>
          <p14:tracePt t="22476" x="11341100" y="4540250"/>
          <p14:tracePt t="22494" x="11360150" y="4540250"/>
          <p14:tracePt t="22510" x="11379200" y="4540250"/>
          <p14:tracePt t="22605" x="11385550" y="4540250"/>
          <p14:tracePt t="22613" x="11385550" y="4533900"/>
          <p14:tracePt t="22653" x="11385550" y="4527550"/>
          <p14:tracePt t="22660" x="11385550" y="4521200"/>
          <p14:tracePt t="22701" x="11391900" y="4521200"/>
          <p14:tracePt t="22708" x="11391900" y="4514850"/>
          <p14:tracePt t="22741" x="11391900" y="4508500"/>
          <p14:tracePt t="22757" x="11398250" y="4508500"/>
          <p14:tracePt t="22781" x="11398250" y="4502150"/>
          <p14:tracePt t="22788" x="11404600" y="4502150"/>
          <p14:tracePt t="22836" x="11404600" y="4495800"/>
          <p14:tracePt t="23053" x="11410950" y="4495800"/>
          <p14:tracePt t="23060" x="11423650" y="4489450"/>
          <p14:tracePt t="23068" x="11436350" y="4483100"/>
          <p14:tracePt t="23084" x="11442700" y="4483100"/>
          <p14:tracePt t="23093" x="11455400" y="4483100"/>
          <p14:tracePt t="23109" x="11468100" y="4476750"/>
          <p14:tracePt t="23126" x="11474450" y="4476750"/>
          <p14:tracePt t="23159" x="11480800" y="4476750"/>
          <p14:tracePt t="23196" x="11468100" y="4476750"/>
          <p14:tracePt t="23205" x="11449050" y="4483100"/>
          <p14:tracePt t="23212" x="11410950" y="4489450"/>
          <p14:tracePt t="23225" x="11360150" y="4514850"/>
          <p14:tracePt t="23242" x="11131550" y="4552950"/>
          <p14:tracePt t="23259" x="10934700" y="4572000"/>
          <p14:tracePt t="23273" x="10369550" y="4629150"/>
          <p14:tracePt t="23292" x="9048750" y="4724400"/>
          <p14:tracePt t="23309" x="8045450" y="4794250"/>
          <p14:tracePt t="23325" x="7524750" y="4857750"/>
          <p14:tracePt t="23342" x="6483350" y="4953000"/>
          <p14:tracePt t="23358" x="5461000" y="5048250"/>
          <p14:tracePt t="23375" x="4533900" y="5168900"/>
          <p14:tracePt t="23392" x="3746500" y="5276850"/>
          <p14:tracePt t="23408" x="3175000" y="5372100"/>
          <p14:tracePt t="23425" x="2736850" y="5461000"/>
          <p14:tracePt t="23442" x="2514600" y="5505450"/>
          <p14:tracePt t="23458" x="2393950" y="5537200"/>
          <p14:tracePt t="23475" x="2324100" y="5562600"/>
          <p14:tracePt t="23492" x="2260600" y="5594350"/>
          <p14:tracePt t="23508" x="2235200" y="5607050"/>
          <p14:tracePt t="23525" x="2216150" y="5626100"/>
          <p14:tracePt t="23541" x="2209800" y="5632450"/>
          <p14:tracePt t="23558" x="2203450" y="5657850"/>
          <p14:tracePt t="23574" x="2197100" y="5676900"/>
          <p14:tracePt t="23591" x="2197100" y="5702300"/>
          <p14:tracePt t="23608" x="2197100" y="5727700"/>
          <p14:tracePt t="23624" x="2197100" y="5753100"/>
          <p14:tracePt t="23641" x="2203450" y="5784850"/>
          <p14:tracePt t="23658" x="2209800" y="5816600"/>
          <p14:tracePt t="23674" x="2222500" y="5873750"/>
          <p14:tracePt t="23689" x="2228850" y="5943600"/>
          <p14:tracePt t="23708" x="2235200" y="6038850"/>
          <p14:tracePt t="23724" x="2241550" y="6096000"/>
          <p14:tracePt t="23741" x="2247900" y="6134100"/>
          <p14:tracePt t="23756" x="2260600" y="6146800"/>
          <p14:tracePt t="23774" x="2286000" y="6146800"/>
          <p14:tracePt t="23791" x="2317750" y="6140450"/>
          <p14:tracePt t="23807" x="2324100" y="6115050"/>
          <p14:tracePt t="23824" x="2362200" y="6089650"/>
          <p14:tracePt t="23980" x="2355850" y="6089650"/>
          <p14:tracePt t="23988" x="2311400" y="6076950"/>
          <p14:tracePt t="24004" x="2298700" y="6070600"/>
          <p14:tracePt t="24012" x="2286000" y="6064250"/>
          <p14:tracePt t="24021" x="2266950" y="6051550"/>
          <p14:tracePt t="24038" x="2241550" y="6038850"/>
          <p14:tracePt t="24057" x="2209800" y="6038850"/>
          <p14:tracePt t="24073" x="2178050" y="6038850"/>
          <p14:tracePt t="24090" x="2146300" y="6032500"/>
          <p14:tracePt t="24107" x="2127250" y="6019800"/>
          <p14:tracePt t="24121" x="2089150" y="5994400"/>
          <p14:tracePt t="24138" x="2038350" y="5956300"/>
          <p14:tracePt t="24157" x="1962150" y="5867400"/>
          <p14:tracePt t="24173" x="1905000" y="5810250"/>
          <p14:tracePt t="24190" x="1835150" y="5734050"/>
          <p14:tracePt t="24206" x="1790700" y="5683250"/>
          <p14:tracePt t="24221" x="1765300" y="5632450"/>
          <p14:tracePt t="24240" x="1739900" y="5600700"/>
          <p14:tracePt t="24256" x="1733550" y="5581650"/>
          <p14:tracePt t="24273" x="1727200" y="5568950"/>
          <p14:tracePt t="24289" x="1727200" y="5562600"/>
          <p14:tracePt t="24306" x="1720850" y="5556250"/>
          <p14:tracePt t="24323" x="1720850" y="5549900"/>
          <p14:tracePt t="24340" x="1714500" y="5524500"/>
          <p14:tracePt t="24356" x="1714500" y="5511800"/>
          <p14:tracePt t="24373" x="1708150" y="5486400"/>
          <p14:tracePt t="24389" x="1708150" y="5473700"/>
          <p14:tracePt t="24406" x="1708150" y="5454650"/>
          <p14:tracePt t="24422" x="1708150" y="5441950"/>
          <p14:tracePt t="24439" x="1708150" y="5435600"/>
          <p14:tracePt t="24454" x="1708150" y="5422900"/>
          <p14:tracePt t="24472" x="1714500" y="5416550"/>
          <p14:tracePt t="24506" x="1714500" y="5410200"/>
          <p14:tracePt t="24573" x="1714500" y="5403850"/>
          <p14:tracePt t="24589" x="1714500" y="5397500"/>
          <p14:tracePt t="24604" x="1714500" y="5384800"/>
          <p14:tracePt t="24621" x="1714500" y="5372100"/>
          <p14:tracePt t="24629" x="1714500" y="5359400"/>
          <p14:tracePt t="24644" x="1708150" y="5353050"/>
          <p14:tracePt t="24655" x="1708150" y="5340350"/>
          <p14:tracePt t="24672" x="1701800" y="5327650"/>
          <p14:tracePt t="24688" x="1701800" y="5321300"/>
          <p14:tracePt t="24703" x="1695450" y="5321300"/>
          <p14:tracePt t="24722" x="1695450" y="5314950"/>
          <p14:tracePt t="24924" x="1701800" y="5314950"/>
          <p14:tracePt t="24932" x="1727200" y="5308600"/>
          <p14:tracePt t="24948" x="1771650" y="5302250"/>
          <p14:tracePt t="24956" x="1828800" y="5302250"/>
          <p14:tracePt t="24969" x="1911350" y="5295900"/>
          <p14:tracePt t="24988" x="2222500" y="5295900"/>
          <p14:tracePt t="25004" x="2514600" y="5295900"/>
          <p14:tracePt t="25021" x="2813050" y="5295900"/>
          <p14:tracePt t="25038" x="2997200" y="5295900"/>
          <p14:tracePt t="25054" x="3149600" y="5295900"/>
          <p14:tracePt t="25071" x="3251200" y="5295900"/>
          <p14:tracePt t="25088" x="3321050" y="5302250"/>
          <p14:tracePt t="25104" x="3359150" y="5302250"/>
          <p14:tracePt t="25121" x="3371850" y="5302250"/>
          <p14:tracePt t="25137" x="3378200" y="5302250"/>
          <p14:tracePt t="25524" x="3390900" y="5302250"/>
          <p14:tracePt t="25532" x="3403600" y="5302250"/>
          <p14:tracePt t="25540" x="3409950" y="5302250"/>
          <p14:tracePt t="25553" x="3416300" y="5302250"/>
          <p14:tracePt t="25621" x="3403600" y="5302250"/>
          <p14:tracePt t="25636" x="3390900" y="5302250"/>
          <p14:tracePt t="25644" x="3365500" y="5308600"/>
          <p14:tracePt t="25653" x="3333750" y="5308600"/>
          <p14:tracePt t="25670" x="3257550" y="5314950"/>
          <p14:tracePt t="25686" x="3155950" y="5314950"/>
          <p14:tracePt t="25703" x="3003550" y="5302250"/>
          <p14:tracePt t="25720" x="2838450" y="5270500"/>
          <p14:tracePt t="25734" x="2705100" y="5251450"/>
          <p14:tracePt t="25753" x="2597150" y="5238750"/>
          <p14:tracePt t="25769" x="2520950" y="5238750"/>
          <p14:tracePt t="25786" x="2482850" y="5232400"/>
          <p14:tracePt t="25821" x="2476500" y="5232400"/>
          <p14:tracePt t="25932" x="2482850" y="5232400"/>
          <p14:tracePt t="25956" x="2495550" y="5232400"/>
          <p14:tracePt t="25964" x="2514600" y="5232400"/>
          <p14:tracePt t="25972" x="2533650" y="5226050"/>
          <p14:tracePt t="25985" x="2559050" y="5226050"/>
          <p14:tracePt t="26002" x="2635250" y="5219700"/>
          <p14:tracePt t="26017" x="2736850" y="5213350"/>
          <p14:tracePt t="26036" x="2959100" y="5207000"/>
          <p14:tracePt t="26051" x="3136900" y="5207000"/>
          <p14:tracePt t="26069" x="3321050" y="5207000"/>
          <p14:tracePt t="26085" x="3524250" y="5207000"/>
          <p14:tracePt t="26102" x="3708400" y="5207000"/>
          <p14:tracePt t="26118" x="3879850" y="5207000"/>
          <p14:tracePt t="26135" x="4013200" y="5207000"/>
          <p14:tracePt t="26152" x="4102100" y="5207000"/>
          <p14:tracePt t="26168" x="4152900" y="5207000"/>
          <p14:tracePt t="26185" x="4171950" y="5200650"/>
          <p14:tracePt t="26201" x="4184650" y="5200650"/>
          <p14:tracePt t="26218" x="4191000" y="5200650"/>
          <p14:tracePt t="26717" x="4197350" y="5200650"/>
          <p14:tracePt t="26733" x="4210050" y="5200650"/>
          <p14:tracePt t="26740" x="4216400" y="5200650"/>
          <p14:tracePt t="26765" x="4229100" y="5200650"/>
          <p14:tracePt t="26772" x="4235450" y="5200650"/>
          <p14:tracePt t="26783" x="4241800" y="5200650"/>
          <p14:tracePt t="26800" x="4254500" y="5200650"/>
          <p14:tracePt t="26817" x="4273550" y="5200650"/>
          <p14:tracePt t="26833" x="4311650" y="5200650"/>
          <p14:tracePt t="26850" x="4356100" y="5200650"/>
          <p14:tracePt t="26866" x="4406900" y="5200650"/>
          <p14:tracePt t="26883" x="4470400" y="5200650"/>
          <p14:tracePt t="26900" x="4502150" y="5200650"/>
          <p14:tracePt t="26916" x="4527550" y="5200650"/>
          <p14:tracePt t="26933" x="4540250" y="5200650"/>
          <p14:tracePt t="26949" x="4552950" y="5200650"/>
          <p14:tracePt t="26966" x="4559300" y="5200650"/>
          <p14:tracePt t="26983" x="4565650" y="5200650"/>
          <p14:tracePt t="26999" x="4572000" y="5200650"/>
          <p14:tracePt t="27016" x="4578350" y="5200650"/>
          <p14:tracePt t="27189" x="4559300" y="5232400"/>
          <p14:tracePt t="27196" x="4527550" y="5264150"/>
          <p14:tracePt t="27204" x="4508500" y="5295900"/>
          <p14:tracePt t="27216" x="4489450" y="5302250"/>
          <p14:tracePt t="27429" x="4495800" y="5302250"/>
          <p14:tracePt t="27436" x="4546600" y="5270500"/>
          <p14:tracePt t="27452" x="4591050" y="5219700"/>
          <p14:tracePt t="27465" x="4667250" y="5162550"/>
          <p14:tracePt t="27482" x="4724400" y="5130800"/>
          <p14:tracePt t="27496" x="4743450" y="5111750"/>
          <p14:tracePt t="27725" x="4749800" y="5111750"/>
          <p14:tracePt t="27732" x="4756150" y="5111750"/>
          <p14:tracePt t="27748" x="4756150" y="5105400"/>
          <p14:tracePt t="27805" x="4762500" y="5105400"/>
          <p14:tracePt t="27844" x="4749800" y="5105400"/>
          <p14:tracePt t="27861" x="4737100" y="5105400"/>
          <p14:tracePt t="27868" x="4730750" y="5105400"/>
          <p14:tracePt t="27881" x="4718050" y="5105400"/>
          <p14:tracePt t="27897" x="4699000" y="5111750"/>
          <p14:tracePt t="27914" x="4686300" y="5111750"/>
          <p14:tracePt t="27931" x="4686300" y="5118100"/>
          <p14:tracePt t="27965" x="4679950" y="5118100"/>
          <p14:tracePt t="27972" x="4673600" y="5118100"/>
          <p14:tracePt t="27980" x="4673600" y="5124450"/>
          <p14:tracePt t="27997" x="4667250" y="5130800"/>
          <p14:tracePt t="28020" x="4667250" y="5137150"/>
          <p14:tracePt t="28030" x="4660900" y="5137150"/>
          <p14:tracePt t="28047" x="4660900" y="5143500"/>
          <p14:tracePt t="28068" x="4654550" y="5149850"/>
          <p14:tracePt t="28080" x="4654550" y="5156200"/>
          <p14:tracePt t="28095" x="4648200" y="5156200"/>
          <p14:tracePt t="28114" x="4641850" y="5162550"/>
          <p14:tracePt t="28130" x="4635500" y="5168900"/>
          <p14:tracePt t="28164" x="4622800" y="5181600"/>
          <p14:tracePt t="28180" x="4610100" y="5187950"/>
          <p14:tracePt t="28197" x="4591050" y="5200650"/>
          <p14:tracePt t="28213" x="4584700" y="5207000"/>
          <p14:tracePt t="28230" x="4565650" y="5219700"/>
          <p14:tracePt t="28245" x="4559300" y="5226050"/>
          <p14:tracePt t="28263" x="4546600" y="5232400"/>
          <p14:tracePt t="28280" x="4540250" y="5238750"/>
          <p14:tracePt t="28444" x="4546600" y="5238750"/>
          <p14:tracePt t="28676" x="4540250" y="5238750"/>
          <p14:tracePt t="28692" x="4533900" y="5238750"/>
          <p14:tracePt t="28717" x="4527550" y="5238750"/>
          <p14:tracePt t="28724" x="4521200" y="5238750"/>
          <p14:tracePt t="28748" x="4514850" y="5238750"/>
          <p14:tracePt t="28773" x="4508500" y="5238750"/>
          <p14:tracePt t="28780" x="4502150" y="5238750"/>
          <p14:tracePt t="28793" x="4495800" y="5238750"/>
          <p14:tracePt t="28812" x="4476750" y="5238750"/>
          <p14:tracePt t="28828" x="4470400" y="5238750"/>
          <p14:tracePt t="28862" x="4464050" y="5238750"/>
          <p14:tracePt t="29549" x="4470400" y="5238750"/>
          <p14:tracePt t="29556" x="4489450" y="5238750"/>
          <p14:tracePt t="29573" x="4527550" y="5232400"/>
          <p14:tracePt t="29580" x="4552950" y="5226050"/>
          <p14:tracePt t="29593" x="4584700" y="5226050"/>
          <p14:tracePt t="29610" x="4673600" y="5226050"/>
          <p14:tracePt t="29626" x="4762500" y="5219700"/>
          <p14:tracePt t="29641" x="4838700" y="5219700"/>
          <p14:tracePt t="29660" x="4940300" y="5213350"/>
          <p14:tracePt t="29676" x="4978400" y="5213350"/>
          <p14:tracePt t="29694" x="5003800" y="5207000"/>
          <p14:tracePt t="29710" x="5016500" y="5207000"/>
          <p14:tracePt t="29820" x="5010150" y="5207000"/>
          <p14:tracePt t="29828" x="4997450" y="5207000"/>
          <p14:tracePt t="29844" x="4978400" y="5213350"/>
          <p14:tracePt t="29859" x="4940300" y="5219700"/>
          <p14:tracePt t="29876" x="4889500" y="5232400"/>
          <p14:tracePt t="29893" x="4826000" y="5238750"/>
          <p14:tracePt t="29909" x="4756150" y="5245100"/>
          <p14:tracePt t="29926" x="4692650" y="5251450"/>
          <p14:tracePt t="29942" x="4641850" y="5251450"/>
          <p14:tracePt t="29959" x="4610100" y="5257800"/>
          <p14:tracePt t="29976" x="4603750" y="5257800"/>
          <p14:tracePt t="30013" x="4597400" y="5257800"/>
          <p14:tracePt t="30053" x="4610100" y="5257800"/>
          <p14:tracePt t="30060" x="4629150" y="5257800"/>
          <p14:tracePt t="30068" x="4654550" y="5257800"/>
          <p14:tracePt t="30076" x="4699000" y="5251450"/>
          <p14:tracePt t="30092" x="4743450" y="5238750"/>
          <p14:tracePt t="30109" x="4845050" y="5238750"/>
          <p14:tracePt t="30126" x="4914900" y="5232400"/>
          <p14:tracePt t="30142" x="4933950" y="5232400"/>
          <p14:tracePt t="30189" x="4921250" y="5232400"/>
          <p14:tracePt t="30204" x="4902200" y="5232400"/>
          <p14:tracePt t="30212" x="4883150" y="5232400"/>
          <p14:tracePt t="30223" x="4845050" y="5238750"/>
          <p14:tracePt t="30241" x="4781550" y="5245100"/>
          <p14:tracePt t="30258" x="4699000" y="5251450"/>
          <p14:tracePt t="30273" x="4610100" y="5257800"/>
          <p14:tracePt t="30291" x="4546600" y="5257800"/>
          <p14:tracePt t="30308" x="4533900" y="5264150"/>
          <p14:tracePt t="30349" x="4540250" y="5264150"/>
          <p14:tracePt t="30356" x="4552950" y="5264150"/>
          <p14:tracePt t="30372" x="4572000" y="5264150"/>
          <p14:tracePt t="30380" x="4597400" y="5257800"/>
          <p14:tracePt t="30389" x="4635500" y="5251450"/>
          <p14:tracePt t="30408" x="4718050" y="5245100"/>
          <p14:tracePt t="30425" x="4787900" y="5238750"/>
          <p14:tracePt t="30441" x="4800600" y="5238750"/>
          <p14:tracePt t="30474" x="4806950" y="5238750"/>
          <p14:tracePt t="30491" x="4800600" y="5238750"/>
          <p14:tracePt t="30508" x="4737100" y="5257800"/>
          <p14:tracePt t="30524" x="4718050" y="5257800"/>
          <p14:tracePt t="30541" x="4660900" y="5270500"/>
          <p14:tracePt t="30556" x="4622800" y="5283200"/>
          <p14:tracePt t="30572" x="4597400" y="5289550"/>
          <p14:tracePt t="30621" x="4597400" y="5295900"/>
          <p14:tracePt t="30637" x="4603750" y="5295900"/>
          <p14:tracePt t="30644" x="4629150" y="5289550"/>
          <p14:tracePt t="30657" x="4648200" y="5283200"/>
          <p14:tracePt t="30674" x="4743450" y="5270500"/>
          <p14:tracePt t="30691" x="4806950" y="5257800"/>
          <p14:tracePt t="30705" x="4946650" y="5251450"/>
          <p14:tracePt t="30722" x="5105400" y="5232400"/>
          <p14:tracePt t="30741" x="5340350" y="5219700"/>
          <p14:tracePt t="30757" x="5467350" y="5213350"/>
          <p14:tracePt t="30774" x="5568950" y="5207000"/>
          <p14:tracePt t="30790" x="5638800" y="5200650"/>
          <p14:tracePt t="30807" x="5689600" y="5194300"/>
          <p14:tracePt t="30823" x="5727700" y="5194300"/>
          <p14:tracePt t="30840" x="5753100" y="5187950"/>
          <p14:tracePt t="30857" x="5772150" y="5187950"/>
          <p14:tracePt t="30874" x="5791200" y="5187950"/>
          <p14:tracePt t="30890" x="5803900" y="5181600"/>
          <p14:tracePt t="30905" x="5822950" y="5181600"/>
          <p14:tracePt t="30924" x="5848350" y="5181600"/>
          <p14:tracePt t="30940" x="5867400" y="5175250"/>
          <p14:tracePt t="30957" x="5886450" y="5175250"/>
          <p14:tracePt t="30973" x="5911850" y="5168900"/>
          <p14:tracePt t="30990" x="5937250" y="5168900"/>
          <p14:tracePt t="31007" x="5975350" y="5168900"/>
          <p14:tracePt t="31023" x="6007100" y="5168900"/>
          <p14:tracePt t="31040" x="6051550" y="5168900"/>
          <p14:tracePt t="31055" x="6089650" y="5168900"/>
          <p14:tracePt t="31073" x="6127750" y="5168900"/>
          <p14:tracePt t="31089" x="6172200" y="5168900"/>
          <p14:tracePt t="31106" x="6191250" y="5168900"/>
          <p14:tracePt t="31123" x="6229350" y="5168900"/>
          <p14:tracePt t="31140" x="6286500" y="5168900"/>
          <p14:tracePt t="31156" x="6324600" y="5168900"/>
          <p14:tracePt t="31173" x="6362700" y="5168900"/>
          <p14:tracePt t="31189" x="6400800" y="5168900"/>
          <p14:tracePt t="31206" x="6438900" y="5168900"/>
          <p14:tracePt t="31222" x="6477000" y="5168900"/>
          <p14:tracePt t="31239" x="6508750" y="5168900"/>
          <p14:tracePt t="31256" x="6553200" y="5168900"/>
          <p14:tracePt t="31273" x="6591300" y="5168900"/>
          <p14:tracePt t="31289" x="6642100" y="5168900"/>
          <p14:tracePt t="31306" x="6692900" y="5168900"/>
          <p14:tracePt t="31322" x="6756400" y="5162550"/>
          <p14:tracePt t="31337" x="6826250" y="5156200"/>
          <p14:tracePt t="31356" x="6921500" y="5149850"/>
          <p14:tracePt t="31370" x="6959600" y="5143500"/>
          <p14:tracePt t="31387" x="7073900" y="5137150"/>
          <p14:tracePt t="31406" x="7150100" y="5124450"/>
          <p14:tracePt t="31422" x="7239000" y="5124450"/>
          <p14:tracePt t="31439" x="7321550" y="5118100"/>
          <p14:tracePt t="31455" x="7404100" y="5111750"/>
          <p14:tracePt t="31472" x="7473950" y="5105400"/>
          <p14:tracePt t="31487" x="7524750" y="5105400"/>
          <p14:tracePt t="31505" x="7569200" y="5099050"/>
          <p14:tracePt t="31520" x="7607300" y="5099050"/>
          <p14:tracePt t="31539" x="7639050" y="5092700"/>
          <p14:tracePt t="31555" x="7651750" y="5092700"/>
          <p14:tracePt t="31572" x="7664450" y="5092700"/>
          <p14:tracePt t="31692" x="7670800" y="5092700"/>
          <p14:tracePt t="31700" x="7677150" y="5092700"/>
          <p14:tracePt t="31708" x="7683500" y="5092700"/>
          <p14:tracePt t="31721" x="7689850" y="5086350"/>
          <p14:tracePt t="31738" x="7702550" y="5086350"/>
          <p14:tracePt t="31755" x="7753350" y="5080000"/>
          <p14:tracePt t="31772" x="7886700" y="5073650"/>
          <p14:tracePt t="31788" x="8007350" y="5067300"/>
          <p14:tracePt t="31805" x="8077200" y="5054600"/>
          <p14:tracePt t="31821" x="8216900" y="5054600"/>
          <p14:tracePt t="31837" x="8388350" y="5048250"/>
          <p14:tracePt t="31853" x="8540750" y="5048250"/>
          <p14:tracePt t="31871" x="8680450" y="5041900"/>
          <p14:tracePt t="31888" x="8807450" y="5041900"/>
          <p14:tracePt t="31904" x="8921750" y="5035550"/>
          <p14:tracePt t="31921" x="9017000" y="5029200"/>
          <p14:tracePt t="31938" x="9099550" y="5029200"/>
          <p14:tracePt t="31954" x="9169400" y="5022850"/>
          <p14:tracePt t="31971" x="9232900" y="5022850"/>
          <p14:tracePt t="31988" x="9321800" y="5016500"/>
          <p14:tracePt t="32004" x="9378950" y="5016500"/>
          <p14:tracePt t="32021" x="9423400" y="5016500"/>
          <p14:tracePt t="32037" x="9467850" y="5016500"/>
          <p14:tracePt t="32054" x="9505950" y="5016500"/>
          <p14:tracePt t="32071" x="9544050" y="5016500"/>
          <p14:tracePt t="32087" x="9575800" y="5016500"/>
          <p14:tracePt t="32104" x="9588500" y="5016500"/>
          <p14:tracePt t="32120" x="9601200" y="5010150"/>
          <p14:tracePt t="32137" x="9613900" y="5010150"/>
          <p14:tracePt t="32154" x="9626600" y="5010150"/>
          <p14:tracePt t="32170" x="9632950" y="5010150"/>
          <p14:tracePt t="32187" x="9645650" y="5010150"/>
          <p14:tracePt t="32204" x="9652000" y="5010150"/>
          <p14:tracePt t="32220" x="9664700" y="5010150"/>
          <p14:tracePt t="32237" x="9683750" y="5003800"/>
          <p14:tracePt t="32253" x="9715500" y="5003800"/>
          <p14:tracePt t="32270" x="9759950" y="5003800"/>
          <p14:tracePt t="32287" x="9817100" y="5003800"/>
          <p14:tracePt t="32303" x="9886950" y="5003800"/>
          <p14:tracePt t="32320" x="9956800" y="5003800"/>
          <p14:tracePt t="32337" x="10026650" y="4997450"/>
          <p14:tracePt t="32353" x="10096500" y="4997450"/>
          <p14:tracePt t="32370" x="10147300" y="4997450"/>
          <p14:tracePt t="32386" x="10191750" y="4997450"/>
          <p14:tracePt t="32404" x="10280650" y="4997450"/>
          <p14:tracePt t="32420" x="10337800" y="4997450"/>
          <p14:tracePt t="32436" x="10420350" y="4997450"/>
          <p14:tracePt t="32453" x="10483850" y="4997450"/>
          <p14:tracePt t="32470" x="10566400" y="4997450"/>
          <p14:tracePt t="32486" x="10617200" y="4997450"/>
          <p14:tracePt t="32503" x="10661650" y="4997450"/>
          <p14:tracePt t="32520" x="10687050" y="4997450"/>
          <p14:tracePt t="32536" x="10712450" y="4997450"/>
          <p14:tracePt t="32551" x="10737850" y="4997450"/>
          <p14:tracePt t="32569" x="10769600" y="4997450"/>
          <p14:tracePt t="32586" x="10801350" y="4997450"/>
          <p14:tracePt t="32588" x="10826750" y="4997450"/>
          <p14:tracePt t="32603" x="10852150" y="4997450"/>
          <p14:tracePt t="32620" x="10947400" y="4997450"/>
          <p14:tracePt t="32636" x="11023600" y="4997450"/>
          <p14:tracePt t="32653" x="11093450" y="4997450"/>
          <p14:tracePt t="32669" x="11169650" y="4997450"/>
          <p14:tracePt t="32686" x="11239500" y="4997450"/>
          <p14:tracePt t="32702" x="11315700" y="4997450"/>
          <p14:tracePt t="32719" x="11398250" y="4991100"/>
          <p14:tracePt t="32736" x="11474450" y="4991100"/>
          <p14:tracePt t="32752" x="11544300" y="4991100"/>
          <p14:tracePt t="32769" x="11595100" y="4991100"/>
          <p14:tracePt t="32786" x="11626850" y="4997450"/>
          <p14:tracePt t="32802" x="11645900" y="4997450"/>
          <p14:tracePt t="32836" x="11652250" y="4997450"/>
          <p14:tracePt t="32900" x="11645900" y="5003800"/>
          <p14:tracePt t="32924" x="11639550" y="5003800"/>
          <p14:tracePt t="32932" x="11633200" y="5003800"/>
          <p14:tracePt t="32948" x="11626850" y="5010150"/>
          <p14:tracePt t="32956" x="11620500" y="5010150"/>
          <p14:tracePt t="32997" x="11614150" y="5010150"/>
          <p14:tracePt t="33092" x="11620500" y="5010150"/>
          <p14:tracePt t="33100" x="11626850" y="5010150"/>
          <p14:tracePt t="33108" x="11639550" y="5010150"/>
          <p14:tracePt t="33118" x="11652250" y="5016500"/>
          <p14:tracePt t="33133" x="11677650" y="5016500"/>
          <p14:tracePt t="33152" x="11703050" y="5022850"/>
          <p14:tracePt t="33168" x="11715750" y="5029200"/>
          <p14:tracePt t="33185" x="11734800" y="5029200"/>
          <p14:tracePt t="33201" x="11747500" y="5029200"/>
          <p14:tracePt t="33218" x="11753850" y="5029200"/>
          <p14:tracePt t="33428" x="11753850" y="5035550"/>
          <p14:tracePt t="33445" x="11747500" y="5035550"/>
          <p14:tracePt t="33452" x="11741150" y="5041900"/>
          <p14:tracePt t="33467" x="11722100" y="5041900"/>
          <p14:tracePt t="33484" x="11709400" y="5048250"/>
          <p14:tracePt t="33501" x="11696700" y="5048250"/>
          <p14:tracePt t="33517" x="11677650" y="5054600"/>
          <p14:tracePt t="33533" x="11671300" y="5060950"/>
          <p14:tracePt t="33580" x="11664950" y="5060950"/>
          <p14:tracePt t="33757" x="11677650" y="5060950"/>
          <p14:tracePt t="33764" x="11696700" y="5060950"/>
          <p14:tracePt t="33772" x="11709400" y="5060950"/>
          <p14:tracePt t="33783" x="11722100" y="5060950"/>
          <p14:tracePt t="33800" x="11734800" y="5060950"/>
          <p14:tracePt t="33816" x="11760200" y="5060950"/>
          <p14:tracePt t="33833" x="11772900" y="5060950"/>
          <p14:tracePt t="33850" x="11779250" y="5060950"/>
          <p14:tracePt t="33916" x="11772900" y="5060950"/>
          <p14:tracePt t="33924" x="11753850" y="5073650"/>
          <p14:tracePt t="33932" x="11722100" y="5086350"/>
          <p14:tracePt t="33947" x="11684000" y="5092700"/>
          <p14:tracePt t="33966" x="11576050" y="5111750"/>
          <p14:tracePt t="33981" x="11455400" y="5124450"/>
          <p14:tracePt t="33999" x="11328400" y="5137150"/>
          <p14:tracePt t="34016" x="11233150" y="5149850"/>
          <p14:tracePt t="34031" x="11169650" y="5156200"/>
          <p14:tracePt t="34049" x="11156950" y="5156200"/>
          <p14:tracePt t="34124" x="11169650" y="5156200"/>
          <p14:tracePt t="34132" x="11182350" y="5156200"/>
          <p14:tracePt t="34140" x="11207750" y="5149850"/>
          <p14:tracePt t="34156" x="11226800" y="5149850"/>
          <p14:tracePt t="34166" x="11258550" y="5143500"/>
          <p14:tracePt t="34182" x="11334750" y="5137150"/>
          <p14:tracePt t="34197" x="11398250" y="5130800"/>
          <p14:tracePt t="34215" x="11442700" y="5124450"/>
          <p14:tracePt t="34232" x="11461750" y="5124450"/>
          <p14:tracePt t="34265" x="11468100" y="5124450"/>
          <p14:tracePt t="34341" x="11461750" y="5124450"/>
          <p14:tracePt t="34364" x="11455400" y="5124450"/>
          <p14:tracePt t="34412" x="11449050" y="5124450"/>
          <p14:tracePt t="34524" x="11436350" y="5124450"/>
          <p14:tracePt t="34533" x="11436350" y="5130800"/>
          <p14:tracePt t="34540" x="11430000" y="5130800"/>
          <p14:tracePt t="34548" x="11417300" y="5130800"/>
          <p14:tracePt t="34565" x="11372850" y="5149850"/>
          <p14:tracePt t="34581" x="11271250" y="5187950"/>
          <p14:tracePt t="34598" x="11017250" y="5264150"/>
          <p14:tracePt t="34615" x="10566400" y="5397500"/>
          <p14:tracePt t="34631" x="9880600" y="5575300"/>
          <p14:tracePt t="34648" x="9048750" y="5778500"/>
          <p14:tracePt t="34664" x="8045450" y="5969000"/>
          <p14:tracePt t="34681" x="7092950" y="6197600"/>
          <p14:tracePt t="34698" x="6223000" y="6413500"/>
          <p14:tracePt t="34714" x="5480050" y="6648450"/>
          <p14:tracePt t="34731" x="5029200" y="6807200"/>
          <p14:tracePt t="34748" x="4775200" y="6851650"/>
          <p14:tracePt t="34764" x="4756150" y="6851650"/>
          <p14:tracePt t="34797" x="4768850" y="6851650"/>
          <p14:tracePt t="34814" x="4800600" y="6851650"/>
          <p14:tracePt t="34831" x="4845050" y="6851650"/>
          <p14:tracePt t="34847" x="4883150" y="6851650"/>
          <p14:tracePt t="34864" x="4921250" y="6851650"/>
          <p14:tracePt t="34880" x="4946650" y="6851650"/>
          <p14:tracePt t="34897" x="4972050" y="6851650"/>
          <p14:tracePt t="34948" x="4959350" y="6851650"/>
          <p14:tracePt t="34964" x="4940300" y="6851650"/>
          <p14:tracePt t="34972" x="4895850" y="6851650"/>
          <p14:tracePt t="34980" x="4857750" y="6851650"/>
          <p14:tracePt t="34997" x="4737100" y="6851650"/>
          <p14:tracePt t="35013" x="4629150" y="6851650"/>
          <p14:tracePt t="35028" x="4451350" y="6851650"/>
          <p14:tracePt t="35047" x="4260850" y="6851650"/>
          <p14:tracePt t="35063" x="4083050" y="6851650"/>
          <p14:tracePt t="35080" x="3911600" y="6851650"/>
          <p14:tracePt t="35097" x="3752850" y="6851650"/>
          <p14:tracePt t="35113" x="3594100" y="6851650"/>
          <p14:tracePt t="35130" x="3448050" y="6851650"/>
          <p14:tracePt t="35146" x="3308350" y="6851650"/>
          <p14:tracePt t="35163" x="3187700" y="6851650"/>
          <p14:tracePt t="35180" x="3060700" y="6851650"/>
          <p14:tracePt t="35196" x="2997200" y="6838950"/>
          <p14:tracePt t="35211" x="2952750" y="6807200"/>
          <p14:tracePt t="35230" x="2914650" y="6762750"/>
          <p14:tracePt t="35246" x="2863850" y="6705600"/>
          <p14:tracePt t="35263" x="2794000" y="6629400"/>
          <p14:tracePt t="35280" x="2717800" y="6553200"/>
          <p14:tracePt t="35296" x="2616200" y="6470650"/>
          <p14:tracePt t="35313" x="2508250" y="6394450"/>
          <p14:tracePt t="35329" x="2393950" y="6324600"/>
          <p14:tracePt t="35346" x="2311400" y="6267450"/>
          <p14:tracePt t="35363" x="2235200" y="6223000"/>
          <p14:tracePt t="35380" x="2146300" y="6178550"/>
          <p14:tracePt t="35397" x="2108200" y="6172200"/>
          <p14:tracePt t="35411" x="2089150" y="6165850"/>
          <p14:tracePt t="35429" x="2032000" y="6165850"/>
          <p14:tracePt t="35446" x="2000250" y="6165850"/>
          <p14:tracePt t="35462" x="1962150" y="6165850"/>
          <p14:tracePt t="35477" x="1911350" y="6172200"/>
          <p14:tracePt t="35496" x="1847850" y="6184900"/>
          <p14:tracePt t="35512" x="1784350" y="6191250"/>
          <p14:tracePt t="35529" x="1701800" y="6191250"/>
          <p14:tracePt t="35546" x="1619250" y="6191250"/>
          <p14:tracePt t="35562" x="1511300" y="6172200"/>
          <p14:tracePt t="35579" x="1397000" y="6153150"/>
          <p14:tracePt t="35594" x="1282700" y="6121400"/>
          <p14:tracePt t="35612" x="1187450" y="6096000"/>
          <p14:tracePt t="35629" x="1117600" y="6076950"/>
          <p14:tracePt t="35646" x="1079500" y="6064250"/>
          <p14:tracePt t="35708" x="1085850" y="6057900"/>
          <p14:tracePt t="35716" x="1104900" y="6051550"/>
          <p14:tracePt t="35726" x="1136650" y="6038850"/>
          <p14:tracePt t="35743" x="1219200" y="6032500"/>
          <p14:tracePt t="35760" x="1365250" y="6019800"/>
          <p14:tracePt t="35778" x="1543050" y="6013450"/>
          <p14:tracePt t="35795" x="1765300" y="6013450"/>
          <p14:tracePt t="35812" x="2063750" y="6007100"/>
          <p14:tracePt t="35828" x="2247900" y="6000750"/>
          <p14:tracePt t="35845" x="2374900" y="6000750"/>
          <p14:tracePt t="35862" x="2457450" y="5994400"/>
          <p14:tracePt t="35878" x="2489200" y="5994400"/>
          <p14:tracePt t="35895" x="2495550" y="5994400"/>
          <p14:tracePt t="36100" x="2501900" y="5994400"/>
          <p14:tracePt t="36108" x="2514600" y="5994400"/>
          <p14:tracePt t="36116" x="2527300" y="5994400"/>
          <p14:tracePt t="36127" x="2546350" y="5994400"/>
          <p14:tracePt t="36144" x="2603500" y="5981700"/>
          <p14:tracePt t="36161" x="2692400" y="5981700"/>
          <p14:tracePt t="36178" x="2749550" y="5981700"/>
          <p14:tracePt t="36194" x="2857500" y="5981700"/>
          <p14:tracePt t="36210" x="2971800" y="5981700"/>
          <p14:tracePt t="36226" x="3054350" y="5981700"/>
          <p14:tracePt t="36244" x="3143250" y="5988050"/>
          <p14:tracePt t="36261" x="3168650" y="5988050"/>
          <p14:tracePt t="36301" x="3175000" y="5994400"/>
          <p14:tracePt t="36732" x="3181350" y="5994400"/>
          <p14:tracePt t="36740" x="3194050" y="5994400"/>
          <p14:tracePt t="36756" x="3206750" y="5994400"/>
          <p14:tracePt t="36764" x="3225800" y="5994400"/>
          <p14:tracePt t="36776" x="3244850" y="5994400"/>
          <p14:tracePt t="36792" x="3295650" y="5994400"/>
          <p14:tracePt t="36809" x="3365500" y="5994400"/>
          <p14:tracePt t="36826" x="3448050" y="5994400"/>
          <p14:tracePt t="36842" x="3536950" y="5994400"/>
          <p14:tracePt t="36859" x="3638550" y="5994400"/>
          <p14:tracePt t="36876" x="3784600" y="6000750"/>
          <p14:tracePt t="36892" x="3886200" y="6000750"/>
          <p14:tracePt t="36909" x="3981450" y="6007100"/>
          <p14:tracePt t="36926" x="4057650" y="6007100"/>
          <p14:tracePt t="36942" x="4133850" y="6007100"/>
          <p14:tracePt t="36959" x="4191000" y="6007100"/>
          <p14:tracePt t="36976" x="4260850" y="6007100"/>
          <p14:tracePt t="36992" x="4337050" y="6007100"/>
          <p14:tracePt t="37009" x="4419600" y="6007100"/>
          <p14:tracePt t="37023" x="4495800" y="6007100"/>
          <p14:tracePt t="37042" x="4578350" y="6007100"/>
          <p14:tracePt t="37059" x="4673600" y="6007100"/>
          <p14:tracePt t="37075" x="4768850" y="6007100"/>
          <p14:tracePt t="37092" x="4895850" y="6007100"/>
          <p14:tracePt t="37109" x="4972050" y="6007100"/>
          <p14:tracePt t="37125" x="5041900" y="6007100"/>
          <p14:tracePt t="37142" x="5111750" y="6000750"/>
          <p14:tracePt t="37156" x="5175250" y="6000750"/>
          <p14:tracePt t="37175" x="5238750" y="5994400"/>
          <p14:tracePt t="37192" x="5295900" y="5994400"/>
          <p14:tracePt t="37209" x="5353050" y="5988050"/>
          <p14:tracePt t="37225" x="5403850" y="5988050"/>
          <p14:tracePt t="37242" x="5454650" y="5988050"/>
          <p14:tracePt t="37258" x="5499100" y="5988050"/>
          <p14:tracePt t="37275" x="5537200" y="5988050"/>
          <p14:tracePt t="37292" x="5594350" y="5981700"/>
          <p14:tracePt t="37308" x="5632450" y="5975350"/>
          <p14:tracePt t="37325" x="5670550" y="5975350"/>
          <p14:tracePt t="37341" x="5715000" y="5975350"/>
          <p14:tracePt t="37358" x="5765800" y="5975350"/>
          <p14:tracePt t="37374" x="5829300" y="5969000"/>
          <p14:tracePt t="37391" x="5899150" y="5969000"/>
          <p14:tracePt t="37408" x="5981700" y="5969000"/>
          <p14:tracePt t="37424" x="6070600" y="5962650"/>
          <p14:tracePt t="37441" x="6146800" y="5962650"/>
          <p14:tracePt t="37458" x="6235700" y="5956300"/>
          <p14:tracePt t="37474" x="6330950" y="5949950"/>
          <p14:tracePt t="37491" x="6413500" y="5943600"/>
          <p14:tracePt t="37506" x="6502400" y="5943600"/>
          <p14:tracePt t="37522" x="6584950" y="5937250"/>
          <p14:tracePt t="37539" x="6667500" y="5930900"/>
          <p14:tracePt t="37557" x="6788150" y="5918200"/>
          <p14:tracePt t="37574" x="6864350" y="5911850"/>
          <p14:tracePt t="37591" x="6953250" y="5899150"/>
          <p14:tracePt t="37607" x="7035800" y="5886450"/>
          <p14:tracePt t="37624" x="7105650" y="5880100"/>
          <p14:tracePt t="37640" x="7188200" y="5873750"/>
          <p14:tracePt t="37655" x="7226300" y="5867400"/>
          <p14:tracePt t="37672" x="7296150" y="5861050"/>
          <p14:tracePt t="37690" x="7366000" y="5848350"/>
          <p14:tracePt t="37707" x="7423150" y="5842000"/>
          <p14:tracePt t="37724" x="7505700" y="5829300"/>
          <p14:tracePt t="37738" x="7531100" y="5822950"/>
          <p14:tracePt t="37757" x="7588250" y="5810250"/>
          <p14:tracePt t="37773" x="7632700" y="5803900"/>
          <p14:tracePt t="37788" x="7670800" y="5791200"/>
          <p14:tracePt t="37807" x="7721600" y="5784850"/>
          <p14:tracePt t="37823" x="7759700" y="5784850"/>
          <p14:tracePt t="37840" x="7810500" y="5778500"/>
          <p14:tracePt t="37856" x="7867650" y="5772150"/>
          <p14:tracePt t="37873" x="7918450" y="5759450"/>
          <p14:tracePt t="37890" x="7981950" y="5746750"/>
          <p14:tracePt t="37905" x="8039100" y="5740400"/>
          <p14:tracePt t="37924" x="8102600" y="5734050"/>
          <p14:tracePt t="37940" x="8128000" y="5727700"/>
          <p14:tracePt t="37956" x="8166100" y="5727700"/>
          <p14:tracePt t="37973" x="8185150" y="5727700"/>
          <p14:tracePt t="37990" x="8197850" y="5727700"/>
          <p14:tracePt t="38006" x="8204200" y="5727700"/>
          <p14:tracePt t="38023" x="8210550" y="5727700"/>
          <p14:tracePt t="38056" x="8216900" y="5721350"/>
          <p14:tracePt t="38132" x="8223250" y="5721350"/>
          <p14:tracePt t="38885" x="8216900" y="5727700"/>
          <p14:tracePt t="38892" x="8191500" y="5746750"/>
          <p14:tracePt t="38902" x="8140700" y="5784850"/>
          <p14:tracePt t="38919" x="8070850" y="5822950"/>
          <p14:tracePt t="38935" x="7937500" y="5854700"/>
          <p14:tracePt t="38952" x="7893050" y="5854700"/>
          <p14:tracePt t="39109" x="7893050" y="5842000"/>
          <p14:tracePt t="39116" x="7893050" y="5810250"/>
          <p14:tracePt t="39124" x="7905750" y="5772150"/>
          <p14:tracePt t="39137" x="7937500" y="5734050"/>
          <p14:tracePt t="39153" x="7969250" y="5708650"/>
          <p14:tracePt t="39170" x="8013700" y="5689600"/>
          <p14:tracePt t="39187" x="8039100" y="5683250"/>
          <p14:tracePt t="39245" x="8032750" y="5683250"/>
          <p14:tracePt t="39252" x="8020050" y="5689600"/>
          <p14:tracePt t="39260" x="8007350" y="5695950"/>
          <p14:tracePt t="39268" x="7988300" y="5695950"/>
          <p14:tracePt t="39287" x="7950200" y="5695950"/>
          <p14:tracePt t="39303" x="7912100" y="5695950"/>
          <p14:tracePt t="39320" x="7861300" y="5695950"/>
          <p14:tracePt t="39336" x="7810500" y="5695950"/>
          <p14:tracePt t="39353" x="7740650" y="5695950"/>
          <p14:tracePt t="39370" x="7670800" y="5708650"/>
          <p14:tracePt t="39386" x="7607300" y="5721350"/>
          <p14:tracePt t="39401" x="7543800" y="5740400"/>
          <p14:tracePt t="39420" x="7486650" y="5753100"/>
          <p14:tracePt t="39436" x="7467600" y="5759450"/>
          <p14:tracePt t="39476" x="7467600" y="5765800"/>
          <p14:tracePt t="39708" x="7473950" y="5759450"/>
          <p14:tracePt t="39716" x="7486650" y="5753100"/>
          <p14:tracePt t="39724" x="7505700" y="5740400"/>
          <p14:tracePt t="39740" x="7531100" y="5740400"/>
          <p14:tracePt t="39750" x="7550150" y="5740400"/>
          <p14:tracePt t="39768" x="7569200" y="5753100"/>
          <p14:tracePt t="39800" x="7569200" y="5765800"/>
          <p14:tracePt t="39828" x="7575550" y="5772150"/>
          <p14:tracePt t="39980" x="7569200" y="5765800"/>
          <p14:tracePt t="39988" x="7562850" y="5765800"/>
          <p14:tracePt t="40001" x="7543800" y="5765800"/>
          <p14:tracePt t="40018" x="7512050" y="5765800"/>
          <p14:tracePt t="40035" x="7486650" y="5765800"/>
          <p14:tracePt t="40051" x="7467600" y="5765800"/>
          <p14:tracePt t="40068" x="7448550" y="5765800"/>
          <p14:tracePt t="40085" x="7442200" y="5772150"/>
          <p14:tracePt t="40101" x="7429500" y="5778500"/>
          <p14:tracePt t="40118" x="7404100" y="5778500"/>
          <p14:tracePt t="40135" x="7378700" y="5791200"/>
          <p14:tracePt t="40151" x="7315200" y="5803900"/>
          <p14:tracePt t="40168" x="7226300" y="5829300"/>
          <p14:tracePt t="40184" x="7099300" y="5867400"/>
          <p14:tracePt t="40201" x="6953250" y="5899150"/>
          <p14:tracePt t="40217" x="6711950" y="5930900"/>
          <p14:tracePt t="40234" x="6381750" y="5930900"/>
          <p14:tracePt t="40250" x="5911850" y="5873750"/>
          <p14:tracePt t="40267" x="5327650" y="5689600"/>
          <p14:tracePt t="40282" x="4660900" y="5391150"/>
          <p14:tracePt t="40299" x="3981450" y="4991100"/>
          <p14:tracePt t="40317" x="3130550" y="4356100"/>
          <p14:tracePt t="40334" x="2787650" y="3987800"/>
          <p14:tracePt t="40351" x="2622550" y="3600450"/>
          <p14:tracePt t="40367" x="2590800" y="3238500"/>
          <p14:tracePt t="40384" x="2679700" y="2882900"/>
          <p14:tracePt t="40401" x="2832100" y="2540000"/>
          <p14:tracePt t="40417" x="2984500" y="2266950"/>
          <p14:tracePt t="40434" x="3117850" y="2063750"/>
          <p14:tracePt t="40450" x="3194050" y="1974850"/>
          <p14:tracePt t="40467" x="3238500" y="1905000"/>
          <p14:tracePt t="40484" x="3276600" y="1816100"/>
          <p14:tracePt t="40500" x="3295650" y="1758950"/>
          <p14:tracePt t="40517" x="3314700" y="1708150"/>
          <p14:tracePt t="40532" x="3321050" y="1651000"/>
          <p14:tracePt t="40550" x="3321050" y="1600200"/>
          <p14:tracePt t="40567" x="3321050" y="1555750"/>
          <p14:tracePt t="40583" x="3302000" y="1511300"/>
          <p14:tracePt t="40600" x="3270250" y="1473200"/>
          <p14:tracePt t="40615" x="3232150" y="1454150"/>
          <p14:tracePt t="40633" x="3181350" y="1409700"/>
          <p14:tracePt t="40648" x="3086100" y="1365250"/>
          <p14:tracePt t="40667" x="2965450" y="1308100"/>
          <p14:tracePt t="40681" x="2838450" y="1257300"/>
          <p14:tracePt t="40700" x="2673350" y="1168400"/>
          <p14:tracePt t="40717" x="2578100" y="1111250"/>
          <p14:tracePt t="40733" x="2508250" y="1054100"/>
          <p14:tracePt t="40749" x="2463800" y="1003300"/>
          <p14:tracePt t="40764" x="2438400" y="946150"/>
          <p14:tracePt t="40781" x="2425700" y="908050"/>
          <p14:tracePt t="40800" x="2425700" y="876300"/>
          <p14:tracePt t="40816" x="2425700" y="850900"/>
          <p14:tracePt t="40833" x="2425700" y="831850"/>
          <p14:tracePt t="40847" x="2432050" y="825500"/>
          <p14:tracePt t="40866" x="2444750" y="812800"/>
          <p14:tracePt t="40881" x="2457450" y="812800"/>
          <p14:tracePt t="40900" x="2470150" y="812800"/>
          <p14:tracePt t="40916" x="2470150" y="831850"/>
          <p14:tracePt t="40933" x="2470150" y="869950"/>
          <p14:tracePt t="40949" x="2444750" y="920750"/>
          <p14:tracePt t="40966" x="2368550" y="990600"/>
          <p14:tracePt t="40983" x="2273300" y="1060450"/>
          <p14:tracePt t="40999" x="2051050" y="1136650"/>
          <p14:tracePt t="41014" x="1746250" y="1200150"/>
          <p14:tracePt t="41033" x="1416050" y="1250950"/>
          <p14:tracePt t="41049" x="1136650" y="1250950"/>
          <p14:tracePt t="41066" x="965200" y="1225550"/>
          <p14:tracePt t="41080" x="831850" y="1181100"/>
          <p14:tracePt t="41099" x="736600" y="1079500"/>
          <p14:tracePt t="41116" x="723900" y="996950"/>
          <p14:tracePt t="41132" x="736600" y="895350"/>
          <p14:tracePt t="41149" x="806450" y="755650"/>
          <p14:tracePt t="41165" x="952500" y="584200"/>
          <p14:tracePt t="41182" x="1136650" y="431800"/>
          <p14:tracePt t="41199" x="1416050" y="260350"/>
          <p14:tracePt t="41215" x="1720850" y="120650"/>
          <p14:tracePt t="41232" x="2038350" y="6350"/>
          <p14:tracePt t="41249" x="2330450" y="0"/>
          <p14:tracePt t="41265" x="2552700" y="0"/>
          <p14:tracePt t="41282" x="2730500" y="0"/>
          <p14:tracePt t="41298" x="2863850" y="25400"/>
          <p14:tracePt t="41315" x="3028950" y="146050"/>
          <p14:tracePt t="41332" x="3124200" y="254000"/>
          <p14:tracePt t="41348" x="3206750" y="381000"/>
          <p14:tracePt t="41365" x="3276600" y="520700"/>
          <p14:tracePt t="41382" x="3295650" y="635000"/>
          <p14:tracePt t="41398" x="3289300" y="742950"/>
          <p14:tracePt t="41413" x="3232150" y="844550"/>
          <p14:tracePt t="41431" x="3111500" y="946150"/>
          <p14:tracePt t="41446" x="2971800" y="1022350"/>
          <p14:tracePt t="41465" x="2774950" y="1066800"/>
          <p14:tracePt t="41481" x="2597150" y="1073150"/>
          <p14:tracePt t="41496" x="2432050" y="1066800"/>
          <p14:tracePt t="41513" x="2330450" y="1028700"/>
          <p14:tracePt t="41531" x="2279650" y="965200"/>
          <p14:tracePt t="41548" x="2279650" y="914400"/>
          <p14:tracePt t="41565" x="2286000" y="850900"/>
          <p14:tracePt t="41581" x="2311400" y="812800"/>
          <p14:tracePt t="41598" x="2387600" y="787400"/>
          <p14:tracePt t="41612" x="2514600" y="781050"/>
          <p14:tracePt t="41631" x="2673350" y="838200"/>
          <p14:tracePt t="41648" x="2755900" y="889000"/>
          <p14:tracePt t="41701" x="2838450" y="939800"/>
          <p14:tracePt t="41836" x="2832100" y="939800"/>
          <p14:tracePt t="41852" x="2844800" y="927100"/>
          <p14:tracePt t="41860" x="2819400" y="844550"/>
          <p14:tracePt t="41868" x="2819400" y="838200"/>
          <p14:tracePt t="41892" x="2832100" y="819150"/>
          <p14:tracePt t="41900" x="2863850" y="825500"/>
          <p14:tracePt t="41912" x="2870200" y="831850"/>
          <p14:tracePt t="41930" x="2876550" y="838200"/>
          <p14:tracePt t="41947" x="2882900" y="844550"/>
          <p14:tracePt t="41964" x="2857500" y="863600"/>
          <p14:tracePt t="41978" x="2844800" y="869950"/>
          <p14:tracePt t="41997" x="2813050" y="882650"/>
          <p14:tracePt t="42045" x="2806700" y="882650"/>
          <p14:tracePt t="42060" x="2800350" y="882650"/>
          <p14:tracePt t="42092" x="2800350" y="876300"/>
          <p14:tracePt t="42108" x="2794000" y="869950"/>
          <p14:tracePt t="42116" x="2794000" y="863600"/>
          <p14:tracePt t="43124" x="2794000" y="857250"/>
          <p14:tracePt t="43828" x="2787650" y="857250"/>
          <p14:tracePt t="43844" x="2781300" y="857250"/>
          <p14:tracePt t="43900" x="2774950" y="857250"/>
          <p14:tracePt t="44085" x="2781300" y="857250"/>
          <p14:tracePt t="50492" x="2800350" y="857250"/>
          <p14:tracePt t="50516" x="2806700" y="857250"/>
          <p14:tracePt t="50532" x="2819400" y="844550"/>
          <p14:tracePt t="50540" x="2838450" y="831850"/>
          <p14:tracePt t="50548" x="2863850" y="812800"/>
          <p14:tracePt t="50557" x="2895600" y="800100"/>
          <p14:tracePt t="50576" x="2933700" y="762000"/>
          <p14:tracePt t="50593" x="3022600" y="711200"/>
          <p14:tracePt t="50609" x="3092450" y="666750"/>
          <p14:tracePt t="50626" x="3149600" y="641350"/>
          <p14:tracePt t="50643" x="3194050" y="622300"/>
          <p14:tracePt t="50660" x="3219450" y="622300"/>
          <p14:tracePt t="50676" x="3232150" y="622300"/>
          <p14:tracePt t="50692" x="3244850" y="628650"/>
          <p14:tracePt t="50709" x="3251200" y="641350"/>
          <p14:tracePt t="50726" x="3257550" y="654050"/>
          <p14:tracePt t="50742" x="3257550" y="660400"/>
          <p14:tracePt t="50775" x="3257550" y="673100"/>
          <p14:tracePt t="50792" x="3257550" y="679450"/>
          <p14:tracePt t="50808" x="3251200" y="698500"/>
          <p14:tracePt t="50825" x="3251200" y="717550"/>
          <p14:tracePt t="50842" x="3251200" y="742950"/>
          <p14:tracePt t="50858" x="3263900" y="762000"/>
          <p14:tracePt t="50876" x="3289300" y="774700"/>
          <p14:tracePt t="50890" x="3295650" y="774700"/>
          <p14:tracePt t="50909" x="3321050" y="787400"/>
          <p14:tracePt t="50925" x="3333750" y="787400"/>
          <p14:tracePt t="50942" x="3346450" y="787400"/>
          <p14:tracePt t="50958" x="3352800" y="787400"/>
          <p14:tracePt t="50996" x="3352800" y="781050"/>
          <p14:tracePt t="51324" x="3359150" y="781050"/>
          <p14:tracePt t="51332" x="3378200" y="781050"/>
          <p14:tracePt t="51340" x="3390900" y="787400"/>
          <p14:tracePt t="51357" x="3403600" y="793750"/>
          <p14:tracePt t="51372" x="3409950" y="793750"/>
          <p14:tracePt t="51391" x="3416300" y="806450"/>
          <p14:tracePt t="51407" x="3422650" y="819150"/>
          <p14:tracePt t="51424" x="3422650" y="838200"/>
          <p14:tracePt t="51441" x="3403600" y="850900"/>
          <p14:tracePt t="51457" x="3371850" y="882650"/>
          <p14:tracePt t="51474" x="3333750" y="920750"/>
          <p14:tracePt t="51490" x="3302000" y="946150"/>
          <p14:tracePt t="51505" x="3276600" y="965200"/>
          <p14:tracePt t="51524" x="3251200" y="977900"/>
          <p14:tracePt t="51540" x="3244850" y="984250"/>
          <p14:tracePt t="51574" x="3238500" y="984250"/>
          <p14:tracePt t="51590" x="3232150" y="990600"/>
          <p14:tracePt t="51605" x="3225800" y="996950"/>
          <p14:tracePt t="51621" x="3213100" y="996950"/>
          <p14:tracePt t="51640" x="3200400" y="1003300"/>
          <p14:tracePt t="51657" x="3181350" y="1009650"/>
          <p14:tracePt t="51673" x="3168650" y="1016000"/>
          <p14:tracePt t="51688" x="3162300" y="1016000"/>
          <p14:tracePt t="51707" x="3149600" y="1022350"/>
          <p14:tracePt t="51740" x="3143250" y="1022350"/>
          <p14:tracePt t="52036" x="3136900" y="1022350"/>
          <p14:tracePt t="52044" x="3130550" y="1022350"/>
          <p14:tracePt t="52055" x="3124200" y="1022350"/>
          <p14:tracePt t="52072" x="3111500" y="1028700"/>
          <p14:tracePt t="52089" x="3105150" y="1028700"/>
          <p14:tracePt t="52106" x="3086100" y="1035050"/>
          <p14:tracePt t="52120" x="3073400" y="1035050"/>
          <p14:tracePt t="52137" x="3060700" y="1035050"/>
          <p14:tracePt t="52156" x="3054350" y="1035050"/>
          <p14:tracePt t="52789" x="3048000" y="1041400"/>
          <p14:tracePt t="52796" x="3041650" y="1047750"/>
          <p14:tracePt t="52812" x="3028950" y="1054100"/>
          <p14:tracePt t="52836" x="3016250" y="1060450"/>
          <p14:tracePt t="52852" x="3009900" y="1066800"/>
          <p14:tracePt t="52860" x="2997200" y="1066800"/>
          <p14:tracePt t="52870" x="2997200" y="1073150"/>
          <p14:tracePt t="52887" x="2965450" y="1085850"/>
          <p14:tracePt t="52902" x="2889250" y="1111250"/>
          <p14:tracePt t="52920" x="2768600" y="1155700"/>
          <p14:tracePt t="52937" x="2603500" y="1187450"/>
          <p14:tracePt t="52954" x="2413000" y="1225550"/>
          <p14:tracePt t="52968" x="2089150" y="1250950"/>
          <p14:tracePt t="52987" x="1771650" y="1263650"/>
          <p14:tracePt t="53004" x="1339850" y="1244600"/>
          <p14:tracePt t="53018" x="1238250" y="1212850"/>
          <p14:tracePt t="53037" x="1047750" y="1104900"/>
          <p14:tracePt t="53053" x="996950" y="1022350"/>
          <p14:tracePt t="53070" x="971550" y="908050"/>
          <p14:tracePt t="53086" x="965200" y="850900"/>
          <p14:tracePt t="53101" x="965200" y="711200"/>
          <p14:tracePt t="53120" x="990600" y="565150"/>
          <p14:tracePt t="53136" x="1041400" y="431800"/>
          <p14:tracePt t="53153" x="1104900" y="311150"/>
          <p14:tracePt t="53170" x="1174750" y="215900"/>
          <p14:tracePt t="53186" x="1270000" y="152400"/>
          <p14:tracePt t="53203" x="1371600" y="88900"/>
          <p14:tracePt t="53218" x="1485900" y="50800"/>
          <p14:tracePt t="53234" x="1631950" y="25400"/>
          <p14:tracePt t="53251" x="1790700" y="6350"/>
          <p14:tracePt t="53269" x="2089150" y="6350"/>
          <p14:tracePt t="53285" x="2317750" y="6350"/>
          <p14:tracePt t="53301" x="2578100" y="6350"/>
          <p14:tracePt t="53319" x="2895600" y="50800"/>
          <p14:tracePt t="53336" x="3168650" y="88900"/>
          <p14:tracePt t="53352" x="3409950" y="152400"/>
          <p14:tracePt t="53367" x="3562350" y="209550"/>
          <p14:tracePt t="53386" x="3638550" y="266700"/>
          <p14:tracePt t="53402" x="3689350" y="323850"/>
          <p14:tracePt t="53419" x="3714750" y="425450"/>
          <p14:tracePt t="53434" x="3721100" y="450850"/>
          <p14:tracePt t="53450" x="3721100" y="520700"/>
          <p14:tracePt t="53469" x="3721100" y="654050"/>
          <p14:tracePt t="53486" x="3721100" y="762000"/>
          <p14:tracePt t="53502" x="3721100" y="869950"/>
          <p14:tracePt t="53519" x="3721100" y="990600"/>
          <p14:tracePt t="53535" x="3714750" y="1104900"/>
          <p14:tracePt t="53552" x="3708400" y="1225550"/>
          <p14:tracePt t="53569" x="3702050" y="1327150"/>
          <p14:tracePt t="53585" x="3695700" y="1409700"/>
          <p14:tracePt t="53600" x="3695700" y="1447800"/>
          <p14:tracePt t="53619" x="3695700" y="1466850"/>
          <p14:tracePt t="53780" x="3695700" y="1473200"/>
          <p14:tracePt t="53788" x="3695700" y="1485900"/>
          <p14:tracePt t="53801" x="3689350" y="1530350"/>
          <p14:tracePt t="53818" x="3676650" y="1593850"/>
          <p14:tracePt t="53835" x="3663950" y="1631950"/>
          <p14:tracePt t="53877" x="3670300" y="1638300"/>
          <p14:tracePt t="54076" x="3676650" y="1638300"/>
          <p14:tracePt t="54085" x="3676650" y="1625600"/>
          <p14:tracePt t="54100" x="3689350" y="1625600"/>
          <p14:tracePt t="54156" x="3689350" y="1619250"/>
          <p14:tracePt t="54292" x="3689350" y="1625600"/>
          <p14:tracePt t="54604" x="3683000" y="1625600"/>
          <p14:tracePt t="54620" x="3683000" y="1619250"/>
          <p14:tracePt t="54628" x="3676650" y="1619250"/>
          <p14:tracePt t="54668" x="3670300" y="1612900"/>
          <p14:tracePt t="55100" x="3670300" y="1619250"/>
          <p14:tracePt t="55204" x="3670300" y="1625600"/>
          <p14:tracePt t="55212" x="3670300" y="1631950"/>
          <p14:tracePt t="55236" x="3670300" y="1638300"/>
          <p14:tracePt t="55252" x="3676650" y="1638300"/>
          <p14:tracePt t="55284" x="3676650" y="1644650"/>
          <p14:tracePt t="55308" x="3676650" y="1651000"/>
          <p14:tracePt t="55324" x="3676650" y="1657350"/>
          <p14:tracePt t="55340" x="3676650" y="1663700"/>
          <p14:tracePt t="55364" x="3676650" y="1670050"/>
          <p14:tracePt t="55388" x="3676650" y="1676400"/>
          <p14:tracePt t="55396" x="3676650" y="1682750"/>
          <p14:tracePt t="55420" x="3676650" y="1689100"/>
          <p14:tracePt t="55476" x="3676650" y="1695450"/>
          <p14:tracePt t="55508" x="3676650" y="1701800"/>
          <p14:tracePt t="55516" x="3670300" y="1701800"/>
          <p14:tracePt t="55548" x="3670300" y="1708150"/>
          <p14:tracePt t="55556" x="3670300" y="1714500"/>
          <p14:tracePt t="55580" x="3670300" y="1720850"/>
          <p14:tracePt t="55628" x="3663950" y="1727200"/>
          <p14:tracePt t="55652" x="3663950" y="1733550"/>
          <p14:tracePt t="55660" x="3663950" y="1739900"/>
          <p14:tracePt t="55684" x="3663950" y="1746250"/>
          <p14:tracePt t="55692" x="3676650" y="1752600"/>
          <p14:tracePt t="55708" x="3695700" y="1752600"/>
          <p14:tracePt t="55716" x="3733800" y="1765300"/>
          <p14:tracePt t="55730" x="3746500" y="1778000"/>
          <p14:tracePt t="55745" x="3771900" y="1778000"/>
          <p14:tracePt t="55764" x="3778250" y="1778000"/>
          <p14:tracePt t="55964" x="3778250" y="1765300"/>
          <p14:tracePt t="55972" x="3784600" y="1758950"/>
          <p14:tracePt t="55988" x="3803650" y="1752600"/>
          <p14:tracePt t="55996" x="3803650" y="1790700"/>
          <p14:tracePt t="56013" x="3810000" y="1847850"/>
          <p14:tracePt t="56046" x="3810000" y="1866900"/>
          <p14:tracePt t="56140" x="3816350" y="1860550"/>
          <p14:tracePt t="56148" x="3822700" y="1854200"/>
          <p14:tracePt t="56160" x="3841750" y="1841500"/>
          <p14:tracePt t="56179" x="3854450" y="1828800"/>
          <p14:tracePt t="56212" x="3854450" y="1822450"/>
          <p14:tracePt t="56229" x="3860800" y="1822450"/>
          <p14:tracePt t="56245" x="3873500" y="1822450"/>
          <p14:tracePt t="56262" x="3879850" y="1822450"/>
          <p14:tracePt t="56279" x="3892550" y="1816100"/>
          <p14:tracePt t="56295" x="3917950" y="1809750"/>
          <p14:tracePt t="56312" x="3956050" y="1803400"/>
          <p14:tracePt t="56329" x="4019550" y="1784350"/>
          <p14:tracePt t="56343" x="4089400" y="1778000"/>
          <p14:tracePt t="56362" x="4171950" y="1771650"/>
          <p14:tracePt t="56377" x="4260850" y="1771650"/>
          <p14:tracePt t="56396" x="4356100" y="1771650"/>
          <p14:tracePt t="56412" x="4406900" y="1771650"/>
          <p14:tracePt t="56428" x="4445000" y="1778000"/>
          <p14:tracePt t="56445" x="4464050" y="1790700"/>
          <p14:tracePt t="56462" x="4483100" y="1790700"/>
          <p14:tracePt t="56478" x="4489450" y="1803400"/>
          <p14:tracePt t="56495" x="4502150" y="1803400"/>
          <p14:tracePt t="56512" x="4502150" y="1809750"/>
          <p14:tracePt t="56596" x="4508500" y="1809750"/>
          <p14:tracePt t="56620" x="4514850" y="1809750"/>
          <p14:tracePt t="56628" x="4521200" y="1809750"/>
          <p14:tracePt t="56636" x="4527550" y="1809750"/>
          <p14:tracePt t="56645" x="4533900" y="1809750"/>
          <p14:tracePt t="56661" x="4546600" y="1809750"/>
          <p14:tracePt t="56678" x="4572000" y="1809750"/>
          <p14:tracePt t="56694" x="4610100" y="1816100"/>
          <p14:tracePt t="56712" x="4660900" y="1822450"/>
          <p14:tracePt t="56728" x="4705350" y="1822450"/>
          <p14:tracePt t="56742" x="4743450" y="1828800"/>
          <p14:tracePt t="56759" x="4787900" y="1828800"/>
          <p14:tracePt t="56778" x="4826000" y="1828800"/>
          <p14:tracePt t="56794" x="4857750" y="1828800"/>
          <p14:tracePt t="56811" x="4883150" y="1828800"/>
          <p14:tracePt t="56828" x="4914900" y="1828800"/>
          <p14:tracePt t="56844" x="4927600" y="1828800"/>
          <p14:tracePt t="57485" x="4933950" y="1828800"/>
          <p14:tracePt t="57500" x="4933950" y="1816100"/>
          <p14:tracePt t="57508" x="4940300" y="1803400"/>
          <p14:tracePt t="57516" x="4946650" y="1790700"/>
          <p14:tracePt t="57524" x="4946650" y="1771650"/>
          <p14:tracePt t="57542" x="4953000" y="1733550"/>
          <p14:tracePt t="57557" x="4953000" y="1682750"/>
          <p14:tracePt t="57574" x="4953000" y="1638300"/>
          <p14:tracePt t="57592" x="4953000" y="1574800"/>
          <p14:tracePt t="57609" x="4953000" y="1530350"/>
          <p14:tracePt t="57625" x="4953000" y="1504950"/>
          <p14:tracePt t="57642" x="4946650" y="1441450"/>
          <p14:tracePt t="57659" x="4946650" y="1397000"/>
          <p14:tracePt t="57676" x="4940300" y="1339850"/>
          <p14:tracePt t="57692" x="4933950" y="1308100"/>
          <p14:tracePt t="57709" x="4933950" y="1282700"/>
          <p14:tracePt t="57723" x="4933950" y="1270000"/>
          <p14:tracePt t="57742" x="4927600" y="1263650"/>
          <p14:tracePt t="57758" x="4927600" y="1250950"/>
          <p14:tracePt t="57775" x="4927600" y="1244600"/>
          <p14:tracePt t="57792" x="4927600" y="1238250"/>
          <p14:tracePt t="57808" x="4927600" y="1231900"/>
          <p14:tracePt t="57825" x="4927600" y="1225550"/>
          <p14:tracePt t="57842" x="4933950" y="1219200"/>
          <p14:tracePt t="57858" x="4940300" y="1212850"/>
          <p14:tracePt t="57873" x="4946650" y="1206500"/>
          <p14:tracePt t="57892" x="4953000" y="1200150"/>
          <p14:tracePt t="57908" x="4959350" y="1193800"/>
          <p14:tracePt t="57925" x="4972050" y="1187450"/>
          <p14:tracePt t="57941" x="4978400" y="1187450"/>
          <p14:tracePt t="58004" x="4984750" y="1187450"/>
          <p14:tracePt t="58028" x="4991100" y="1187450"/>
          <p14:tracePt t="58036" x="4997450" y="1187450"/>
          <p14:tracePt t="58076" x="5003800" y="1193800"/>
          <p14:tracePt t="58140" x="5003800" y="1200150"/>
          <p14:tracePt t="58332" x="5003800" y="1193800"/>
          <p14:tracePt t="58348" x="5003800" y="1187450"/>
          <p14:tracePt t="58356" x="5003800" y="1181100"/>
          <p14:tracePt t="58364" x="5003800" y="1174750"/>
          <p14:tracePt t="58380" x="5003800" y="1168400"/>
          <p14:tracePt t="58390" x="5003800" y="1162050"/>
          <p14:tracePt t="58407" x="5003800" y="1155700"/>
          <p14:tracePt t="58424" x="5003800" y="1149350"/>
          <p14:tracePt t="58440" x="5003800" y="1143000"/>
          <p14:tracePt t="58457" x="5003800" y="1136650"/>
          <p14:tracePt t="58474" x="5003800" y="1123950"/>
          <p14:tracePt t="58488" x="5003800" y="1117600"/>
          <p14:tracePt t="58507" x="5003800" y="1098550"/>
          <p14:tracePt t="58523" x="5010150" y="1085850"/>
          <p14:tracePt t="58540" x="5029200" y="1079500"/>
          <p14:tracePt t="58557" x="5060950" y="1066800"/>
          <p14:tracePt t="58573" x="5099050" y="1060450"/>
          <p14:tracePt t="58590" x="5124450" y="1054100"/>
          <p14:tracePt t="58606" x="5194300" y="1047750"/>
          <p14:tracePt t="58623" x="5270500" y="1047750"/>
          <p14:tracePt t="58640" x="5346700" y="1047750"/>
          <p14:tracePt t="58656" x="5410200" y="1047750"/>
          <p14:tracePt t="58673" x="5448300" y="1060450"/>
          <p14:tracePt t="58690" x="5461000" y="1060450"/>
          <p14:tracePt t="58706" x="5467350" y="1066800"/>
          <p14:tracePt t="58721" x="5473700" y="1066800"/>
          <p14:tracePt t="58740" x="5473700" y="1079500"/>
          <p14:tracePt t="58756" x="5480050" y="1092200"/>
          <p14:tracePt t="58773" x="5486400" y="1111250"/>
          <p14:tracePt t="58789" x="5499100" y="1111250"/>
          <p14:tracePt t="58806" x="5499100" y="1117600"/>
          <p14:tracePt t="58823" x="5505450" y="1117600"/>
          <p14:tracePt t="58856" x="5505450" y="1123950"/>
          <p14:tracePt t="59044" x="5499100" y="1123950"/>
          <p14:tracePt t="59052" x="5486400" y="1130300"/>
          <p14:tracePt t="59068" x="5473700" y="1136650"/>
          <p14:tracePt t="59076" x="5461000" y="1143000"/>
          <p14:tracePt t="59087" x="5435600" y="1149350"/>
          <p14:tracePt t="59103" x="5384800" y="1162050"/>
          <p14:tracePt t="59122" x="5346700" y="1174750"/>
          <p14:tracePt t="59139" x="5308600" y="1181100"/>
          <p14:tracePt t="59153" x="5283200" y="1187450"/>
          <p14:tracePt t="59172" x="5251450" y="1193800"/>
          <p14:tracePt t="59189" x="5232400" y="1193800"/>
          <p14:tracePt t="59205" x="5213350" y="1193800"/>
          <p14:tracePt t="59221" x="5207000" y="1193800"/>
          <p14:tracePt t="59238" x="5194300" y="1181100"/>
          <p14:tracePt t="59255" x="5181600" y="1181100"/>
          <p14:tracePt t="59272" x="5175250" y="1174750"/>
          <p14:tracePt t="59364" x="5175250" y="1168400"/>
          <p14:tracePt t="59372" x="5175250" y="1162050"/>
          <p14:tracePt t="59380" x="5175250" y="1155700"/>
          <p14:tracePt t="59388" x="5175250" y="1149350"/>
          <p14:tracePt t="59405" x="5181600" y="1143000"/>
          <p14:tracePt t="59421" x="5187950" y="1130300"/>
          <p14:tracePt t="59438" x="5200650" y="1117600"/>
          <p14:tracePt t="59452" x="5219700" y="1104900"/>
          <p14:tracePt t="59471" x="5238750" y="1092200"/>
          <p14:tracePt t="59488" x="5264150" y="1092200"/>
          <p14:tracePt t="59505" x="5289550" y="1085850"/>
          <p14:tracePt t="59521" x="5327650" y="1079500"/>
          <p14:tracePt t="59538" x="5372100" y="1079500"/>
          <p14:tracePt t="59555" x="5492750" y="1073150"/>
          <p14:tracePt t="59571" x="5543550" y="1073150"/>
          <p14:tracePt t="59588" x="5708650" y="1073150"/>
          <p14:tracePt t="59604" x="5803900" y="1073150"/>
          <p14:tracePt t="59621" x="5886450" y="1073150"/>
          <p14:tracePt t="59637" x="5956300" y="1079500"/>
          <p14:tracePt t="59654" x="6000750" y="1098550"/>
          <p14:tracePt t="59669" x="6038850" y="1111250"/>
          <p14:tracePt t="59685" x="6064250" y="1117600"/>
          <p14:tracePt t="59702" x="6076950" y="1130300"/>
          <p14:tracePt t="59721" x="6083300" y="1136650"/>
          <p14:tracePt t="59736" x="6096000" y="1149350"/>
          <p14:tracePt t="59754" x="6102350" y="1155700"/>
          <p14:tracePt t="59770" x="6108700" y="1168400"/>
          <p14:tracePt t="59787" x="6115050" y="1174750"/>
          <p14:tracePt t="59820" x="6121400" y="1181100"/>
          <p14:tracePt t="59861" x="6121400" y="1187450"/>
          <p14:tracePt t="60236" x="6127750" y="1187450"/>
          <p14:tracePt t="60244" x="6134100" y="1187450"/>
          <p14:tracePt t="60252" x="6146800" y="1187450"/>
          <p14:tracePt t="60269" x="6178550" y="1187450"/>
          <p14:tracePt t="60286" x="6216650" y="1181100"/>
          <p14:tracePt t="60302" x="6242050" y="1174750"/>
          <p14:tracePt t="60319" x="6286500" y="1174750"/>
          <p14:tracePt t="60336" x="6337300" y="1168400"/>
          <p14:tracePt t="60352" x="6432550" y="1168400"/>
          <p14:tracePt t="60369" x="6546850" y="1168400"/>
          <p14:tracePt t="60386" x="6686550" y="1168400"/>
          <p14:tracePt t="60400" x="6813550" y="1168400"/>
          <p14:tracePt t="60419" x="6978650" y="1187450"/>
          <p14:tracePt t="60436" x="7061200" y="1206500"/>
          <p14:tracePt t="60452" x="7124700" y="1219200"/>
          <p14:tracePt t="60469" x="7150100" y="1225550"/>
          <p14:tracePt t="60485" x="7162800" y="1231900"/>
          <p14:tracePt t="60502" x="7169150" y="1238250"/>
          <p14:tracePt t="60519" x="7175500" y="1250950"/>
          <p14:tracePt t="60535" x="7188200" y="1263650"/>
          <p14:tracePt t="60552" x="7200900" y="1282700"/>
          <p14:tracePt t="60568" x="7213600" y="1301750"/>
          <p14:tracePt t="60585" x="7226300" y="1320800"/>
          <p14:tracePt t="60600" x="7245350" y="1333500"/>
          <p14:tracePt t="60618" x="7264400" y="1352550"/>
          <p14:tracePt t="60636" x="7289800" y="1371600"/>
          <p14:tracePt t="60650" x="7302500" y="1384300"/>
          <p14:tracePt t="60666" x="7321550" y="1403350"/>
          <p14:tracePt t="60685" x="7359650" y="1435100"/>
          <p14:tracePt t="60701" x="7372350" y="1460500"/>
          <p14:tracePt t="60716" x="7385050" y="1479550"/>
          <p14:tracePt t="60735" x="7391400" y="1498600"/>
          <p14:tracePt t="60751" x="7397750" y="1511300"/>
          <p14:tracePt t="60768" x="7404100" y="1517650"/>
          <p14:tracePt t="60801" x="7404100" y="1524000"/>
          <p14:tracePt t="60924" x="7404100" y="1530350"/>
          <p14:tracePt t="60940" x="7404100" y="1536700"/>
          <p14:tracePt t="60948" x="7410450" y="1536700"/>
          <p14:tracePt t="60964" x="7410450" y="1543050"/>
          <p14:tracePt t="60972" x="7410450" y="1549400"/>
          <p14:tracePt t="60982" x="7416800" y="1555750"/>
          <p14:tracePt t="60999" x="7423150" y="1568450"/>
          <p14:tracePt t="61015" x="7429500" y="1587500"/>
          <p14:tracePt t="61034" x="7435850" y="1606550"/>
          <p14:tracePt t="61050" x="7442200" y="1619250"/>
          <p14:tracePt t="61065" x="7442200" y="1651000"/>
          <p14:tracePt t="61084" x="7442200" y="1689100"/>
          <p14:tracePt t="61098" x="7442200" y="1701800"/>
          <p14:tracePt t="61117" x="7442200" y="1739900"/>
          <p14:tracePt t="61134" x="7442200" y="1765300"/>
          <p14:tracePt t="61150" x="7435850" y="1797050"/>
          <p14:tracePt t="61167" x="7423150" y="1828800"/>
          <p14:tracePt t="61184" x="7397750" y="1873250"/>
          <p14:tracePt t="61198" x="7366000" y="1924050"/>
          <p14:tracePt t="61217" x="7321550" y="1974850"/>
          <p14:tracePt t="61233" x="7239000" y="2038350"/>
          <p14:tracePt t="61250" x="7150100" y="2101850"/>
          <p14:tracePt t="61267" x="7010400" y="2159000"/>
          <p14:tracePt t="61284" x="6743700" y="2260600"/>
          <p14:tracePt t="61300" x="6502400" y="2317750"/>
          <p14:tracePt t="61317" x="6165850" y="2400300"/>
          <p14:tracePt t="61333" x="5880100" y="2444750"/>
          <p14:tracePt t="61350" x="5632450" y="2482850"/>
          <p14:tracePt t="61367" x="5429250" y="2508250"/>
          <p14:tracePt t="61383" x="5257800" y="2540000"/>
          <p14:tracePt t="61400" x="5105400" y="2552700"/>
          <p14:tracePt t="61416" x="4965700" y="2565400"/>
          <p14:tracePt t="61431" x="4832350" y="2565400"/>
          <p14:tracePt t="61450" x="4711700" y="2565400"/>
          <p14:tracePt t="61466" x="4610100" y="2565400"/>
          <p14:tracePt t="61483" x="4540250" y="2565400"/>
          <p14:tracePt t="61499" x="4483100" y="2559050"/>
          <p14:tracePt t="61516" x="4451350" y="2559050"/>
          <p14:tracePt t="61533" x="4438650" y="2559050"/>
          <p14:tracePt t="61549" x="4432300" y="2559050"/>
          <p14:tracePt t="61620" x="4425950" y="2559050"/>
          <p14:tracePt t="61652" x="4419600" y="2559050"/>
          <p14:tracePt t="61660" x="4413250" y="2559050"/>
          <p14:tracePt t="61676" x="4406900" y="2559050"/>
          <p14:tracePt t="61684" x="4400550" y="2559050"/>
          <p14:tracePt t="61700" x="4387850" y="2559050"/>
          <p14:tracePt t="61716" x="4368800" y="2559050"/>
          <p14:tracePt t="61732" x="4349750" y="2559050"/>
          <p14:tracePt t="61749" x="4324350" y="2552700"/>
          <p14:tracePt t="61765" x="4305300" y="2546350"/>
          <p14:tracePt t="61780" x="4267200" y="2540000"/>
          <p14:tracePt t="61799" x="4241800" y="2533650"/>
          <p14:tracePt t="61813" x="4216400" y="2527300"/>
          <p14:tracePt t="61832" x="4184650" y="2495550"/>
          <p14:tracePt t="61849" x="4159250" y="2451100"/>
          <p14:tracePt t="61863" x="4140200" y="2374900"/>
          <p14:tracePt t="61882" x="4121150" y="2279650"/>
          <p14:tracePt t="61898" x="4114800" y="2184400"/>
          <p14:tracePt t="61913" x="4127500" y="2095500"/>
          <p14:tracePt t="61932" x="4197350" y="1943100"/>
          <p14:tracePt t="61948" x="4260850" y="1860550"/>
          <p14:tracePt t="61963" x="4330700" y="1784350"/>
          <p14:tracePt t="61982" x="4406900" y="1739900"/>
          <p14:tracePt t="61998" x="4483100" y="1695450"/>
          <p14:tracePt t="62015" x="4559300" y="1676400"/>
          <p14:tracePt t="62032" x="4660900" y="1657350"/>
          <p14:tracePt t="62046" x="4781550" y="1631950"/>
          <p14:tracePt t="62065" x="4940300" y="1619250"/>
          <p14:tracePt t="62081" x="5137150" y="1606550"/>
          <p14:tracePt t="62098" x="5378450" y="1587500"/>
          <p14:tracePt t="62100" x="5473700" y="1574800"/>
          <p14:tracePt t="62113" x="5568950" y="1568450"/>
          <p14:tracePt t="62132" x="5835650" y="1568450"/>
          <p14:tracePt t="62148" x="5969000" y="1568450"/>
          <p14:tracePt t="62165" x="6102350" y="1581150"/>
          <p14:tracePt t="62181" x="6146800" y="1593850"/>
          <p14:tracePt t="62198" x="6242050" y="1638300"/>
          <p14:tracePt t="62214" x="6311900" y="1676400"/>
          <p14:tracePt t="62231" x="6381750" y="1720850"/>
          <p14:tracePt t="62248" x="6419850" y="1771650"/>
          <p14:tracePt t="62264" x="6464300" y="1835150"/>
          <p14:tracePt t="62279" x="6496050" y="1898650"/>
          <p14:tracePt t="62298" x="6508750" y="1981200"/>
          <p14:tracePt t="62314" x="6521450" y="2044700"/>
          <p14:tracePt t="62331" x="6521450" y="2101850"/>
          <p14:tracePt t="62348" x="6515100" y="2178050"/>
          <p14:tracePt t="62364" x="6483350" y="2235200"/>
          <p14:tracePt t="62381" x="6451600" y="2279650"/>
          <p14:tracePt t="62395" x="6407150" y="2349500"/>
          <p14:tracePt t="62414" x="6356350" y="2432050"/>
          <p14:tracePt t="62431" x="6286500" y="2533650"/>
          <p14:tracePt t="62447" x="6223000" y="2635250"/>
          <p14:tracePt t="62464" x="6121400" y="2755900"/>
          <p14:tracePt t="62480" x="5975350" y="2901950"/>
          <p14:tracePt t="62497" x="5772150" y="3124200"/>
          <p14:tracePt t="62514" x="5600700" y="3327400"/>
          <p14:tracePt t="62528" x="5467350" y="3524250"/>
          <p14:tracePt t="62547" x="5314950" y="3752850"/>
          <p14:tracePt t="62564" x="5238750" y="3892550"/>
          <p14:tracePt t="62580" x="5194300" y="4019550"/>
          <p14:tracePt t="62597" x="5156200" y="4108450"/>
          <p14:tracePt t="62613" x="5130800" y="4159250"/>
          <p14:tracePt t="62630" x="5124450" y="4171950"/>
          <p14:tracePt t="62645" x="5124450" y="4178300"/>
          <p14:tracePt t="62664" x="5118100" y="4121150"/>
          <p14:tracePt t="62678" x="5111750" y="4025900"/>
          <p14:tracePt t="62697" x="5105400" y="3943350"/>
          <p14:tracePt t="62713" x="5105400" y="3841750"/>
          <p14:tracePt t="62728" x="5105400" y="3619500"/>
          <p14:tracePt t="62820" x="5111750" y="3619500"/>
          <p14:tracePt t="62828" x="5137150" y="3619500"/>
          <p14:tracePt t="62844" x="5149850" y="3613150"/>
          <p14:tracePt t="62860" x="5149850" y="3606800"/>
          <p14:tracePt t="62884" x="5149850" y="3600450"/>
          <p14:tracePt t="62916" x="5156200" y="3600450"/>
          <p14:tracePt t="62924" x="5162550" y="3600450"/>
          <p14:tracePt t="62932" x="5181600" y="3613150"/>
          <p14:tracePt t="62944" x="5200650" y="3619500"/>
          <p14:tracePt t="62963" x="5232400" y="3638550"/>
          <p14:tracePt t="62996" x="5245100" y="3644900"/>
          <p14:tracePt t="63204" x="5245100" y="3651250"/>
          <p14:tracePt t="63332" x="5245100" y="3657600"/>
          <p14:tracePt t="63564" x="5245100" y="3663950"/>
          <p14:tracePt t="63572" x="5238750" y="3663950"/>
          <p14:tracePt t="63580" x="5238750" y="3670300"/>
          <p14:tracePt t="63594" x="5232400" y="3670300"/>
          <p14:tracePt t="63611" x="5226050" y="3676650"/>
          <p14:tracePt t="63628" x="5213350" y="3689350"/>
          <p14:tracePt t="63644" x="5200650" y="3714750"/>
          <p14:tracePt t="63661" x="5181600" y="3702050"/>
          <p14:tracePt t="63677" x="5168900" y="3695700"/>
          <p14:tracePt t="63868" x="5156200" y="3689350"/>
          <p14:tracePt t="63885" x="5149850" y="3689350"/>
          <p14:tracePt t="63940" x="5149850" y="3683000"/>
          <p14:tracePt t="64004" x="5137150" y="3683000"/>
          <p14:tracePt t="64020" x="5130800" y="3683000"/>
          <p14:tracePt t="64028" x="5124450" y="3683000"/>
          <p14:tracePt t="64044" x="5118100" y="3689350"/>
          <p14:tracePt t="64060" x="5111750" y="3695700"/>
          <p14:tracePt t="64093" x="5105400" y="3702050"/>
          <p14:tracePt t="64140" x="5105400" y="3708400"/>
          <p14:tracePt t="64148" x="5099050" y="3708400"/>
          <p14:tracePt t="64180" x="5099050" y="3714750"/>
          <p14:tracePt t="64188" x="5092700" y="3714750"/>
          <p14:tracePt t="64228" x="5086350" y="3721100"/>
          <p14:tracePt t="64349" x="5086350" y="3708400"/>
          <p14:tracePt t="64364" x="5086350" y="3689350"/>
          <p14:tracePt t="64372" x="5092700" y="3670300"/>
          <p14:tracePt t="64380" x="5099050" y="3657600"/>
          <p14:tracePt t="64392" x="5105400" y="3644900"/>
          <p14:tracePt t="64409" x="5111750" y="3625850"/>
          <p14:tracePt t="64426" x="5118100" y="3619500"/>
          <p14:tracePt t="64459" x="5124450" y="3619500"/>
          <p14:tracePt t="64508" x="5124450" y="3632200"/>
          <p14:tracePt t="64516" x="5130800" y="3651250"/>
          <p14:tracePt t="64526" x="5137150" y="3695700"/>
          <p14:tracePt t="64540" x="5137150" y="3810000"/>
          <p14:tracePt t="64559" x="5137150" y="3873500"/>
          <p14:tracePt t="64575" x="5137150" y="4038600"/>
          <p14:tracePt t="64592" x="5124450" y="4171950"/>
          <p14:tracePt t="64609" x="5086350" y="4305300"/>
          <p14:tracePt t="64625" x="5035550" y="4419600"/>
          <p14:tracePt t="64642" x="4965700" y="4502150"/>
          <p14:tracePt t="64658" x="4895850" y="4565650"/>
          <p14:tracePt t="64675" x="4768850" y="4629150"/>
          <p14:tracePt t="64692" x="4654550" y="4667250"/>
          <p14:tracePt t="64708" x="4495800" y="4679950"/>
          <p14:tracePt t="64723" x="4311650" y="4679950"/>
          <p14:tracePt t="64742" x="4057650" y="4667250"/>
          <p14:tracePt t="64758" x="3784600" y="4629150"/>
          <p14:tracePt t="64775" x="3492500" y="4565650"/>
          <p14:tracePt t="64792" x="3251200" y="4489450"/>
          <p14:tracePt t="64808" x="3098800" y="4413250"/>
          <p14:tracePt t="64825" x="3009900" y="4330700"/>
          <p14:tracePt t="64841" x="2990850" y="4248150"/>
          <p14:tracePt t="64856" x="2990850" y="4152900"/>
          <p14:tracePt t="64875" x="3009900" y="4076700"/>
          <p14:tracePt t="64891" x="3111500" y="3943350"/>
          <p14:tracePt t="64906" x="3143250" y="3911600"/>
          <p14:tracePt t="64925" x="3225800" y="3854450"/>
          <p14:tracePt t="64939" x="3244850" y="3848100"/>
          <p14:tracePt t="64958" x="3282950" y="3835400"/>
          <p14:tracePt t="64974" x="3321050" y="3835400"/>
          <p14:tracePt t="64991" x="3352800" y="3835400"/>
          <p14:tracePt t="65008" x="3397250" y="3848100"/>
          <p14:tracePt t="65022" x="3448050" y="3886200"/>
          <p14:tracePt t="65041" x="3524250" y="3943350"/>
          <p14:tracePt t="65057" x="3587750" y="4006850"/>
          <p14:tracePt t="65074" x="3644900" y="4064000"/>
          <p14:tracePt t="65091" x="3695700" y="4121150"/>
          <p14:tracePt t="65093" x="3721100" y="4152900"/>
          <p14:tracePt t="65105" x="3740150" y="4184650"/>
          <p14:tracePt t="65122" x="3771900" y="4235450"/>
          <p14:tracePt t="65141" x="3784600" y="4267200"/>
          <p14:tracePt t="65157" x="3784600" y="4279900"/>
          <p14:tracePt t="65174" x="3784600" y="4286250"/>
          <p14:tracePt t="65191" x="3784600" y="4292600"/>
          <p14:tracePt t="65436" x="3778250" y="4292600"/>
          <p14:tracePt t="65444" x="3778250" y="4279900"/>
          <p14:tracePt t="65460" x="3752850" y="4254500"/>
          <p14:tracePt t="65473" x="3733800" y="4216400"/>
          <p14:tracePt t="65490" x="3683000" y="4121150"/>
          <p14:tracePt t="65644" x="3644900" y="4133850"/>
          <p14:tracePt t="65652" x="3638550" y="4133850"/>
          <p14:tracePt t="65668" x="3625850" y="4127500"/>
          <p14:tracePt t="65676" x="3587750" y="4102100"/>
          <p14:tracePt t="65689" x="3549650" y="4070350"/>
          <p14:tracePt t="65706" x="3492500" y="3981450"/>
          <p14:tracePt t="65723" x="3454400" y="3898900"/>
          <p14:tracePt t="65739" x="3441700" y="3803650"/>
          <p14:tracePt t="65756" x="3441700" y="3752850"/>
          <p14:tracePt t="65773" x="3448050" y="3676650"/>
          <p14:tracePt t="65787" x="3473450" y="3613150"/>
          <p14:tracePt t="65806" x="3498850" y="3543300"/>
          <p14:tracePt t="65822" x="3543300" y="3441700"/>
          <p14:tracePt t="65839" x="3606800" y="3327400"/>
          <p14:tracePt t="65856" x="3702050" y="3130550"/>
          <p14:tracePt t="65870" x="3854450" y="2863850"/>
          <p14:tracePt t="65889" x="4057650" y="2565400"/>
          <p14:tracePt t="65906" x="4267200" y="2241550"/>
          <p14:tracePt t="65920" x="4457700" y="1962150"/>
          <p14:tracePt t="65937" x="4552950" y="1841500"/>
          <p14:tracePt t="65955" x="4743450" y="1593850"/>
          <p14:tracePt t="65972" x="4813300" y="1479550"/>
          <p14:tracePt t="65989" x="4883150" y="1390650"/>
          <p14:tracePt t="66003" x="4921250" y="1339850"/>
          <p14:tracePt t="66022" x="4946650" y="1308100"/>
          <p14:tracePt t="66039" x="4946650" y="1301750"/>
          <p14:tracePt t="66055" x="4953000" y="1295400"/>
          <p14:tracePt t="66092" x="4953000" y="1289050"/>
          <p14:tracePt t="66444" x="4953000" y="1282700"/>
          <p14:tracePt t="66964" x="4953000" y="1289050"/>
          <p14:tracePt t="66972" x="4953000" y="1314450"/>
          <p14:tracePt t="66986" x="4953000" y="1346200"/>
          <p14:tracePt t="67021" x="4946650" y="1352550"/>
          <p14:tracePt t="67188" x="4953000" y="1371600"/>
          <p14:tracePt t="67204" x="4953000" y="1365250"/>
          <p14:tracePt t="67212" x="4965700" y="1371600"/>
          <p14:tracePt t="67220" x="4965700" y="1384300"/>
          <p14:tracePt t="67236" x="4972050" y="1384300"/>
          <p14:tracePt t="67260" x="4972050" y="1377950"/>
          <p14:tracePt t="67284" x="4978400" y="1365250"/>
          <p14:tracePt t="67292" x="4978400" y="1358900"/>
          <p14:tracePt t="67300" x="4978400" y="1352550"/>
          <p14:tracePt t="67319" x="4978400" y="1339850"/>
          <p14:tracePt t="67335" x="4978400" y="1327150"/>
          <p14:tracePt t="67352" x="4978400" y="1314450"/>
          <p14:tracePt t="67368" x="4978400" y="1308100"/>
          <p14:tracePt t="67385" x="4984750" y="1301750"/>
          <p14:tracePt t="67402" x="4991100" y="1295400"/>
          <p14:tracePt t="67418" x="4991100" y="1289050"/>
          <p14:tracePt t="67477" x="4997450" y="1289050"/>
          <p14:tracePt t="67556" x="4997450" y="1282700"/>
          <p14:tracePt t="67564" x="4997450" y="1276350"/>
          <p14:tracePt t="67572" x="5003800" y="1270000"/>
          <p14:tracePt t="67596" x="5010150" y="1257300"/>
          <p14:tracePt t="67604" x="5016500" y="1250950"/>
          <p14:tracePt t="67616" x="5022850" y="1244600"/>
          <p14:tracePt t="67635" x="5029200" y="1219200"/>
          <p14:tracePt t="67649" x="5041900" y="1200150"/>
          <p14:tracePt t="67668" x="5048250" y="1193800"/>
          <p14:tracePt t="68260" x="5048250" y="1187450"/>
          <p14:tracePt t="68268" x="5048250" y="1181100"/>
          <p14:tracePt t="68284" x="5054600" y="1181100"/>
          <p14:tracePt t="68428" x="5054600" y="1174750"/>
          <p14:tracePt t="68492" x="5054600" y="1168400"/>
          <p14:tracePt t="68676" x="5060950" y="1168400"/>
          <p14:tracePt t="68692" x="5060950" y="1162050"/>
          <p14:tracePt t="68700" x="5067300" y="1155700"/>
          <p14:tracePt t="68732" x="5067300" y="1149350"/>
          <p14:tracePt t="68740" x="5073650" y="1149350"/>
          <p14:tracePt t="68756" x="5073650" y="1143000"/>
          <p14:tracePt t="68765" x="5080000" y="1143000"/>
          <p14:tracePt t="68782" x="5080000" y="1136650"/>
          <p14:tracePt t="68796" x="5086350" y="1130300"/>
          <p14:tracePt t="68813" x="5099050" y="1123950"/>
          <p14:tracePt t="68832" x="5111750" y="1117600"/>
          <p14:tracePt t="68848" x="5124450" y="1111250"/>
          <p14:tracePt t="68865" x="5130800" y="1098550"/>
          <p14:tracePt t="68882" x="5149850" y="1092200"/>
          <p14:tracePt t="68896" x="5168900" y="1079500"/>
          <p14:tracePt t="68915" x="5200650" y="1066800"/>
          <p14:tracePt t="68932" x="5302250" y="1060450"/>
          <p14:tracePt t="68948" x="5422900" y="1060450"/>
          <p14:tracePt t="68965" x="5530850" y="1060450"/>
          <p14:tracePt t="68981" x="5645150" y="1060450"/>
          <p14:tracePt t="68996" x="5721350" y="1073150"/>
          <p14:tracePt t="69014" x="5778500" y="1085850"/>
          <p14:tracePt t="69031" x="5803900" y="1092200"/>
          <p14:tracePt t="69047" x="5816600" y="1104900"/>
          <p14:tracePt t="69064" x="5822950" y="1104900"/>
          <p14:tracePt t="69081" x="5829300" y="1111250"/>
          <p14:tracePt t="69116" x="5829300" y="1117600"/>
          <p14:tracePt t="69130" x="5835650" y="1117600"/>
          <p14:tracePt t="69508" x="5835650" y="1104900"/>
          <p14:tracePt t="69516" x="5835650" y="1098550"/>
          <p14:tracePt t="69532" x="5835650" y="1085850"/>
          <p14:tracePt t="69548" x="5835650" y="1079500"/>
          <p14:tracePt t="69564" x="5835650" y="1066800"/>
          <p14:tracePt t="69580" x="5835650" y="1060450"/>
          <p14:tracePt t="69597" x="5835650" y="1047750"/>
          <p14:tracePt t="69613" x="5835650" y="1041400"/>
          <p14:tracePt t="69630" x="5835650" y="1035050"/>
          <p14:tracePt t="69804" x="5835650" y="1028700"/>
          <p14:tracePt t="69828" x="5835650" y="1022350"/>
          <p14:tracePt t="69852" x="5842000" y="1016000"/>
          <p14:tracePt t="69876" x="5842000" y="1009650"/>
          <p14:tracePt t="69900" x="5848350" y="1003300"/>
          <p14:tracePt t="69908" x="5854700" y="996950"/>
          <p14:tracePt t="69924" x="5861050" y="990600"/>
          <p14:tracePt t="69940" x="5867400" y="977900"/>
          <p14:tracePt t="69948" x="5873750" y="977900"/>
          <p14:tracePt t="69964" x="5886450" y="971550"/>
          <p14:tracePt t="69979" x="5892800" y="965200"/>
          <p14:tracePt t="69994" x="5924550" y="952500"/>
          <p14:tracePt t="70010" x="5949950" y="946150"/>
          <p14:tracePt t="70029" x="5981700" y="933450"/>
          <p14:tracePt t="70045" x="6007100" y="920750"/>
          <p14:tracePt t="70062" x="6038850" y="914400"/>
          <p14:tracePt t="70077" x="6064250" y="914400"/>
          <p14:tracePt t="70096" x="6070600" y="914400"/>
          <p14:tracePt t="70112" x="6096000" y="914400"/>
          <p14:tracePt t="70129" x="6127750" y="914400"/>
          <p14:tracePt t="70145" x="6159500" y="914400"/>
          <p14:tracePt t="70162" x="6184900" y="914400"/>
          <p14:tracePt t="70178" x="6203950" y="914400"/>
          <p14:tracePt t="70196" x="6229350" y="914400"/>
          <p14:tracePt t="70210" x="6235700" y="914400"/>
          <p14:tracePt t="70228" x="6248400" y="914400"/>
          <p14:tracePt t="70412" x="6254750" y="914400"/>
          <p14:tracePt t="70420" x="6261100" y="908050"/>
          <p14:tracePt t="70428" x="6267450" y="901700"/>
          <p14:tracePt t="70445" x="6267450" y="895350"/>
          <p14:tracePt t="70461" x="6280150" y="882650"/>
          <p14:tracePt t="70476" x="6299200" y="863600"/>
          <p14:tracePt t="70494" x="6318250" y="844550"/>
          <p14:tracePt t="70509" x="6337300" y="819150"/>
          <p14:tracePt t="70528" x="6356350" y="806450"/>
          <p14:tracePt t="70544" x="6381750" y="787400"/>
          <p14:tracePt t="70561" x="6407150" y="768350"/>
          <p14:tracePt t="70578" x="6438900" y="755650"/>
          <p14:tracePt t="70592" x="6470650" y="742950"/>
          <p14:tracePt t="70609" x="6508750" y="723900"/>
          <p14:tracePt t="70625" x="6540500" y="717550"/>
          <p14:tracePt t="70642" x="6565900" y="704850"/>
          <p14:tracePt t="70661" x="6591300" y="704850"/>
          <p14:tracePt t="70678" x="6604000" y="704850"/>
          <p14:tracePt t="70694" x="6616700" y="704850"/>
          <p14:tracePt t="70711" x="6623050" y="704850"/>
          <p14:tracePt t="71508" x="6623050" y="711200"/>
          <p14:tracePt t="71516" x="6623050" y="723900"/>
          <p14:tracePt t="71525" x="6616700" y="749300"/>
          <p14:tracePt t="71540" x="6578600" y="806450"/>
          <p14:tracePt t="71558" x="6508750" y="908050"/>
          <p14:tracePt t="71575" x="6381750" y="1016000"/>
          <p14:tracePt t="71592" x="6324600" y="1066800"/>
          <p14:tracePt t="71636" x="6311900" y="1066800"/>
          <p14:tracePt t="72012" x="6311900" y="1073150"/>
          <p14:tracePt t="72188" x="6311900" y="1066800"/>
          <p14:tracePt t="72220" x="6311900" y="1060450"/>
          <p14:tracePt t="72228" x="6305550" y="1054100"/>
          <p14:tracePt t="72238" x="6299200" y="1054100"/>
          <p14:tracePt t="72257" x="6292850" y="1054100"/>
          <p14:tracePt t="72273" x="6292850" y="1047750"/>
          <p14:tracePt t="72308" x="6280150" y="1028700"/>
          <p14:tracePt t="72436" x="6280150" y="1054100"/>
          <p14:tracePt t="72444" x="6280150" y="1066800"/>
          <p14:tracePt t="72716" x="6273800" y="1066800"/>
          <p14:tracePt t="72764" x="6273800" y="1060450"/>
          <p14:tracePt t="72772" x="6273800" y="1047750"/>
          <p14:tracePt t="72780" x="6280150" y="1041400"/>
          <p14:tracePt t="72789" x="6280150" y="1035050"/>
          <p14:tracePt t="72806" x="6286500" y="1028700"/>
          <p14:tracePt t="72822" x="6292850" y="1022350"/>
          <p14:tracePt t="72839" x="6299200" y="1016000"/>
          <p14:tracePt t="72855" x="6299200" y="1009650"/>
          <p14:tracePt t="72872" x="6305550" y="1009650"/>
          <p14:tracePt t="72888" x="6305550" y="1003300"/>
          <p14:tracePt t="72948" x="6305550" y="996950"/>
          <p14:tracePt t="73524" x="6311900" y="996950"/>
          <p14:tracePt t="73532" x="6318250" y="990600"/>
          <p14:tracePt t="73548" x="6324600" y="984250"/>
          <p14:tracePt t="73556" x="6324600" y="977900"/>
          <p14:tracePt t="73580" x="6330950" y="971550"/>
          <p14:tracePt t="73588" x="6337300" y="971550"/>
          <p14:tracePt t="73652" x="6337300" y="965200"/>
          <p14:tracePt t="74284" x="6343650" y="971550"/>
          <p14:tracePt t="74292" x="6343650" y="977900"/>
          <p14:tracePt t="74300" x="6343650" y="984250"/>
          <p14:tracePt t="74316" x="6343650" y="990600"/>
          <p14:tracePt t="74364" x="6343650" y="996950"/>
          <p14:tracePt t="74684" x="6350000" y="996950"/>
          <p14:tracePt t="74692" x="6356350" y="996950"/>
          <p14:tracePt t="74701" x="6369050" y="984250"/>
          <p14:tracePt t="74718" x="6388100" y="965200"/>
          <p14:tracePt t="74732" x="6400800" y="939800"/>
          <p14:tracePt t="74751" x="6419850" y="927100"/>
          <p14:tracePt t="74765" x="6438900" y="901700"/>
          <p14:tracePt t="74784" x="6451600" y="876300"/>
          <p14:tracePt t="74801" x="6464300" y="863600"/>
          <p14:tracePt t="74817" x="6470650" y="850900"/>
          <p14:tracePt t="74834" x="6477000" y="844550"/>
          <p14:tracePt t="74876" x="6483350" y="844550"/>
          <p14:tracePt t="74884" x="6483350" y="838200"/>
          <p14:tracePt t="75860" x="6483350" y="831850"/>
          <p14:tracePt t="75884" x="6483350" y="825500"/>
          <p14:tracePt t="75892" x="6489700" y="825500"/>
          <p14:tracePt t="75900" x="6496050" y="819150"/>
          <p14:tracePt t="75912" x="6496050" y="812800"/>
          <p14:tracePt t="75931" x="6502400" y="800100"/>
          <p14:tracePt t="75946" x="6508750" y="793750"/>
          <p14:tracePt t="75964" x="6508750" y="787400"/>
          <p14:tracePt t="75981" x="6521450" y="781050"/>
          <p14:tracePt t="76014" x="6527800" y="781050"/>
          <p14:tracePt t="76031" x="6540500" y="800100"/>
          <p14:tracePt t="76046" x="6540500" y="819150"/>
          <p14:tracePt t="76064" x="6540500" y="831850"/>
          <p14:tracePt t="76081" x="6540500" y="838200"/>
          <p14:tracePt t="76276" x="6546850" y="838200"/>
          <p14:tracePt t="76284" x="6559550" y="819150"/>
          <p14:tracePt t="76297" x="6565900" y="812800"/>
          <p14:tracePt t="76312" x="6565900" y="806450"/>
          <p14:tracePt t="76330" x="6578600" y="806450"/>
          <p14:tracePt t="76356" x="6584950" y="806450"/>
          <p14:tracePt t="76388" x="6584950" y="800100"/>
          <p14:tracePt t="76420" x="6584950" y="793750"/>
          <p14:tracePt t="76444" x="6584950" y="787400"/>
          <p14:tracePt t="76476" x="6584950" y="781050"/>
          <p14:tracePt t="76612" x="6591300" y="781050"/>
          <p14:tracePt t="76620" x="6591300" y="774700"/>
          <p14:tracePt t="76636" x="6597650" y="774700"/>
          <p14:tracePt t="76646" x="6604000" y="768350"/>
          <p14:tracePt t="76663" x="6610350" y="762000"/>
          <p14:tracePt t="76680" x="6623050" y="755650"/>
          <p14:tracePt t="76696" x="6629400" y="749300"/>
          <p14:tracePt t="76713" x="6642100" y="742950"/>
          <p14:tracePt t="76729" x="6648450" y="736600"/>
          <p14:tracePt t="76744" x="6654800" y="736600"/>
          <p14:tracePt t="76763" x="6673850" y="730250"/>
          <p14:tracePt t="76779" x="6699250" y="723900"/>
          <p14:tracePt t="76794" x="6711950" y="723900"/>
          <p14:tracePt t="76813" x="6756400" y="717550"/>
          <p14:tracePt t="76829" x="6775450" y="717550"/>
          <p14:tracePt t="76846" x="6794500" y="717550"/>
          <p14:tracePt t="76862" x="6807200" y="717550"/>
          <p14:tracePt t="76879" x="6813550" y="730250"/>
          <p14:tracePt t="76896" x="6819900" y="730250"/>
          <p14:tracePt t="77244" x="6819900" y="736600"/>
          <p14:tracePt t="77252" x="6813550" y="787400"/>
          <p14:tracePt t="77260" x="6807200" y="863600"/>
          <p14:tracePt t="77278" x="6756400" y="1092200"/>
          <p14:tracePt t="77295" x="6724650" y="1276350"/>
          <p14:tracePt t="77311" x="6629400" y="1733550"/>
          <p14:tracePt t="77326" x="6496050" y="2292350"/>
          <p14:tracePt t="77345" x="6318250" y="2965450"/>
          <p14:tracePt t="77361" x="6172200" y="3606800"/>
          <p14:tracePt t="77378" x="6045200" y="4102100"/>
          <p14:tracePt t="77395" x="5937250" y="4470400"/>
          <p14:tracePt t="77411" x="5880100" y="4679950"/>
          <p14:tracePt t="77428" x="5873750" y="4699000"/>
          <p14:tracePt t="77468" x="5873750" y="4705350"/>
          <p14:tracePt t="77484" x="5873750" y="4699000"/>
          <p14:tracePt t="77494" x="5873750" y="4692650"/>
          <p14:tracePt t="77510" x="5880100" y="4692650"/>
          <p14:tracePt t="77756" x="5880100" y="4686300"/>
          <p14:tracePt t="77852" x="5886450" y="4679950"/>
          <p14:tracePt t="77860" x="5899150" y="4654550"/>
          <p14:tracePt t="77868" x="5918200" y="4635500"/>
          <p14:tracePt t="77876" x="5930900" y="4603750"/>
          <p14:tracePt t="77893" x="5949950" y="4597400"/>
          <p14:tracePt t="77916" x="5949950" y="4591050"/>
          <p14:tracePt t="80060" x="5956300" y="4591050"/>
          <p14:tracePt t="80068" x="5956300" y="4584700"/>
          <p14:tracePt t="80076" x="5962650" y="4584700"/>
          <p14:tracePt t="80087" x="5969000" y="4578350"/>
          <p14:tracePt t="80104" x="5975350" y="4565650"/>
          <p14:tracePt t="80120" x="5988050" y="4552950"/>
          <p14:tracePt t="80137" x="5988050" y="4540250"/>
          <p14:tracePt t="80154" x="5994400" y="4521200"/>
          <p14:tracePt t="80170" x="5994400" y="4495800"/>
          <p14:tracePt t="80186" x="5994400" y="4483100"/>
          <p14:tracePt t="80204" x="5994400" y="4470400"/>
          <p14:tracePt t="80237" x="5994400" y="4457700"/>
          <p14:tracePt t="80532" x="5994400" y="4451350"/>
          <p14:tracePt t="80548" x="6000750" y="4438650"/>
          <p14:tracePt t="80556" x="6000750" y="4432300"/>
          <p14:tracePt t="80570" x="6007100" y="4419600"/>
          <p14:tracePt t="80587" x="6013450" y="4413250"/>
          <p14:tracePt t="80589" x="6019800" y="4400550"/>
          <p14:tracePt t="80604" x="6026150" y="4394200"/>
          <p14:tracePt t="80620" x="6032500" y="4394200"/>
          <p14:tracePt t="80844" x="6026150" y="4394200"/>
          <p14:tracePt t="80860" x="6019800" y="4394200"/>
          <p14:tracePt t="81124" x="6013450" y="4394200"/>
          <p14:tracePt t="81900" x="6007100" y="4394200"/>
          <p14:tracePt t="81908" x="6000750" y="4394200"/>
          <p14:tracePt t="81924" x="5994400" y="4400550"/>
          <p14:tracePt t="81940" x="5988050" y="4400550"/>
          <p14:tracePt t="81956" x="5981700" y="4400550"/>
          <p14:tracePt t="81966" x="5975350" y="4400550"/>
          <p14:tracePt t="81983" x="5975350" y="4406900"/>
          <p14:tracePt t="82028" x="5969000" y="4406900"/>
          <p14:tracePt t="82252" x="5962650" y="4413250"/>
          <p14:tracePt t="82284" x="5956300" y="4413250"/>
          <p14:tracePt t="82348" x="5949950" y="4413250"/>
          <p14:tracePt t="82796" x="5943600" y="4413250"/>
          <p14:tracePt t="82820" x="5937250" y="4413250"/>
          <p14:tracePt t="82836" x="5930900" y="4413250"/>
          <p14:tracePt t="82868" x="5924550" y="4413250"/>
          <p14:tracePt t="83668" x="5918200" y="4419600"/>
          <p14:tracePt t="83676" x="5918200" y="4425950"/>
          <p14:tracePt t="83692" x="5911850" y="4432300"/>
          <p14:tracePt t="83700" x="5905500" y="4432300"/>
          <p14:tracePt t="83713" x="5905500" y="4438650"/>
          <p14:tracePt t="83729" x="5899150" y="4438650"/>
          <p14:tracePt t="83746" x="5892800" y="4445000"/>
          <p14:tracePt t="83762" x="5886450" y="4451350"/>
          <p14:tracePt t="83777" x="5873750" y="4457700"/>
          <p14:tracePt t="83796" x="5867400" y="4476750"/>
          <p14:tracePt t="83812" x="5861050" y="4502150"/>
          <p14:tracePt t="83829" x="5854700" y="4514850"/>
          <p14:tracePt t="83845" x="5854700" y="4546600"/>
          <p14:tracePt t="83862" x="5854700" y="4591050"/>
          <p14:tracePt t="83879" x="5848350" y="4648200"/>
          <p14:tracePt t="83895" x="5848350" y="4705350"/>
          <p14:tracePt t="83912" x="5880100" y="4768850"/>
          <p14:tracePt t="83929" x="5911850" y="4845050"/>
          <p14:tracePt t="83945" x="5943600" y="4902200"/>
          <p14:tracePt t="83962" x="5988050" y="4972050"/>
          <p14:tracePt t="83978" x="6019800" y="5029200"/>
          <p14:tracePt t="83995" x="6051550" y="5086350"/>
          <p14:tracePt t="84012" x="6057900" y="5111750"/>
          <p14:tracePt t="84028" x="6064250" y="5124450"/>
          <p14:tracePt t="84045" x="6064250" y="5130800"/>
          <p14:tracePt t="84062" x="6064250" y="5143500"/>
          <p14:tracePt t="84095" x="6051550" y="5156200"/>
          <p14:tracePt t="84110" x="6045200" y="5168900"/>
          <p14:tracePt t="84128" x="6013450" y="5181600"/>
          <p14:tracePt t="84145" x="5988050" y="5194300"/>
          <p14:tracePt t="84161" x="5969000" y="5194300"/>
          <p14:tracePt t="84195" x="5956300" y="5200650"/>
          <p14:tracePt t="84388" x="5962650" y="5200650"/>
          <p14:tracePt t="84404" x="5969000" y="5194300"/>
          <p14:tracePt t="84412" x="5981700" y="5187950"/>
          <p14:tracePt t="84428" x="5994400" y="5181600"/>
          <p14:tracePt t="84444" x="6026150" y="5168900"/>
          <p14:tracePt t="84461" x="6064250" y="5162550"/>
          <p14:tracePt t="84477" x="6108700" y="5149850"/>
          <p14:tracePt t="84494" x="6165850" y="5143500"/>
          <p14:tracePt t="84510" x="6235700" y="5137150"/>
          <p14:tracePt t="84527" x="6343650" y="5137150"/>
          <p14:tracePt t="84544" x="6496050" y="5137150"/>
          <p14:tracePt t="84560" x="6750050" y="5175250"/>
          <p14:tracePt t="84577" x="7023100" y="5187950"/>
          <p14:tracePt t="84594" x="7296150" y="5219700"/>
          <p14:tracePt t="84596" x="7416800" y="5219700"/>
          <p14:tracePt t="84610" x="7543800" y="5232400"/>
          <p14:tracePt t="84627" x="7810500" y="5257800"/>
          <p14:tracePt t="84644" x="7931150" y="5276850"/>
          <p14:tracePt t="84660" x="8007350" y="5283200"/>
          <p14:tracePt t="84677" x="8064500" y="5289550"/>
          <p14:tracePt t="84693" x="8108950" y="5295900"/>
          <p14:tracePt t="84710" x="8128000" y="5295900"/>
          <p14:tracePt t="84727" x="8147050" y="5302250"/>
          <p14:tracePt t="84743" x="8153400" y="5302250"/>
          <p14:tracePt t="84780" x="8159750" y="5302250"/>
          <p14:tracePt t="84836" x="8159750" y="5308600"/>
          <p14:tracePt t="84852" x="8159750" y="5302250"/>
          <p14:tracePt t="84860" x="8147050" y="5289550"/>
          <p14:tracePt t="84868" x="8134350" y="5276850"/>
          <p14:tracePt t="84876" x="8115300" y="5270500"/>
          <p14:tracePt t="84893" x="8077200" y="5257800"/>
          <p14:tracePt t="84910" x="8026400" y="5226050"/>
          <p14:tracePt t="84924" x="7912100" y="5175250"/>
          <p14:tracePt t="84941" x="7867650" y="5137150"/>
          <p14:tracePt t="84976" x="7848600" y="5111750"/>
          <p14:tracePt t="85172" x="7835900" y="5111750"/>
          <p14:tracePt t="85188" x="7835900" y="5124450"/>
          <p14:tracePt t="85204" x="7835900" y="5130800"/>
          <p14:tracePt t="85212" x="7848600" y="5137150"/>
          <p14:tracePt t="85225" x="7861300" y="5137150"/>
          <p14:tracePt t="85242" x="7886700" y="5149850"/>
          <p14:tracePt t="85259" x="7956550" y="5130800"/>
          <p14:tracePt t="85276" x="7975600" y="5118100"/>
          <p14:tracePt t="85404" x="7975600" y="5111750"/>
          <p14:tracePt t="85420" x="7981950" y="5111750"/>
          <p14:tracePt t="85428" x="7981950" y="5105400"/>
          <p14:tracePt t="85452" x="7988300" y="5099050"/>
          <p14:tracePt t="85484" x="7988300" y="5092700"/>
          <p14:tracePt t="85500" x="7988300" y="5086350"/>
          <p14:tracePt t="85532" x="7994650" y="5080000"/>
          <p14:tracePt t="85548" x="7994650" y="5073650"/>
          <p14:tracePt t="85564" x="7994650" y="5067300"/>
          <p14:tracePt t="85580" x="7994650" y="5060950"/>
          <p14:tracePt t="85588" x="8001000" y="5054600"/>
          <p14:tracePt t="85604" x="8001000" y="5048250"/>
          <p14:tracePt t="85612" x="8001000" y="5041900"/>
          <p14:tracePt t="85622" x="8007350" y="5035550"/>
          <p14:tracePt t="85641" x="8013700" y="5022850"/>
          <p14:tracePt t="85657" x="8020050" y="5016500"/>
          <p14:tracePt t="85674" x="8032750" y="5003800"/>
          <p14:tracePt t="85691" x="8045450" y="4984750"/>
          <p14:tracePt t="85708" x="8058150" y="4965700"/>
          <p14:tracePt t="85741" x="8070850" y="4940300"/>
          <p14:tracePt t="85757" x="8077200" y="4927600"/>
          <p14:tracePt t="85774" x="8089900" y="4914900"/>
          <p14:tracePt t="85791" x="8096250" y="4908550"/>
          <p14:tracePt t="85824" x="8096250" y="4902200"/>
          <p14:tracePt t="86540" x="8096250" y="4889500"/>
          <p14:tracePt t="86548" x="8096250" y="4876800"/>
          <p14:tracePt t="86564" x="8096250" y="4864100"/>
          <p14:tracePt t="86572" x="8089900" y="4851400"/>
          <p14:tracePt t="86589" x="8083550" y="4838700"/>
          <p14:tracePt t="86605" x="8077200" y="4826000"/>
          <p14:tracePt t="86622" x="8077200" y="4819650"/>
          <p14:tracePt t="86639" x="8077200" y="4813300"/>
          <p14:tracePt t="86868" x="8077200" y="4806950"/>
          <p14:tracePt t="87260" x="8083550" y="4806950"/>
          <p14:tracePt t="87276" x="8089900" y="4806950"/>
          <p14:tracePt t="87292" x="8102600" y="4806950"/>
          <p14:tracePt t="87300" x="8108950" y="4806950"/>
          <p14:tracePt t="87308" x="8115300" y="4806950"/>
          <p14:tracePt t="87320" x="8121650" y="4806950"/>
          <p14:tracePt t="87337" x="8140700" y="4806950"/>
          <p14:tracePt t="87354" x="8159750" y="4813300"/>
          <p14:tracePt t="87368" x="8172450" y="4819650"/>
          <p14:tracePt t="87387" x="8191500" y="4826000"/>
          <p14:tracePt t="87404" x="8216900" y="4826000"/>
          <p14:tracePt t="87420" x="8235950" y="4826000"/>
          <p14:tracePt t="87437" x="8242300" y="4832350"/>
          <p14:tracePt t="87453" x="8261350" y="4832350"/>
          <p14:tracePt t="87470" x="8274050" y="4832350"/>
          <p14:tracePt t="87486" x="8293100" y="4845050"/>
          <p14:tracePt t="87503" x="8305800" y="4845050"/>
          <p14:tracePt t="87520" x="8324850" y="4851400"/>
          <p14:tracePt t="87536" x="8337550" y="4857750"/>
          <p14:tracePt t="87553" x="8343900" y="4864100"/>
          <p14:tracePt t="88172" x="8350250" y="4870450"/>
          <p14:tracePt t="88196" x="8356600" y="4870450"/>
          <p14:tracePt t="88204" x="8362950" y="4870450"/>
          <p14:tracePt t="88372" x="8369300" y="4870450"/>
          <p14:tracePt t="88620" x="8362950" y="4876800"/>
          <p14:tracePt t="88628" x="8343900" y="4889500"/>
          <p14:tracePt t="88644" x="8305800" y="4908550"/>
          <p14:tracePt t="88652" x="8242300" y="4933950"/>
          <p14:tracePt t="88665" x="8159750" y="4972050"/>
          <p14:tracePt t="88684" x="7689850" y="5149850"/>
          <p14:tracePt t="88700" x="7194550" y="5283200"/>
          <p14:tracePt t="88717" x="6584950" y="5397500"/>
          <p14:tracePt t="88733" x="5918200" y="5480050"/>
          <p14:tracePt t="88750" x="5251450" y="5556250"/>
          <p14:tracePt t="88767" x="4610100" y="5581650"/>
          <p14:tracePt t="88784" x="4127500" y="5581650"/>
          <p14:tracePt t="88800" x="3937000" y="5581650"/>
          <p14:tracePt t="88817" x="3733800" y="5562600"/>
          <p14:tracePt t="88833" x="3638550" y="5537200"/>
          <p14:tracePt t="88850" x="3613150" y="5530850"/>
          <p14:tracePt t="88867" x="3613150" y="5524500"/>
          <p14:tracePt t="88884" x="3625850" y="5505450"/>
          <p14:tracePt t="88898" x="3632200" y="5499100"/>
          <p14:tracePt t="88917" x="3657600" y="5486400"/>
          <p14:tracePt t="88933" x="3663950" y="5486400"/>
          <p14:tracePt t="88950" x="3676650" y="5486400"/>
          <p14:tracePt t="88966" x="3683000" y="5480050"/>
          <p14:tracePt t="88983" x="3695700" y="5480050"/>
          <p14:tracePt t="89028" x="3702050" y="5480050"/>
          <p14:tracePt t="89076" x="3708400" y="5480050"/>
          <p14:tracePt t="89180" x="3714750" y="5480050"/>
          <p14:tracePt t="89188" x="3721100" y="5480050"/>
          <p14:tracePt t="89204" x="3727450" y="5480050"/>
          <p14:tracePt t="89216" x="3740150" y="5480050"/>
          <p14:tracePt t="89232" x="3771900" y="5461000"/>
          <p14:tracePt t="89249" x="3860800" y="5416550"/>
          <p14:tracePt t="89266" x="4032250" y="5327650"/>
          <p14:tracePt t="89280" x="4165600" y="5238750"/>
          <p14:tracePt t="89299" x="4546600" y="4997450"/>
          <p14:tracePt t="89316" x="5289550" y="4470400"/>
          <p14:tracePt t="89332" x="5772150" y="4146550"/>
          <p14:tracePt t="89349" x="6197600" y="3867150"/>
          <p14:tracePt t="89365" x="6489700" y="3689350"/>
          <p14:tracePt t="89382" x="6623050" y="3613150"/>
          <p14:tracePt t="89399" x="6654800" y="3587750"/>
          <p14:tracePt t="89415" x="6654800" y="3594100"/>
          <p14:tracePt t="89432" x="6623050" y="3663950"/>
          <p14:tracePt t="89447" x="6584950" y="3803650"/>
          <p14:tracePt t="89465" x="6502400" y="4019550"/>
          <p14:tracePt t="89482" x="6388100" y="4273550"/>
          <p14:tracePt t="89498" x="6261100" y="4584700"/>
          <p14:tracePt t="89515" x="5880100" y="5092700"/>
          <p14:tracePt t="89532" x="5562600" y="5397500"/>
          <p14:tracePt t="89549" x="5181600" y="5651500"/>
          <p14:tracePt t="89565" x="4775200" y="5816600"/>
          <p14:tracePt t="89582" x="4311650" y="5886450"/>
          <p14:tracePt t="89598" x="3822700" y="5892800"/>
          <p14:tracePt t="89615" x="3543300" y="5803900"/>
          <p14:tracePt t="89631" x="2997200" y="5562600"/>
          <p14:tracePt t="89648" x="2476500" y="5194300"/>
          <p14:tracePt t="89665" x="2063750" y="4743450"/>
          <p14:tracePt t="89681" x="1790700" y="4235450"/>
          <p14:tracePt t="89696" x="1644650" y="3657600"/>
          <p14:tracePt t="89715" x="1638300" y="3098800"/>
          <p14:tracePt t="89731" x="2000250" y="2298700"/>
          <p14:tracePt t="89748" x="2432050" y="1835150"/>
          <p14:tracePt t="89762" x="2692400" y="1619250"/>
          <p14:tracePt t="89781" x="3651250" y="1130300"/>
          <p14:tracePt t="89798" x="4286250" y="971550"/>
          <p14:tracePt t="89814" x="4806950" y="965200"/>
          <p14:tracePt t="89831" x="5340350" y="1104900"/>
          <p14:tracePt t="89848" x="5734050" y="1365250"/>
          <p14:tracePt t="89864" x="6038850" y="1695450"/>
          <p14:tracePt t="89881" x="6286500" y="2165350"/>
          <p14:tracePt t="89898" x="6438900" y="2647950"/>
          <p14:tracePt t="89914" x="6496050" y="3194050"/>
          <p14:tracePt t="89932" x="6375400" y="4165600"/>
          <p14:tracePt t="89948" x="6102350" y="4864100"/>
          <p14:tracePt t="89964" x="5784850" y="5410200"/>
          <p14:tracePt t="89981" x="5441950" y="5784850"/>
          <p14:tracePt t="89997" x="5092700" y="6038850"/>
          <p14:tracePt t="90014" x="4806950" y="6140450"/>
          <p14:tracePt t="90031" x="4540250" y="6153150"/>
          <p14:tracePt t="90047" x="4254500" y="6038850"/>
          <p14:tracePt t="90064" x="3835400" y="5740400"/>
          <p14:tracePt t="90080" x="3441700" y="5295900"/>
          <p14:tracePt t="90097" x="3073400" y="4730750"/>
          <p14:tracePt t="90113" x="2749550" y="4038600"/>
          <p14:tracePt t="90130" x="2641600" y="3416300"/>
          <p14:tracePt t="90147" x="2774950" y="2597150"/>
          <p14:tracePt t="90164" x="3105150" y="2095500"/>
          <p14:tracePt t="90180" x="3606800" y="1727200"/>
          <p14:tracePt t="90197" x="4292600" y="1435100"/>
          <p14:tracePt t="90213" x="5054600" y="1276350"/>
          <p14:tracePt t="90228" x="5905500" y="1257300"/>
          <p14:tracePt t="90247" x="6635750" y="1409700"/>
          <p14:tracePt t="90264" x="7194550" y="1720850"/>
          <p14:tracePt t="90278" x="7569200" y="2133600"/>
          <p14:tracePt t="90296" x="7778750" y="2597150"/>
          <p14:tracePt t="90313" x="7835900" y="3060700"/>
          <p14:tracePt t="90330" x="7797800" y="3536950"/>
          <p14:tracePt t="90346" x="7613650" y="4089400"/>
          <p14:tracePt t="90363" x="7207250" y="4819650"/>
          <p14:tracePt t="90380" x="6883400" y="5181600"/>
          <p14:tracePt t="90396" x="6559550" y="5461000"/>
          <p14:tracePt t="90413" x="6261100" y="5664200"/>
          <p14:tracePt t="90430" x="6089650" y="5740400"/>
          <p14:tracePt t="90446" x="5969000" y="5772150"/>
          <p14:tracePt t="90463" x="5899150" y="5772150"/>
          <p14:tracePt t="90480" x="5854700" y="5746750"/>
          <p14:tracePt t="90496" x="5829300" y="5676900"/>
          <p14:tracePt t="90513" x="5822950" y="5613400"/>
          <p14:tracePt t="90529" x="5861050" y="5524500"/>
          <p14:tracePt t="90546" x="5867400" y="5499100"/>
          <p14:tracePt t="90580" x="5905500" y="5461000"/>
          <p14:tracePt t="90748" x="5911850" y="5461000"/>
          <p14:tracePt t="90788" x="5918200" y="5473700"/>
          <p14:tracePt t="90796" x="5930900" y="5492750"/>
          <p14:tracePt t="90804" x="5943600" y="5499100"/>
          <p14:tracePt t="90812" x="5962650" y="5524500"/>
          <p14:tracePt t="90828" x="6000750" y="5537200"/>
          <p14:tracePt t="90862" x="6007100" y="5537200"/>
          <p14:tracePt t="90878" x="6013450" y="553720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71588" y="0"/>
            <a:ext cx="10515600" cy="981075"/>
          </a:xfrm>
        </p:spPr>
        <p:txBody>
          <a:bodyPr/>
          <a:lstStyle/>
          <a:p>
            <a:pPr eaLnBrk="1" hangingPunct="1"/>
            <a:r>
              <a:rPr lang="ja-JP" altLang="en-US" dirty="0"/>
              <a:t>Ｂ型肝炎ワクチン</a:t>
            </a:r>
          </a:p>
        </p:txBody>
      </p:sp>
      <p:sp>
        <p:nvSpPr>
          <p:cNvPr id="63491" name="Rectangle 3"/>
          <p:cNvSpPr>
            <a:spLocks noGrp="1" noChangeArrowheads="1"/>
          </p:cNvSpPr>
          <p:nvPr>
            <p:ph type="body" idx="1"/>
          </p:nvPr>
        </p:nvSpPr>
        <p:spPr>
          <a:xfrm>
            <a:off x="1271588" y="1290638"/>
            <a:ext cx="10515600" cy="4908550"/>
          </a:xfrm>
        </p:spPr>
        <p:txBody>
          <a:bodyPr>
            <a:normAutofit fontScale="85000" lnSpcReduction="20000"/>
          </a:bodyPr>
          <a:lstStyle/>
          <a:p>
            <a:pPr eaLnBrk="1" hangingPunct="1">
              <a:defRPr/>
            </a:pPr>
            <a:r>
              <a:rPr lang="ja-JP" altLang="en-US" sz="2400" dirty="0"/>
              <a:t>基礎接種：　</a:t>
            </a:r>
            <a:r>
              <a:rPr lang="en-US" altLang="ja-JP" sz="2400" u="sng" dirty="0"/>
              <a:t>0,4w, 5</a:t>
            </a:r>
            <a:r>
              <a:rPr lang="ja-JP" altLang="en-US" sz="2400" u="sng" dirty="0"/>
              <a:t>～</a:t>
            </a:r>
            <a:r>
              <a:rPr lang="en-US" altLang="ja-JP" sz="2400" u="sng" dirty="0"/>
              <a:t>6</a:t>
            </a:r>
            <a:r>
              <a:rPr lang="ja-JP" altLang="en-US" sz="2400" u="sng" dirty="0"/>
              <a:t>～</a:t>
            </a:r>
            <a:r>
              <a:rPr lang="en-US" altLang="ja-JP" sz="2400" u="sng" dirty="0"/>
              <a:t>12M</a:t>
            </a:r>
            <a:r>
              <a:rPr lang="ja-JP" altLang="en-US" sz="2400" u="sng" dirty="0" err="1"/>
              <a:t>、</a:t>
            </a:r>
            <a:r>
              <a:rPr lang="ja-JP" altLang="en-US" sz="2400" u="sng" dirty="0"/>
              <a:t>追加接種１０年ごと１回</a:t>
            </a:r>
            <a:endParaRPr lang="ja-JP" altLang="en-US" sz="2400" dirty="0"/>
          </a:p>
          <a:p>
            <a:pPr lvl="1" eaLnBrk="1" hangingPunct="1">
              <a:defRPr/>
            </a:pPr>
            <a:r>
              <a:rPr lang="ja-JP" altLang="en-US" sz="2000" dirty="0"/>
              <a:t>母子感染予防は、</a:t>
            </a:r>
            <a:r>
              <a:rPr lang="en-US" altLang="ja-JP" sz="2000" dirty="0"/>
              <a:t>0do(</a:t>
            </a:r>
            <a:r>
              <a:rPr lang="ja-JP" altLang="en-US" sz="2000" dirty="0"/>
              <a:t>出生１２時間以内</a:t>
            </a:r>
            <a:r>
              <a:rPr lang="en-US" altLang="ja-JP" sz="2000" dirty="0"/>
              <a:t>),1Mo,6Mo</a:t>
            </a:r>
            <a:r>
              <a:rPr lang="ja-JP" altLang="en-US" sz="2000" dirty="0"/>
              <a:t>で、 ２～３</a:t>
            </a:r>
            <a:r>
              <a:rPr lang="en-US" altLang="ja-JP" sz="2000" dirty="0"/>
              <a:t>M</a:t>
            </a:r>
            <a:r>
              <a:rPr lang="ja-JP" altLang="en-US" sz="2000" dirty="0"/>
              <a:t>後に</a:t>
            </a:r>
            <a:r>
              <a:rPr lang="ja-JP" altLang="en-US" sz="2000" dirty="0" err="1"/>
              <a:t>ｓ</a:t>
            </a:r>
            <a:r>
              <a:rPr lang="ja-JP" altLang="en-US" sz="2000" dirty="0"/>
              <a:t>抗原・ｓ抗体検査</a:t>
            </a:r>
          </a:p>
          <a:p>
            <a:pPr lvl="1" eaLnBrk="1" hangingPunct="1">
              <a:defRPr/>
            </a:pPr>
            <a:r>
              <a:rPr lang="ja-JP" altLang="en-US" sz="2000" dirty="0"/>
              <a:t>暴露後接種は、</a:t>
            </a:r>
            <a:r>
              <a:rPr lang="en-US" altLang="ja-JP" sz="2000" dirty="0"/>
              <a:t>0,1M,3-6M</a:t>
            </a:r>
            <a:r>
              <a:rPr lang="ja-JP" altLang="en-US" sz="2000" dirty="0"/>
              <a:t>で、２～３</a:t>
            </a:r>
            <a:r>
              <a:rPr lang="en-US" altLang="ja-JP" sz="2000" dirty="0"/>
              <a:t>M</a:t>
            </a:r>
            <a:r>
              <a:rPr lang="ja-JP" altLang="en-US" sz="2000" dirty="0"/>
              <a:t>後に</a:t>
            </a:r>
            <a:r>
              <a:rPr lang="ja-JP" altLang="en-US" sz="2000" dirty="0" err="1"/>
              <a:t>ｓ</a:t>
            </a:r>
            <a:r>
              <a:rPr lang="ja-JP" altLang="en-US" sz="2000" dirty="0"/>
              <a:t>抗原・ｓ抗体検査</a:t>
            </a:r>
          </a:p>
          <a:p>
            <a:pPr eaLnBrk="1" hangingPunct="1">
              <a:defRPr/>
            </a:pPr>
            <a:r>
              <a:rPr lang="ja-JP" altLang="en-US" sz="2400" dirty="0"/>
              <a:t>年齢とともにワクチンの免疫原性が下がる。特に３０才以上。</a:t>
            </a:r>
          </a:p>
          <a:p>
            <a:pPr lvl="1" eaLnBrk="1" hangingPunct="1">
              <a:defRPr/>
            </a:pPr>
            <a:r>
              <a:rPr lang="ja-JP" altLang="en-US" sz="2000" dirty="0"/>
              <a:t>皮下注、筋注いずれも可。筋注の方が少し抗体上昇良い。</a:t>
            </a:r>
          </a:p>
          <a:p>
            <a:pPr eaLnBrk="1" hangingPunct="1">
              <a:defRPr/>
            </a:pPr>
            <a:r>
              <a:rPr lang="ja-JP" altLang="en-US" sz="2400" dirty="0"/>
              <a:t>製剤について</a:t>
            </a:r>
          </a:p>
          <a:p>
            <a:pPr lvl="1" eaLnBrk="1" hangingPunct="1">
              <a:defRPr/>
            </a:pPr>
            <a:r>
              <a:rPr lang="ja-JP" altLang="en-US" sz="2000" dirty="0"/>
              <a:t>ビームゲン</a:t>
            </a:r>
            <a:r>
              <a:rPr lang="en-US" altLang="ja-JP" sz="2000" dirty="0">
                <a:latin typeface="Times New Roman" panose="02020603050405020304" pitchFamily="18" charset="0"/>
              </a:rPr>
              <a:t>®</a:t>
            </a:r>
            <a:r>
              <a:rPr lang="en-US" altLang="ja-JP" sz="2000" dirty="0"/>
              <a:t> </a:t>
            </a:r>
            <a:r>
              <a:rPr lang="ja-JP" altLang="en-US" sz="2000" dirty="0"/>
              <a:t>ｋｍｂ：　</a:t>
            </a:r>
          </a:p>
          <a:p>
            <a:pPr lvl="2" eaLnBrk="1" hangingPunct="1">
              <a:defRPr/>
            </a:pPr>
            <a:r>
              <a:rPr lang="ja-JP" altLang="en-US" sz="2000" dirty="0"/>
              <a:t>チメロサール入り。バイアル</a:t>
            </a:r>
          </a:p>
          <a:p>
            <a:pPr lvl="2" eaLnBrk="1" hangingPunct="1">
              <a:defRPr/>
            </a:pPr>
            <a:r>
              <a:rPr lang="ja-JP" altLang="en-US" sz="2000" dirty="0"/>
              <a:t>１０才以上用 </a:t>
            </a:r>
            <a:r>
              <a:rPr lang="en-US" altLang="ja-JP" sz="2000" dirty="0"/>
              <a:t>0.5ml (10μg)</a:t>
            </a:r>
            <a:r>
              <a:rPr lang="ja-JP" altLang="en-US" sz="2000" dirty="0"/>
              <a:t>と、小児（１０才未満）用 </a:t>
            </a:r>
            <a:r>
              <a:rPr lang="en-US" altLang="ja-JP" sz="2000" dirty="0"/>
              <a:t>0.25ml (5μg)</a:t>
            </a:r>
            <a:r>
              <a:rPr lang="ja-JP" altLang="en-US" sz="2000" dirty="0"/>
              <a:t>がある。</a:t>
            </a:r>
          </a:p>
          <a:p>
            <a:pPr lvl="1" eaLnBrk="1" hangingPunct="1">
              <a:defRPr/>
            </a:pPr>
            <a:r>
              <a:rPr lang="ja-JP" altLang="en-US" sz="2000" dirty="0"/>
              <a:t>ヘプタバックス</a:t>
            </a:r>
            <a:r>
              <a:rPr lang="en-US" altLang="ja-JP" sz="2000" dirty="0">
                <a:latin typeface="Times New Roman" panose="02020603050405020304" pitchFamily="18" charset="0"/>
              </a:rPr>
              <a:t>®</a:t>
            </a:r>
            <a:r>
              <a:rPr lang="en-US" altLang="ja-JP" sz="2000" dirty="0"/>
              <a:t> </a:t>
            </a:r>
            <a:r>
              <a:rPr lang="ja-JP" altLang="en-US" sz="2000" dirty="0"/>
              <a:t>ＭＳＤ　</a:t>
            </a:r>
          </a:p>
          <a:p>
            <a:pPr lvl="2" eaLnBrk="1" hangingPunct="1">
              <a:defRPr/>
            </a:pPr>
            <a:r>
              <a:rPr lang="ja-JP" altLang="en-US" sz="2000" dirty="0"/>
              <a:t>チメロサールフリー。プレフィルドシリンジ</a:t>
            </a:r>
            <a:endParaRPr lang="en-US" altLang="ja-JP" sz="2000" dirty="0"/>
          </a:p>
          <a:p>
            <a:pPr lvl="2" eaLnBrk="1" hangingPunct="1">
              <a:defRPr/>
            </a:pPr>
            <a:r>
              <a:rPr lang="ja-JP" altLang="en-US" sz="2000" dirty="0"/>
              <a:t>１０才以上用 </a:t>
            </a:r>
            <a:r>
              <a:rPr lang="en-US" altLang="ja-JP" sz="2000" dirty="0"/>
              <a:t>0.5ml (10μg)</a:t>
            </a:r>
            <a:r>
              <a:rPr lang="ja-JP" altLang="en-US" sz="2000" dirty="0"/>
              <a:t>と、小児（１０才未満）用 </a:t>
            </a:r>
            <a:r>
              <a:rPr lang="en-US" altLang="ja-JP" sz="2000" dirty="0"/>
              <a:t>0.25ml (5μg)</a:t>
            </a:r>
            <a:r>
              <a:rPr lang="ja-JP" altLang="en-US" sz="2000" dirty="0"/>
              <a:t>がある。</a:t>
            </a:r>
          </a:p>
          <a:p>
            <a:pPr lvl="2" eaLnBrk="1" hangingPunct="1">
              <a:defRPr/>
            </a:pPr>
            <a:endParaRPr lang="en-US" altLang="ja-JP" sz="2000" dirty="0"/>
          </a:p>
          <a:p>
            <a:pPr lvl="1" eaLnBrk="1" hangingPunct="1">
              <a:defRPr/>
            </a:pPr>
            <a:r>
              <a:rPr lang="ja-JP" altLang="en-US" dirty="0"/>
              <a:t>海外製品</a:t>
            </a:r>
            <a:endParaRPr lang="en-US" altLang="ja-JP" dirty="0"/>
          </a:p>
          <a:p>
            <a:pPr lvl="2" eaLnBrk="1" hangingPunct="1">
              <a:defRPr/>
            </a:pPr>
            <a:r>
              <a:rPr lang="en-US" altLang="ja-JP" dirty="0" err="1"/>
              <a:t>Engerix</a:t>
            </a:r>
            <a:r>
              <a:rPr lang="en-US" altLang="ja-JP" dirty="0"/>
              <a:t>-B®(</a:t>
            </a:r>
            <a:r>
              <a:rPr lang="ja-JP" altLang="en-US" dirty="0"/>
              <a:t>Ｂ型肝炎</a:t>
            </a:r>
            <a:r>
              <a:rPr lang="en-US" altLang="ja-JP" dirty="0"/>
              <a:t>)   </a:t>
            </a:r>
            <a:r>
              <a:rPr lang="en-US" altLang="ja-JP" dirty="0" err="1"/>
              <a:t>Twinrix</a:t>
            </a:r>
            <a:r>
              <a:rPr lang="en-US" altLang="ja-JP" dirty="0"/>
              <a:t>® GSK (</a:t>
            </a:r>
            <a:r>
              <a:rPr lang="ja-JP" altLang="en-US" dirty="0"/>
              <a:t>Ａ型肝炎＋Ｂ型肝炎）</a:t>
            </a:r>
            <a:endParaRPr lang="en-US" altLang="ja-JP" dirty="0"/>
          </a:p>
          <a:p>
            <a:pPr lvl="2" eaLnBrk="1" hangingPunct="1">
              <a:defRPr/>
            </a:pPr>
            <a:r>
              <a:rPr lang="ja-JP" altLang="en-US" dirty="0"/>
              <a:t> １０才以上用 </a:t>
            </a:r>
            <a:r>
              <a:rPr lang="en-US" altLang="ja-JP" dirty="0"/>
              <a:t>1.0ml (20μg)</a:t>
            </a:r>
            <a:r>
              <a:rPr lang="ja-JP" altLang="en-US" dirty="0"/>
              <a:t>と、小児（１０才未満）用 </a:t>
            </a:r>
            <a:r>
              <a:rPr lang="en-US" altLang="ja-JP" dirty="0"/>
              <a:t>0.5ml (10μg)</a:t>
            </a:r>
            <a:r>
              <a:rPr lang="ja-JP" altLang="en-US" dirty="0"/>
              <a:t>がある。</a:t>
            </a:r>
            <a:endParaRPr lang="en-US" altLang="ja-JP" dirty="0"/>
          </a:p>
          <a:p>
            <a:pPr lvl="2" eaLnBrk="1" hangingPunct="1">
              <a:defRPr/>
            </a:pPr>
            <a:r>
              <a:rPr lang="ja-JP" altLang="en-US" dirty="0"/>
              <a:t>抗原量が２倍で、免疫原性が高い。</a:t>
            </a:r>
          </a:p>
          <a:p>
            <a:pPr lvl="2" eaLnBrk="1" hangingPunct="1">
              <a:defRPr/>
            </a:pPr>
            <a:endParaRPr lang="ja-JP" altLang="en-US" dirty="0"/>
          </a:p>
          <a:p>
            <a:pPr eaLnBrk="1" hangingPunct="1">
              <a:defRPr/>
            </a:pPr>
            <a:endParaRPr lang="en-US" altLang="ja-JP" sz="2400" dirty="0"/>
          </a:p>
        </p:txBody>
      </p:sp>
    </p:spTree>
  </p:cSld>
  <p:clrMapOvr>
    <a:masterClrMapping/>
  </p:clrMapOvr>
  <p:transition spd="slow" advTm="1183"/>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271588" y="0"/>
            <a:ext cx="10515600" cy="981075"/>
          </a:xfrm>
        </p:spPr>
        <p:txBody>
          <a:bodyPr/>
          <a:lstStyle/>
          <a:p>
            <a:pPr eaLnBrk="1" hangingPunct="1"/>
            <a:r>
              <a:rPr lang="ja-JP" altLang="en-US" dirty="0"/>
              <a:t>Ｂ型肝炎流行地図</a:t>
            </a:r>
          </a:p>
        </p:txBody>
      </p:sp>
      <p:sp>
        <p:nvSpPr>
          <p:cNvPr id="64515" name="Rectangle 3"/>
          <p:cNvSpPr>
            <a:spLocks noGrp="1" noChangeArrowheads="1"/>
          </p:cNvSpPr>
          <p:nvPr>
            <p:ph type="body" idx="1"/>
          </p:nvPr>
        </p:nvSpPr>
        <p:spPr>
          <a:xfrm>
            <a:off x="1271588" y="1290638"/>
            <a:ext cx="10515600" cy="4908550"/>
          </a:xfrm>
        </p:spPr>
        <p:txBody>
          <a:bodyPr/>
          <a:lstStyle/>
          <a:p>
            <a:pPr eaLnBrk="1" hangingPunct="1">
              <a:defRPr/>
            </a:pPr>
            <a:endParaRPr lang="en-US" altLang="ja-JP"/>
          </a:p>
        </p:txBody>
      </p:sp>
      <p:graphicFrame>
        <p:nvGraphicFramePr>
          <p:cNvPr id="84996" name="Object 4"/>
          <p:cNvGraphicFramePr>
            <a:graphicFrameLocks noChangeAspect="1"/>
          </p:cNvGraphicFramePr>
          <p:nvPr/>
        </p:nvGraphicFramePr>
        <p:xfrm>
          <a:off x="1524000" y="-76200"/>
          <a:ext cx="9144000" cy="6934200"/>
        </p:xfrm>
        <a:graphic>
          <a:graphicData uri="http://schemas.openxmlformats.org/presentationml/2006/ole">
            <mc:AlternateContent xmlns:mc="http://schemas.openxmlformats.org/markup-compatibility/2006">
              <mc:Choice xmlns:v="urn:schemas-microsoft-com:vml" Requires="v">
                <p:oleObj name="ビットマップ イメージ" r:id="rId2" imgW="5616427" imgH="3809524" progId="Paint.Picture">
                  <p:embed/>
                </p:oleObj>
              </mc:Choice>
              <mc:Fallback>
                <p:oleObj name="ビットマップ イメージ" r:id="rId2" imgW="5616427" imgH="3809524"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advTm="744"/>
  <p:extLst>
    <p:ext uri="{3A86A75C-4F4B-4683-9AE1-C65F6400EC91}">
      <p14:laserTraceLst xmlns:p14="http://schemas.microsoft.com/office/powerpoint/2010/main">
        <p14:tracePtLst>
          <p14:tracePt t="388" x="6026150" y="5537200"/>
          <p14:tracePt t="437" x="6032500" y="55372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a:xfrm>
            <a:off x="1271588" y="0"/>
            <a:ext cx="10515600" cy="981075"/>
          </a:xfrm>
        </p:spPr>
        <p:txBody>
          <a:bodyPr/>
          <a:lstStyle/>
          <a:p>
            <a:pPr eaLnBrk="1" hangingPunct="1"/>
            <a:r>
              <a:rPr lang="en-US" altLang="ja-JP" dirty="0"/>
              <a:t>B</a:t>
            </a:r>
            <a:r>
              <a:rPr lang="ja-JP" altLang="en-US" dirty="0"/>
              <a:t>型肝炎ワクチンは年齢とともに抗体陽性率が低下</a:t>
            </a:r>
          </a:p>
        </p:txBody>
      </p:sp>
      <p:sp>
        <p:nvSpPr>
          <p:cNvPr id="2" name="コンテンツ プレースホルダー 1"/>
          <p:cNvSpPr>
            <a:spLocks noGrp="1"/>
          </p:cNvSpPr>
          <p:nvPr>
            <p:ph idx="1"/>
          </p:nvPr>
        </p:nvSpPr>
        <p:spPr>
          <a:xfrm>
            <a:off x="30535" y="1327150"/>
            <a:ext cx="3185145" cy="4908550"/>
          </a:xfrm>
        </p:spPr>
        <p:txBody>
          <a:bodyPr/>
          <a:lstStyle/>
          <a:p>
            <a:pPr>
              <a:defRPr/>
            </a:pPr>
            <a:endParaRPr lang="ja-JP" altLang="en-US" dirty="0"/>
          </a:p>
        </p:txBody>
      </p:sp>
      <p:sp>
        <p:nvSpPr>
          <p:cNvPr id="86021" name="Text Box 4"/>
          <p:cNvSpPr txBox="1">
            <a:spLocks noChangeArrowheads="1"/>
          </p:cNvSpPr>
          <p:nvPr/>
        </p:nvSpPr>
        <p:spPr bwMode="auto">
          <a:xfrm>
            <a:off x="6240016" y="6235700"/>
            <a:ext cx="37818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a:defRPr kumimoji="1" sz="2800">
                <a:solidFill>
                  <a:schemeClr val="tx1"/>
                </a:solidFill>
                <a:latin typeface="Calibri" pitchFamily="34" charset="0"/>
              </a:defRPr>
            </a:lvl1pPr>
            <a:lvl2pPr marL="742950" indent="-285750" defTabSz="457200">
              <a:defRPr kumimoji="1" sz="2400">
                <a:solidFill>
                  <a:schemeClr val="tx1"/>
                </a:solidFill>
                <a:latin typeface="Calibri" pitchFamily="34" charset="0"/>
              </a:defRPr>
            </a:lvl2pPr>
            <a:lvl3pPr defTabSz="457200">
              <a:defRPr kumimoji="1" sz="2000">
                <a:solidFill>
                  <a:schemeClr val="tx1"/>
                </a:solidFill>
                <a:latin typeface="Calibri" pitchFamily="34" charset="0"/>
              </a:defRPr>
            </a:lvl3pPr>
            <a:lvl4pPr defTabSz="457200">
              <a:defRPr kumimoji="1">
                <a:solidFill>
                  <a:schemeClr val="tx1"/>
                </a:solidFill>
                <a:latin typeface="Calibri" pitchFamily="34" charset="0"/>
              </a:defRPr>
            </a:lvl4pPr>
            <a:lvl5pPr defTabSz="457200">
              <a:defRPr kumimoji="1">
                <a:solidFill>
                  <a:schemeClr val="tx1"/>
                </a:solidFill>
                <a:latin typeface="Calibri" pitchFamily="34" charset="0"/>
              </a:defRPr>
            </a:lvl5pPr>
            <a:lvl6pPr defTabSz="457200" eaLnBrk="0" fontAlgn="base" hangingPunct="0">
              <a:spcAft>
                <a:spcPct val="0"/>
              </a:spcAft>
              <a:defRPr kumimoji="1">
                <a:solidFill>
                  <a:schemeClr val="tx1"/>
                </a:solidFill>
                <a:latin typeface="Calibri" pitchFamily="34" charset="0"/>
              </a:defRPr>
            </a:lvl6pPr>
            <a:lvl7pPr defTabSz="457200" eaLnBrk="0" fontAlgn="base" hangingPunct="0">
              <a:spcAft>
                <a:spcPct val="0"/>
              </a:spcAft>
              <a:defRPr kumimoji="1">
                <a:solidFill>
                  <a:schemeClr val="tx1"/>
                </a:solidFill>
                <a:latin typeface="Calibri" pitchFamily="34" charset="0"/>
              </a:defRPr>
            </a:lvl7pPr>
            <a:lvl8pPr defTabSz="457200" eaLnBrk="0" fontAlgn="base" hangingPunct="0">
              <a:spcAft>
                <a:spcPct val="0"/>
              </a:spcAft>
              <a:defRPr kumimoji="1">
                <a:solidFill>
                  <a:schemeClr val="tx1"/>
                </a:solidFill>
                <a:latin typeface="Calibri" pitchFamily="34" charset="0"/>
              </a:defRPr>
            </a:lvl8pPr>
            <a:lvl9pPr defTabSz="457200" eaLnBrk="0" fontAlgn="base" hangingPunct="0">
              <a:spcAft>
                <a:spcPct val="0"/>
              </a:spcAft>
              <a:defRPr kumimoji="1">
                <a:solidFill>
                  <a:schemeClr val="tx1"/>
                </a:solidFill>
                <a:latin typeface="Calibri" pitchFamily="34" charset="0"/>
              </a:defRPr>
            </a:lvl9pPr>
          </a:lstStyle>
          <a:p>
            <a:pPr eaLnBrk="1" hangingPunct="1"/>
            <a:r>
              <a:rPr lang="ja-JP" altLang="en-US" sz="1600" dirty="0">
                <a:latin typeface="Tahoma" pitchFamily="34" charset="0"/>
                <a:ea typeface="ＭＳ Ｐゴシック" pitchFamily="50" charset="-128"/>
              </a:rPr>
              <a:t>菊池ら</a:t>
            </a:r>
            <a:r>
              <a:rPr lang="en-US" altLang="ja-JP" sz="1600" dirty="0">
                <a:latin typeface="Tahoma" pitchFamily="34" charset="0"/>
                <a:ea typeface="ＭＳ Ｐゴシック" pitchFamily="50" charset="-128"/>
              </a:rPr>
              <a:t>:</a:t>
            </a:r>
            <a:r>
              <a:rPr lang="ja-JP" altLang="en-US" sz="1600" dirty="0">
                <a:latin typeface="Tahoma" pitchFamily="34" charset="0"/>
                <a:ea typeface="ＭＳ Ｐゴシック" pitchFamily="50" charset="-128"/>
              </a:rPr>
              <a:t>第２６回日本渡航医学会学術集会</a:t>
            </a:r>
            <a:endParaRPr lang="en-US" altLang="ja-JP" sz="1600" dirty="0">
              <a:latin typeface="Tahoma" pitchFamily="34" charset="0"/>
              <a:ea typeface="ＭＳ Ｐゴシック" pitchFamily="50" charset="-128"/>
            </a:endParaRPr>
          </a:p>
        </p:txBody>
      </p:sp>
      <p:graphicFrame>
        <p:nvGraphicFramePr>
          <p:cNvPr id="8" name="グラフ 7">
            <a:extLst>
              <a:ext uri="{FF2B5EF4-FFF2-40B4-BE49-F238E27FC236}">
                <a16:creationId xmlns:a16="http://schemas.microsoft.com/office/drawing/2014/main" id="{DADD7F16-74A3-294D-723B-1AB763D1493B}"/>
              </a:ext>
            </a:extLst>
          </p:cNvPr>
          <p:cNvGraphicFramePr>
            <a:graphicFrameLocks/>
          </p:cNvGraphicFramePr>
          <p:nvPr>
            <p:extLst>
              <p:ext uri="{D42A27DB-BD31-4B8C-83A1-F6EECF244321}">
                <p14:modId xmlns:p14="http://schemas.microsoft.com/office/powerpoint/2010/main" val="2609349621"/>
              </p:ext>
            </p:extLst>
          </p:nvPr>
        </p:nvGraphicFramePr>
        <p:xfrm>
          <a:off x="3215680" y="1196752"/>
          <a:ext cx="8782496" cy="50389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Tm="165558"/>
  <p:extLst>
    <p:ext uri="{3A86A75C-4F4B-4683-9AE1-C65F6400EC91}">
      <p14:laserTraceLst xmlns:p14="http://schemas.microsoft.com/office/powerpoint/2010/main">
        <p14:tracePtLst>
          <p14:tracePt t="69" x="6045200" y="5537200"/>
          <p14:tracePt t="115" x="6051550" y="5530850"/>
          <p14:tracePt t="956" x="6038850" y="5537200"/>
          <p14:tracePt t="964" x="6019800" y="5543550"/>
          <p14:tracePt t="980" x="5994400" y="5556250"/>
          <p14:tracePt t="989" x="5969000" y="5568950"/>
          <p14:tracePt t="1004" x="5924550" y="5594350"/>
          <p14:tracePt t="1021" x="5873750" y="5619750"/>
          <p14:tracePt t="1039" x="5842000" y="5645150"/>
          <p14:tracePt t="1054" x="5829300" y="5670550"/>
          <p14:tracePt t="1071" x="5816600" y="5683250"/>
          <p14:tracePt t="1089" x="5816600" y="5689600"/>
          <p14:tracePt t="1106" x="5810250" y="5695950"/>
          <p14:tracePt t="1122" x="5803900" y="5695950"/>
          <p14:tracePt t="1139" x="5803900" y="5702300"/>
          <p14:tracePt t="1156" x="5784850" y="5702300"/>
          <p14:tracePt t="1172" x="5759450" y="5683250"/>
          <p14:tracePt t="1206" x="5746750" y="5657850"/>
          <p14:tracePt t="1222" x="5753100" y="5638800"/>
          <p14:tracePt t="1341" x="5753100" y="5651500"/>
          <p14:tracePt t="1357" x="5746750" y="5657850"/>
          <p14:tracePt t="1365" x="5740400" y="5651500"/>
          <p14:tracePt t="1381" x="5740400" y="5638800"/>
          <p14:tracePt t="1397" x="5740400" y="5626100"/>
          <p14:tracePt t="1421" x="5740400" y="5632450"/>
          <p14:tracePt t="1436" x="5740400" y="5638800"/>
          <p14:tracePt t="1445" x="5740400" y="5645150"/>
          <p14:tracePt t="1461" x="5740400" y="5651500"/>
          <p14:tracePt t="1477" x="5734050" y="5651500"/>
          <p14:tracePt t="1488" x="5734050" y="5657850"/>
          <p14:tracePt t="1503" x="5727700" y="5657850"/>
          <p14:tracePt t="1525" x="5721350" y="5664200"/>
          <p14:tracePt t="1557" x="5721350" y="5670550"/>
          <p14:tracePt t="1565" x="5715000" y="5670550"/>
          <p14:tracePt t="1597" x="5708650" y="5670550"/>
          <p14:tracePt t="4709" x="5715000" y="5670550"/>
          <p14:tracePt t="4716" x="5727700" y="5670550"/>
          <p14:tracePt t="4733" x="5753100" y="5670550"/>
          <p14:tracePt t="4747" x="5784850" y="5670550"/>
          <p14:tracePt t="4764" x="5899150" y="5670550"/>
          <p14:tracePt t="4780" x="5924550" y="5689600"/>
          <p14:tracePt t="4797" x="5943600" y="5702300"/>
          <p14:tracePt t="4997" x="5937250" y="5702300"/>
          <p14:tracePt t="5005" x="5930900" y="5683250"/>
          <p14:tracePt t="5045" x="5924550" y="5683250"/>
          <p14:tracePt t="5525" x="5930900" y="5683250"/>
          <p14:tracePt t="5532" x="5937250" y="5683250"/>
          <p14:tracePt t="5549" x="5943600" y="5683250"/>
          <p14:tracePt t="5561" x="5943600" y="5676900"/>
          <p14:tracePt t="5578" x="5949950" y="5676900"/>
          <p14:tracePt t="5629" x="5937250" y="5670550"/>
          <p14:tracePt t="5637" x="5899150" y="5664200"/>
          <p14:tracePt t="5645" x="5829300" y="5657850"/>
          <p14:tracePt t="5662" x="5638800" y="5651500"/>
          <p14:tracePt t="5676" x="5327650" y="5638800"/>
          <p14:tracePt t="5695" x="4908550" y="5632450"/>
          <p14:tracePt t="5711" x="4502150" y="5607050"/>
          <p14:tracePt t="5728" x="4267200" y="5594350"/>
          <p14:tracePt t="5745" x="4159250" y="5588000"/>
          <p14:tracePt t="5759" x="4140200" y="5581650"/>
          <p14:tracePt t="5805" x="4140200" y="5575300"/>
          <p14:tracePt t="5812" x="4152900" y="5575300"/>
          <p14:tracePt t="5828" x="4165600" y="5575300"/>
          <p14:tracePt t="5844" x="4191000" y="5575300"/>
          <p14:tracePt t="5861" x="4254500" y="5575300"/>
          <p14:tracePt t="5878" x="4362450" y="5575300"/>
          <p14:tracePt t="5894" x="4438650" y="5575300"/>
          <p14:tracePt t="5911" x="4635500" y="5575300"/>
          <p14:tracePt t="5927" x="4876800" y="5575300"/>
          <p14:tracePt t="5944" x="5175250" y="5562600"/>
          <p14:tracePt t="5961" x="5473700" y="5562600"/>
          <p14:tracePt t="5977" x="5715000" y="5562600"/>
          <p14:tracePt t="5994" x="5905500" y="5562600"/>
          <p14:tracePt t="6010" x="6064250" y="5562600"/>
          <p14:tracePt t="6027" x="6210300" y="5562600"/>
          <p14:tracePt t="6044" x="6400800" y="5568950"/>
          <p14:tracePt t="6061" x="6515100" y="5568950"/>
          <p14:tracePt t="6075" x="6565900" y="5568950"/>
          <p14:tracePt t="6094" x="6705600" y="5568950"/>
          <p14:tracePt t="6110" x="6788150" y="5568950"/>
          <p14:tracePt t="6127" x="6845300" y="5568950"/>
          <p14:tracePt t="6144" x="6908800" y="5568950"/>
          <p14:tracePt t="6161" x="6953250" y="5568950"/>
          <p14:tracePt t="6177" x="6997700" y="5568950"/>
          <p14:tracePt t="6193" x="7048500" y="5568950"/>
          <p14:tracePt t="6210" x="7118350" y="5568950"/>
          <p14:tracePt t="6226" x="7188200" y="5568950"/>
          <p14:tracePt t="6243" x="7251700" y="5568950"/>
          <p14:tracePt t="6259" x="7372350" y="5568950"/>
          <p14:tracePt t="6276" x="7435850" y="5568950"/>
          <p14:tracePt t="6293" x="7499350" y="5562600"/>
          <p14:tracePt t="6310" x="7569200" y="5549900"/>
          <p14:tracePt t="6327" x="7658100" y="5537200"/>
          <p14:tracePt t="6343" x="7727950" y="5524500"/>
          <p14:tracePt t="6358" x="7816850" y="5518150"/>
          <p14:tracePt t="6376" x="7886700" y="5505450"/>
          <p14:tracePt t="6391" x="7956550" y="5505450"/>
          <p14:tracePt t="6410" x="8013700" y="5492750"/>
          <p14:tracePt t="6426" x="8083550" y="5486400"/>
          <p14:tracePt t="6443" x="8153400" y="5480050"/>
          <p14:tracePt t="6458" x="8223250" y="5473700"/>
          <p14:tracePt t="6476" x="8343900" y="5454650"/>
          <p14:tracePt t="6493" x="8426450" y="5448300"/>
          <p14:tracePt t="6508" x="8502650" y="5435600"/>
          <p14:tracePt t="6526" x="8591550" y="5422900"/>
          <p14:tracePt t="6543" x="8674100" y="5416550"/>
          <p14:tracePt t="6559" x="8788400" y="5403850"/>
          <p14:tracePt t="6574" x="8921750" y="5403850"/>
          <p14:tracePt t="6593" x="9074150" y="5403850"/>
          <p14:tracePt t="6609" x="9232900" y="5397500"/>
          <p14:tracePt t="6624" x="9410700" y="5391150"/>
          <p14:tracePt t="6642" x="9582150" y="5384800"/>
          <p14:tracePt t="6659" x="9740900" y="5378450"/>
          <p14:tracePt t="6676" x="9975850" y="5346700"/>
          <p14:tracePt t="6693" x="10090150" y="5334000"/>
          <p14:tracePt t="6710" x="10185400" y="5321300"/>
          <p14:tracePt t="6726" x="10255250" y="5308600"/>
          <p14:tracePt t="6742" x="10318750" y="5302250"/>
          <p14:tracePt t="6759" x="10382250" y="5295900"/>
          <p14:tracePt t="6775" x="10445750" y="5289550"/>
          <p14:tracePt t="6792" x="10496550" y="5289550"/>
          <p14:tracePt t="6807" x="10541000" y="5289550"/>
          <p14:tracePt t="6825" x="10585450" y="5289550"/>
          <p14:tracePt t="6842" x="10617200" y="5289550"/>
          <p14:tracePt t="6858" x="10693400" y="5289550"/>
          <p14:tracePt t="7197" x="10706100" y="5289550"/>
          <p14:tracePt t="7205" x="10712450" y="5289550"/>
          <p14:tracePt t="7213" x="10718800" y="5289550"/>
          <p14:tracePt t="7224" x="10725150" y="5289550"/>
          <p14:tracePt t="7241" x="10769600" y="5289550"/>
          <p14:tracePt t="7258" x="10814050" y="5289550"/>
          <p14:tracePt t="7274" x="10833100" y="5289550"/>
          <p14:tracePt t="7289" x="10871200" y="5289550"/>
          <p14:tracePt t="7307" x="10890250" y="5289550"/>
          <p14:tracePt t="7324" x="10883900" y="5302250"/>
          <p14:tracePt t="7357" x="10718800" y="5378450"/>
          <p14:tracePt t="7373" x="10572750" y="5403850"/>
          <p14:tracePt t="7390" x="10496550" y="5410200"/>
          <p14:tracePt t="7541" x="10477500" y="5391150"/>
          <p14:tracePt t="7548" x="10477500" y="5327650"/>
          <p14:tracePt t="7565" x="10471150" y="5321300"/>
          <p14:tracePt t="7612" x="10490200" y="5327650"/>
          <p14:tracePt t="7620" x="10515600" y="5346700"/>
          <p14:tracePt t="7628" x="10534650" y="5346700"/>
          <p14:tracePt t="7640" x="10560050" y="5346700"/>
          <p14:tracePt t="7656" x="10585450" y="5353050"/>
          <p14:tracePt t="7671" x="10629900" y="5384800"/>
          <p14:tracePt t="7688" x="10642600" y="5384800"/>
          <p14:tracePt t="7707" x="10648950" y="5384800"/>
          <p14:tracePt t="7741" x="10648950" y="5378450"/>
          <p14:tracePt t="7748" x="10648950" y="5372100"/>
          <p14:tracePt t="7757" x="10655300" y="5372100"/>
          <p14:tracePt t="7773" x="10661650" y="5372100"/>
          <p14:tracePt t="7790" x="10661650" y="5365750"/>
          <p14:tracePt t="7806" x="10668000" y="5359400"/>
          <p14:tracePt t="7823" x="10674350" y="5359400"/>
          <p14:tracePt t="7840" x="10687050" y="5359400"/>
          <p14:tracePt t="7856" x="10706100" y="5359400"/>
          <p14:tracePt t="7873" x="10769600" y="5359400"/>
          <p14:tracePt t="7887" x="10845800" y="5365750"/>
          <p14:tracePt t="7906" x="10966450" y="5378450"/>
          <p14:tracePt t="7923" x="11074400" y="5384800"/>
          <p14:tracePt t="7939" x="11195050" y="5403850"/>
          <p14:tracePt t="7956" x="11366500" y="5422900"/>
          <p14:tracePt t="7973" x="11461750" y="5435600"/>
          <p14:tracePt t="7990" x="11544300" y="5441950"/>
          <p14:tracePt t="8006" x="11595100" y="5448300"/>
          <p14:tracePt t="8022" x="11633200" y="5448300"/>
          <p14:tracePt t="8039" x="11664950" y="5448300"/>
          <p14:tracePt t="8056" x="11684000" y="5448300"/>
          <p14:tracePt t="8072" x="11696700" y="5448300"/>
          <p14:tracePt t="8389" x="11690350" y="5448300"/>
          <p14:tracePt t="8397" x="11677650" y="5448300"/>
          <p14:tracePt t="8405" x="11652250" y="5454650"/>
          <p14:tracePt t="8421" x="11576050" y="5461000"/>
          <p14:tracePt t="8438" x="11531600" y="5467350"/>
          <p14:tracePt t="8455" x="11385550" y="5480050"/>
          <p14:tracePt t="8471" x="11207750" y="5505450"/>
          <p14:tracePt t="8486" x="10979150" y="5518150"/>
          <p14:tracePt t="8503" x="10706100" y="5537200"/>
          <p14:tracePt t="8521" x="10420350" y="5556250"/>
          <p14:tracePt t="8538" x="10096500" y="5581650"/>
          <p14:tracePt t="8554" x="9791700" y="5613400"/>
          <p14:tracePt t="8571" x="9467850" y="5638800"/>
          <p14:tracePt t="8588" x="8978900" y="5695950"/>
          <p14:tracePt t="8605" x="8667750" y="5734050"/>
          <p14:tracePt t="8621" x="8362950" y="5765800"/>
          <p14:tracePt t="8638" x="8039100" y="5778500"/>
          <p14:tracePt t="8654" x="7747000" y="5778500"/>
          <p14:tracePt t="8671" x="7454900" y="5778500"/>
          <p14:tracePt t="8687" x="7188200" y="5778500"/>
          <p14:tracePt t="8704" x="7054850" y="5778500"/>
          <p14:tracePt t="8721" x="6807200" y="5778500"/>
          <p14:tracePt t="8737" x="6546850" y="5778500"/>
          <p14:tracePt t="8754" x="6330950" y="5778500"/>
          <p14:tracePt t="8771" x="6140450" y="5791200"/>
          <p14:tracePt t="8787" x="5949950" y="5797550"/>
          <p14:tracePt t="8802" x="5772150" y="5810250"/>
          <p14:tracePt t="8821" x="5511800" y="5835650"/>
          <p14:tracePt t="8837" x="5327650" y="5861050"/>
          <p14:tracePt t="8854" x="5168900" y="5867400"/>
          <p14:tracePt t="8870" x="5035550" y="5873750"/>
          <p14:tracePt t="8887" x="4933950" y="5873750"/>
          <p14:tracePt t="8904" x="4851400" y="5873750"/>
          <p14:tracePt t="8920" x="4806950" y="5873750"/>
          <p14:tracePt t="8935" x="4768850" y="5873750"/>
          <p14:tracePt t="8953" x="4743450" y="5880100"/>
          <p14:tracePt t="8970" x="4724400" y="5880100"/>
          <p14:tracePt t="8987" x="4705350" y="5880100"/>
          <p14:tracePt t="9003" x="4692650" y="5880100"/>
          <p14:tracePt t="9053" x="4686300" y="5880100"/>
          <p14:tracePt t="9284" x="4692650" y="5873750"/>
          <p14:tracePt t="9316" x="4699000" y="5873750"/>
          <p14:tracePt t="9325" x="4699000" y="5867400"/>
          <p14:tracePt t="9693" x="4705350" y="5867400"/>
          <p14:tracePt t="9701" x="4705350" y="5861050"/>
          <p14:tracePt t="9757" x="4711700" y="5861050"/>
          <p14:tracePt t="10061" x="4718050" y="5861050"/>
          <p14:tracePt t="10077" x="4718050" y="5854700"/>
          <p14:tracePt t="10084" x="4724400" y="5854700"/>
          <p14:tracePt t="10125" x="4724400" y="5848350"/>
          <p14:tracePt t="10133" x="4730750" y="5848350"/>
          <p14:tracePt t="10157" x="4737100" y="5848350"/>
          <p14:tracePt t="10213" x="4737100" y="5842000"/>
          <p14:tracePt t="10501" x="4743450" y="5835650"/>
          <p14:tracePt t="10509" x="4743450" y="5829300"/>
          <p14:tracePt t="10517" x="4749800" y="5829300"/>
          <p14:tracePt t="10533" x="4756150" y="5822950"/>
          <p14:tracePt t="10550" x="4756150" y="5816600"/>
          <p14:tracePt t="10566" x="4768850" y="5803900"/>
          <p14:tracePt t="10583" x="4775200" y="5797550"/>
          <p14:tracePt t="10599" x="4787900" y="5797550"/>
          <p14:tracePt t="10616" x="4787900" y="5791200"/>
          <p14:tracePt t="10701" x="4781550" y="5791200"/>
          <p14:tracePt t="10708" x="4762500" y="5778500"/>
          <p14:tracePt t="10716" x="4737100" y="5772150"/>
          <p14:tracePt t="10730" x="4699000" y="5759450"/>
          <p14:tracePt t="10749" x="4603750" y="5695950"/>
          <p14:tracePt t="10766" x="4502150" y="5626100"/>
          <p14:tracePt t="10782" x="4406900" y="5537200"/>
          <p14:tracePt t="10799" x="4324350" y="5435600"/>
          <p14:tracePt t="10814" x="4273550" y="5327650"/>
          <p14:tracePt t="10830" x="4267200" y="5194300"/>
          <p14:tracePt t="10849" x="4292600" y="5073650"/>
          <p14:tracePt t="10865" x="4400550" y="4927600"/>
          <p14:tracePt t="10880" x="4552950" y="4781550"/>
          <p14:tracePt t="10897" x="4768850" y="4660900"/>
          <p14:tracePt t="10916" x="5003800" y="4591050"/>
          <p14:tracePt t="10932" x="5060950" y="4584700"/>
          <p14:tracePt t="10947" x="5067300" y="4603750"/>
          <p14:tracePt t="10982" x="5067300" y="4610100"/>
          <p14:tracePt t="11085" x="5060950" y="4584700"/>
          <p14:tracePt t="11092" x="5048250" y="4546600"/>
          <p14:tracePt t="11109" x="5035550" y="4533900"/>
          <p14:tracePt t="11117" x="5010150" y="4514850"/>
          <p14:tracePt t="11130" x="4991100" y="4502150"/>
          <p14:tracePt t="11149" x="4883150" y="4483100"/>
          <p14:tracePt t="11165" x="4864100" y="4483100"/>
          <p14:tracePt t="11182" x="4857750" y="4483100"/>
          <p14:tracePt t="11198" x="4851400" y="4483100"/>
          <p14:tracePt t="11214" x="4838700" y="4502150"/>
          <p14:tracePt t="11229" x="4832350" y="4533900"/>
          <p14:tracePt t="11248" x="4826000" y="4578350"/>
          <p14:tracePt t="11264" x="4813300" y="4654550"/>
          <p14:tracePt t="11279" x="4806950" y="4730750"/>
          <p14:tracePt t="11298" x="4806950" y="4832350"/>
          <p14:tracePt t="11315" x="4806950" y="4914900"/>
          <p14:tracePt t="11331" x="4806950" y="5016500"/>
          <p14:tracePt t="11348" x="4800600" y="5175250"/>
          <p14:tracePt t="11365" x="4787900" y="5270500"/>
          <p14:tracePt t="11381" x="4781550" y="5321300"/>
          <p14:tracePt t="11396" x="4781550" y="5346700"/>
          <p14:tracePt t="11414" x="4781550" y="5353050"/>
          <p14:tracePt t="11541" x="4775200" y="5353050"/>
          <p14:tracePt t="11548" x="4768850" y="5346700"/>
          <p14:tracePt t="11573" x="4762500" y="5340350"/>
          <p14:tracePt t="11589" x="4756150" y="5334000"/>
          <p14:tracePt t="11644" x="4756150" y="5327650"/>
          <p14:tracePt t="11653" x="4749800" y="5321300"/>
          <p14:tracePt t="11669" x="4743450" y="5321300"/>
          <p14:tracePt t="11680" x="4737100" y="5308600"/>
          <p14:tracePt t="11697" x="4711700" y="5289550"/>
          <p14:tracePt t="11711" x="4686300" y="5257800"/>
          <p14:tracePt t="11730" x="4648200" y="5226050"/>
          <p14:tracePt t="11747" x="4610100" y="5194300"/>
          <p14:tracePt t="11761" x="4584700" y="5168900"/>
          <p14:tracePt t="11780" x="4533900" y="5130800"/>
          <p14:tracePt t="11797" x="4508500" y="5105400"/>
          <p14:tracePt t="11811" x="4502150" y="5092700"/>
          <p14:tracePt t="11830" x="4483100" y="5048250"/>
          <p14:tracePt t="11846" x="4476750" y="5022850"/>
          <p14:tracePt t="11863" x="4476750" y="4984750"/>
          <p14:tracePt t="11880" x="4470400" y="4940300"/>
          <p14:tracePt t="11894" x="4464050" y="4914900"/>
          <p14:tracePt t="11913" x="4464050" y="4889500"/>
          <p14:tracePt t="11930" x="4464050" y="4864100"/>
          <p14:tracePt t="11946" x="4457700" y="4857750"/>
          <p14:tracePt t="11963" x="4457700" y="4845050"/>
          <p14:tracePt t="11980" x="4457700" y="4832350"/>
          <p14:tracePt t="11996" x="4457700" y="4819650"/>
          <p14:tracePt t="12013" x="4445000" y="4800600"/>
          <p14:tracePt t="12029" x="4445000" y="4794250"/>
          <p14:tracePt t="12068" x="4445000" y="4787900"/>
          <p14:tracePt t="12157" x="4445000" y="4794250"/>
          <p14:tracePt t="12164" x="4445000" y="4800600"/>
          <p14:tracePt t="12179" x="4445000" y="4806950"/>
          <p14:tracePt t="12196" x="4445000" y="4813300"/>
          <p14:tracePt t="12221" x="4445000" y="4819650"/>
          <p14:tracePt t="12493" x="4445000" y="4826000"/>
          <p14:tracePt t="12501" x="4451350" y="4845050"/>
          <p14:tracePt t="12509" x="4451350" y="4870450"/>
          <p14:tracePt t="12528" x="4464050" y="4914900"/>
          <p14:tracePt t="12543" x="4476750" y="4997450"/>
          <p14:tracePt t="12561" x="4489450" y="5067300"/>
          <p14:tracePt t="12577" x="4502150" y="5124450"/>
          <p14:tracePt t="12593" x="4508500" y="5149850"/>
          <p14:tracePt t="12611" x="4508500" y="5156200"/>
          <p14:tracePt t="12645" x="4514850" y="5156200"/>
          <p14:tracePt t="12693" x="4514850" y="5149850"/>
          <p14:tracePt t="12701" x="4514850" y="5143500"/>
          <p14:tracePt t="12711" x="4514850" y="5137150"/>
          <p14:tracePt t="12728" x="4514850" y="5124450"/>
          <p14:tracePt t="12745" x="4514850" y="5118100"/>
          <p14:tracePt t="12761" x="4514850" y="5105400"/>
          <p14:tracePt t="12777" x="4514850" y="5099050"/>
          <p14:tracePt t="12811" x="4514850" y="5092700"/>
          <p14:tracePt t="12837" x="4514850" y="5086350"/>
          <p14:tracePt t="13125" x="4514850" y="5092700"/>
          <p14:tracePt t="13141" x="4514850" y="5105400"/>
          <p14:tracePt t="13165" x="4514850" y="5111750"/>
          <p14:tracePt t="13180" x="4514850" y="5118100"/>
          <p14:tracePt t="13277" x="4514850" y="5086350"/>
          <p14:tracePt t="13285" x="4514850" y="5067300"/>
          <p14:tracePt t="13293" x="4514850" y="5035550"/>
          <p14:tracePt t="13309" x="4527550" y="4940300"/>
          <p14:tracePt t="13326" x="4527550" y="4813300"/>
          <p14:tracePt t="13343" x="4527550" y="4679950"/>
          <p14:tracePt t="13359" x="4527550" y="4546600"/>
          <p14:tracePt t="13376" x="4527550" y="4451350"/>
          <p14:tracePt t="13393" x="4527550" y="4413250"/>
          <p14:tracePt t="13445" x="4527550" y="4400550"/>
          <p14:tracePt t="13461" x="4527550" y="4406900"/>
          <p14:tracePt t="13468" x="4527550" y="4413250"/>
          <p14:tracePt t="13476" x="4527550" y="4425950"/>
          <p14:tracePt t="13493" x="4540250" y="4457700"/>
          <p14:tracePt t="13509" x="4546600" y="4495800"/>
          <p14:tracePt t="13526" x="4552950" y="4514850"/>
          <p14:tracePt t="13540" x="4565650" y="4552950"/>
          <p14:tracePt t="13559" x="4578350" y="4603750"/>
          <p14:tracePt t="13576" x="4603750" y="4660900"/>
          <p14:tracePt t="13592" x="4610100" y="4711700"/>
          <p14:tracePt t="13607" x="4622800" y="4768850"/>
          <p14:tracePt t="13626" x="4622800" y="4800600"/>
          <p14:tracePt t="13642" x="4622800" y="4826000"/>
          <p14:tracePt t="13659" x="4622800" y="4832350"/>
          <p14:tracePt t="13693" x="4629150" y="4832350"/>
          <p14:tracePt t="13709" x="4629150" y="4806950"/>
          <p14:tracePt t="13725" x="4622800" y="4737100"/>
          <p14:tracePt t="13742" x="4622800" y="4673600"/>
          <p14:tracePt t="13759" x="4622800" y="4629150"/>
          <p14:tracePt t="13775" x="4622800" y="4559300"/>
          <p14:tracePt t="13792" x="4622800" y="4508500"/>
          <p14:tracePt t="13809" x="4629150" y="4483100"/>
          <p14:tracePt t="13868" x="4629150" y="4489450"/>
          <p14:tracePt t="13877" x="4629150" y="4508500"/>
          <p14:tracePt t="13892" x="4629150" y="4552950"/>
          <p14:tracePt t="13908" x="4629150" y="4603750"/>
          <p14:tracePt t="13925" x="4629150" y="4641850"/>
          <p14:tracePt t="13941" x="4629150" y="4660900"/>
          <p14:tracePt t="13958" x="4629150" y="4679950"/>
          <p14:tracePt t="13975" x="4629150" y="4692650"/>
          <p14:tracePt t="13991" x="4629150" y="4699000"/>
          <p14:tracePt t="14008" x="4629150" y="4705350"/>
          <p14:tracePt t="14039" x="4629150" y="4718050"/>
          <p14:tracePt t="14056" x="4629150" y="4724400"/>
          <p14:tracePt t="14074" x="4629150" y="4737100"/>
          <p14:tracePt t="14090" x="4629150" y="4749800"/>
          <p14:tracePt t="14107" x="4629150" y="4787900"/>
          <p14:tracePt t="14124" x="4610100" y="4845050"/>
          <p14:tracePt t="14140" x="4603750" y="4914900"/>
          <p14:tracePt t="14157" x="4597400" y="4984750"/>
          <p14:tracePt t="14172" x="4584700" y="5073650"/>
          <p14:tracePt t="14190" x="4584700" y="5156200"/>
          <p14:tracePt t="14207" x="4584700" y="5226050"/>
          <p14:tracePt t="14223" x="4584700" y="5270500"/>
          <p14:tracePt t="14240" x="4584700" y="5283200"/>
          <p14:tracePt t="14292" x="4584700" y="5270500"/>
          <p14:tracePt t="14300" x="4584700" y="5245100"/>
          <p14:tracePt t="14308" x="4584700" y="5213350"/>
          <p14:tracePt t="14322" x="4584700" y="5175250"/>
          <p14:tracePt t="14339" x="4584700" y="5099050"/>
          <p14:tracePt t="14356" x="4572000" y="5016500"/>
          <p14:tracePt t="14373" x="4565650" y="4959350"/>
          <p14:tracePt t="14388" x="4559300" y="4914900"/>
          <p14:tracePt t="14406" x="4559300" y="4908550"/>
          <p14:tracePt t="14460" x="4559300" y="4914900"/>
          <p14:tracePt t="14468" x="4552950" y="4927600"/>
          <p14:tracePt t="14476" x="4552950" y="4940300"/>
          <p14:tracePt t="14489" x="4552950" y="4953000"/>
          <p14:tracePt t="14507" x="4552950" y="4991100"/>
          <p14:tracePt t="14523" x="4546600" y="4997450"/>
          <p14:tracePt t="14540" x="4546600" y="5029200"/>
          <p14:tracePt t="14573" x="4546600" y="5035550"/>
          <p14:tracePt t="14604" x="4540250" y="5035550"/>
          <p14:tracePt t="14612" x="4533900" y="5035550"/>
          <p14:tracePt t="14628" x="4527550" y="5035550"/>
          <p14:tracePt t="14639" x="4521200" y="5022850"/>
          <p14:tracePt t="14654" x="4502150" y="4984750"/>
          <p14:tracePt t="14672" x="4476750" y="4927600"/>
          <p14:tracePt t="14689" x="4445000" y="4870450"/>
          <p14:tracePt t="14705" x="4432300" y="4832350"/>
          <p14:tracePt t="14721" x="4419600" y="4806950"/>
          <p14:tracePt t="14740" x="4419600" y="4794250"/>
          <p14:tracePt t="14821" x="4419600" y="4806950"/>
          <p14:tracePt t="14829" x="4419600" y="4826000"/>
          <p14:tracePt t="14845" x="4419600" y="4838700"/>
          <p14:tracePt t="14856" x="4419600" y="4857750"/>
          <p14:tracePt t="14870" x="4425950" y="4895850"/>
          <p14:tracePt t="14887" x="4432300" y="4927600"/>
          <p14:tracePt t="14906" x="4438650" y="4946650"/>
          <p14:tracePt t="14920" x="4445000" y="4959350"/>
          <p14:tracePt t="14937" x="4445000" y="4965700"/>
          <p14:tracePt t="15301" x="4451350" y="4959350"/>
          <p14:tracePt t="15309" x="4451350" y="4946650"/>
          <p14:tracePt t="15321" x="4451350" y="4940300"/>
          <p14:tracePt t="15338" x="4451350" y="4933950"/>
          <p14:tracePt t="15354" x="4451350" y="4927600"/>
          <p14:tracePt t="15371" x="4457700" y="4927600"/>
          <p14:tracePt t="15429" x="4464050" y="4946650"/>
          <p14:tracePt t="15437" x="4470400" y="4972050"/>
          <p14:tracePt t="15444" x="4476750" y="4991100"/>
          <p14:tracePt t="15460" x="4476750" y="5010150"/>
          <p14:tracePt t="15471" x="4483100" y="5029200"/>
          <p14:tracePt t="15486" x="4483100" y="5060950"/>
          <p14:tracePt t="15505" x="4483100" y="5073650"/>
          <p14:tracePt t="15521" x="4483100" y="5080000"/>
          <p14:tracePt t="15554" x="4476750" y="5080000"/>
          <p14:tracePt t="15571" x="4451350" y="5048250"/>
          <p14:tracePt t="15587" x="4425950" y="5003800"/>
          <p14:tracePt t="15604" x="4406900" y="4914900"/>
          <p14:tracePt t="15619" x="4400550" y="4876800"/>
          <p14:tracePt t="15637" x="4413250" y="4762500"/>
          <p14:tracePt t="15654" x="4457700" y="4699000"/>
          <p14:tracePt t="15669" x="4527550" y="4641850"/>
          <p14:tracePt t="15685" x="4565650" y="4629150"/>
          <p14:tracePt t="15704" x="4591050" y="4629150"/>
          <p14:tracePt t="15721" x="4597400" y="4635500"/>
          <p14:tracePt t="15737" x="4603750" y="4648200"/>
          <p14:tracePt t="15752" x="4603750" y="4673600"/>
          <p14:tracePt t="15770" x="4603750" y="4711700"/>
          <p14:tracePt t="15787" x="4603750" y="4749800"/>
          <p14:tracePt t="15804" x="4603750" y="4806950"/>
          <p14:tracePt t="15820" x="4603750" y="4851400"/>
          <p14:tracePt t="15837" x="4597400" y="4883150"/>
          <p14:tracePt t="15853" x="4597400" y="4902200"/>
          <p14:tracePt t="15870" x="4597400" y="4908550"/>
          <p14:tracePt t="15886" x="4597400" y="4921250"/>
          <p14:tracePt t="16069" x="4597400" y="4914900"/>
          <p14:tracePt t="16077" x="4597400" y="4908550"/>
          <p14:tracePt t="16101" x="4597400" y="4902200"/>
          <p14:tracePt t="16125" x="4603750" y="4895850"/>
          <p14:tracePt t="16132" x="4603750" y="4889500"/>
          <p14:tracePt t="17133" x="4610100" y="4908550"/>
          <p14:tracePt t="17140" x="4610100" y="4927600"/>
          <p14:tracePt t="17156" x="4610100" y="4940300"/>
          <p14:tracePt t="17167" x="4610100" y="4959350"/>
          <p14:tracePt t="17184" x="4610100" y="4997450"/>
          <p14:tracePt t="17200" x="4603750" y="5029200"/>
          <p14:tracePt t="17217" x="4584700" y="5060950"/>
          <p14:tracePt t="17234" x="4565650" y="5080000"/>
          <p14:tracePt t="17250" x="4546600" y="5086350"/>
          <p14:tracePt t="17265" x="4540250" y="5086350"/>
          <p14:tracePt t="17284" x="4527550" y="5086350"/>
          <p14:tracePt t="17300" x="4508500" y="5060950"/>
          <p14:tracePt t="17315" x="4508500" y="5048250"/>
          <p14:tracePt t="17334" x="4489450" y="4984750"/>
          <p14:tracePt t="17350" x="4483100" y="4927600"/>
          <p14:tracePt t="17364" x="4483100" y="4883150"/>
          <p14:tracePt t="17381" x="4483100" y="4832350"/>
          <p14:tracePt t="17400" x="4483100" y="4768850"/>
          <p14:tracePt t="17416" x="4483100" y="4724400"/>
          <p14:tracePt t="17433" x="4489450" y="4686300"/>
          <p14:tracePt t="17449" x="4502150" y="4629150"/>
          <p14:tracePt t="17466" x="4521200" y="4610100"/>
          <p14:tracePt t="17483" x="4533900" y="4597400"/>
          <p14:tracePt t="17499" x="4533900" y="4591050"/>
          <p14:tracePt t="17516" x="4540250" y="4584700"/>
          <p14:tracePt t="17533" x="4546600" y="4584700"/>
          <p14:tracePt t="17550" x="4552950" y="4584700"/>
          <p14:tracePt t="17566" x="4565650" y="4584700"/>
          <p14:tracePt t="17582" x="4591050" y="4597400"/>
          <p14:tracePt t="17599" x="4603750" y="4610100"/>
          <p14:tracePt t="17616" x="4616450" y="4629150"/>
          <p14:tracePt t="17632" x="4622800" y="4648200"/>
          <p14:tracePt t="17649" x="4629150" y="4660900"/>
          <p14:tracePt t="17664" x="4629150" y="4686300"/>
          <p14:tracePt t="17682" x="4629150" y="4718050"/>
          <p14:tracePt t="17699" x="4635500" y="4762500"/>
          <p14:tracePt t="17716" x="4641850" y="4851400"/>
          <p14:tracePt t="17732" x="4641850" y="4914900"/>
          <p14:tracePt t="17749" x="4629150" y="4953000"/>
          <p14:tracePt t="17766" x="4597400" y="4991100"/>
          <p14:tracePt t="17782" x="4559300" y="5003800"/>
          <p14:tracePt t="17799" x="4527550" y="5003800"/>
          <p14:tracePt t="17816" x="4495800" y="5003800"/>
          <p14:tracePt t="17832" x="4483100" y="4991100"/>
          <p14:tracePt t="17848" x="4464050" y="4953000"/>
          <p14:tracePt t="17865" x="4457700" y="4914900"/>
          <p14:tracePt t="17882" x="4457700" y="4864100"/>
          <p14:tracePt t="17899" x="4457700" y="4806950"/>
          <p14:tracePt t="17915" x="4483100" y="4756150"/>
          <p14:tracePt t="17932" x="4527550" y="4705350"/>
          <p14:tracePt t="17948" x="4540250" y="4699000"/>
          <p14:tracePt t="17965" x="4546600" y="4699000"/>
          <p14:tracePt t="17982" x="4552950" y="4705350"/>
          <p14:tracePt t="17996" x="4565650" y="4737100"/>
          <p14:tracePt t="18015" x="4565650" y="4768850"/>
          <p14:tracePt t="18032" x="4565650" y="4800600"/>
          <p14:tracePt t="18048" x="4565650" y="4819650"/>
          <p14:tracePt t="18065" x="4565650" y="4826000"/>
          <p14:tracePt t="18081" x="4565650" y="4832350"/>
          <p14:tracePt t="18189" x="4565650" y="4838700"/>
          <p14:tracePt t="18205" x="4584700" y="4838700"/>
          <p14:tracePt t="18213" x="4616450" y="4838700"/>
          <p14:tracePt t="18220" x="4654550" y="4845050"/>
          <p14:tracePt t="18231" x="4699000" y="4845050"/>
          <p14:tracePt t="18248" x="4787900" y="4864100"/>
          <p14:tracePt t="18262" x="4806950" y="4876800"/>
          <p14:tracePt t="18281" x="4819650" y="4908550"/>
          <p14:tracePt t="18298" x="4813300" y="4908550"/>
          <p14:tracePt t="18314" x="4927600" y="4978400"/>
          <p14:tracePt t="18349" x="4927600" y="4984750"/>
          <p14:tracePt t="18453" x="4927600" y="4978400"/>
          <p14:tracePt t="18460" x="4927600" y="4965700"/>
          <p14:tracePt t="18476" x="4921250" y="4953000"/>
          <p14:tracePt t="18485" x="4908550" y="4953000"/>
          <p14:tracePt t="18540" x="4921250" y="4946650"/>
          <p14:tracePt t="18565" x="4921250" y="4940300"/>
          <p14:tracePt t="18573" x="4927600" y="4940300"/>
          <p14:tracePt t="18580" x="4927600" y="4933950"/>
          <p14:tracePt t="18597" x="4927600" y="4927600"/>
          <p14:tracePt t="18614" x="4927600" y="4914900"/>
          <p14:tracePt t="18630" x="4927600" y="4902200"/>
          <p14:tracePt t="18647" x="4927600" y="4883150"/>
          <p14:tracePt t="18663" x="4927600" y="4864100"/>
          <p14:tracePt t="18680" x="4927600" y="4845050"/>
          <p14:tracePt t="18696" x="4927600" y="4826000"/>
          <p14:tracePt t="18713" x="4927600" y="4806950"/>
          <p14:tracePt t="18730" x="4927600" y="4781550"/>
          <p14:tracePt t="18746" x="4927600" y="4775200"/>
          <p14:tracePt t="18763" x="4927600" y="4768850"/>
          <p14:tracePt t="18909" x="4921250" y="4781550"/>
          <p14:tracePt t="18925" x="4908550" y="4794250"/>
          <p14:tracePt t="18933" x="4908550" y="4800600"/>
          <p14:tracePt t="18949" x="4908550" y="4806950"/>
          <p14:tracePt t="18962" x="4902200" y="4806950"/>
          <p14:tracePt t="18979" x="4902200" y="4813300"/>
          <p14:tracePt t="19021" x="4902200" y="4819650"/>
          <p14:tracePt t="19093" x="4902200" y="4813300"/>
          <p14:tracePt t="19109" x="4902200" y="4806950"/>
          <p14:tracePt t="19117" x="4902200" y="4800600"/>
          <p14:tracePt t="19140" x="4902200" y="4794250"/>
          <p14:tracePt t="19285" x="4902200" y="4806950"/>
          <p14:tracePt t="19292" x="4902200" y="4826000"/>
          <p14:tracePt t="19309" x="4895850" y="4838700"/>
          <p14:tracePt t="19316" x="4889500" y="4838700"/>
          <p14:tracePt t="19328" x="4883150" y="4845050"/>
          <p14:tracePt t="19345" x="4883150" y="4851400"/>
          <p14:tracePt t="19362" x="4870450" y="4864100"/>
          <p14:tracePt t="19378" x="4864100" y="4864100"/>
          <p14:tracePt t="19380" x="4857750" y="4864100"/>
          <p14:tracePt t="19395" x="4851400" y="4864100"/>
          <p14:tracePt t="19411" x="4832350" y="4864100"/>
          <p14:tracePt t="19428" x="4800600" y="4845050"/>
          <p14:tracePt t="19445" x="4787900" y="4819650"/>
          <p14:tracePt t="19460" x="4768850" y="4775200"/>
          <p14:tracePt t="19478" x="4756150" y="4730750"/>
          <p14:tracePt t="19493" x="4756150" y="4686300"/>
          <p14:tracePt t="19511" x="4749800" y="4629150"/>
          <p14:tracePt t="19528" x="4749800" y="4591050"/>
          <p14:tracePt t="19545" x="4749800" y="4559300"/>
          <p14:tracePt t="19561" x="4762500" y="4527550"/>
          <p14:tracePt t="19577" x="4781550" y="4502150"/>
          <p14:tracePt t="19594" x="4806950" y="4483100"/>
          <p14:tracePt t="19611" x="4826000" y="4470400"/>
          <p14:tracePt t="19628" x="4876800" y="4457700"/>
          <p14:tracePt t="19644" x="4902200" y="4457700"/>
          <p14:tracePt t="19661" x="4927600" y="4470400"/>
          <p14:tracePt t="19677" x="4953000" y="4502150"/>
          <p14:tracePt t="19694" x="4978400" y="4546600"/>
          <p14:tracePt t="19711" x="4997450" y="4610100"/>
          <p14:tracePt t="19725" x="5003800" y="4679950"/>
          <p14:tracePt t="19744" x="5003800" y="4756150"/>
          <p14:tracePt t="19759" x="4984750" y="4826000"/>
          <p14:tracePt t="19777" x="4946650" y="4870450"/>
          <p14:tracePt t="19794" x="4921250" y="4895850"/>
          <p14:tracePt t="19809" x="4902200" y="4902200"/>
          <p14:tracePt t="19825" x="4889500" y="4902200"/>
          <p14:tracePt t="19844" x="4870450" y="4876800"/>
          <p14:tracePt t="19861" x="4870450" y="4857750"/>
          <p14:tracePt t="19877" x="4864100" y="4794250"/>
          <p14:tracePt t="19892" x="4864100" y="4718050"/>
          <p14:tracePt t="19911" x="4864100" y="4635500"/>
          <p14:tracePt t="19927" x="4870450" y="4565650"/>
          <p14:tracePt t="19943" x="4902200" y="4502150"/>
          <p14:tracePt t="19960" x="4921250" y="4483100"/>
          <p14:tracePt t="19975" x="4940300" y="4464050"/>
          <p14:tracePt t="19992" x="4946650" y="4464050"/>
          <p14:tracePt t="20010" x="4953000" y="4464050"/>
          <p14:tracePt t="20025" x="4965700" y="4476750"/>
          <p14:tracePt t="20044" x="5003800" y="4572000"/>
          <p14:tracePt t="20058" x="5010150" y="4610100"/>
          <p14:tracePt t="20077" x="5010150" y="4705350"/>
          <p14:tracePt t="20093" x="4997450" y="4762500"/>
          <p14:tracePt t="20110" x="4965700" y="4794250"/>
          <p14:tracePt t="20126" x="4940300" y="4813300"/>
          <p14:tracePt t="20141" x="4908550" y="4813300"/>
          <p14:tracePt t="20160" x="4883150" y="4813300"/>
          <p14:tracePt t="20176" x="4851400" y="4781550"/>
          <p14:tracePt t="20191" x="4832350" y="4743450"/>
          <p14:tracePt t="20210" x="4813300" y="4692650"/>
          <p14:tracePt t="20224" x="4800600" y="4641850"/>
          <p14:tracePt t="20243" x="4800600" y="4603750"/>
          <p14:tracePt t="20260" x="4800600" y="4565650"/>
          <p14:tracePt t="20276" x="4819650" y="4540250"/>
          <p14:tracePt t="20293" x="4838700" y="4533900"/>
          <p14:tracePt t="20308" x="4857750" y="4533900"/>
          <p14:tracePt t="20326" x="4876800" y="4546600"/>
          <p14:tracePt t="20343" x="4895850" y="4584700"/>
          <p14:tracePt t="20357" x="4908550" y="4635500"/>
          <p14:tracePt t="20376" x="4908550" y="4686300"/>
          <p14:tracePt t="20393" x="4908550" y="4724400"/>
          <p14:tracePt t="20409" x="4883150" y="4749800"/>
          <p14:tracePt t="20426" x="4876800" y="4756150"/>
          <p14:tracePt t="20442" x="4857750" y="4756150"/>
          <p14:tracePt t="20459" x="4838700" y="4749800"/>
          <p14:tracePt t="20476" x="4813300" y="4692650"/>
          <p14:tracePt t="20492" x="4800600" y="4654550"/>
          <p14:tracePt t="20509" x="4800600" y="4603750"/>
          <p14:tracePt t="20525" x="4800600" y="4552950"/>
          <p14:tracePt t="20542" x="4838700" y="4508500"/>
          <p14:tracePt t="20557" x="4876800" y="4483100"/>
          <p14:tracePt t="20575" x="4927600" y="4464050"/>
          <p14:tracePt t="20592" x="4959350" y="4464050"/>
          <p14:tracePt t="20609" x="4984750" y="4476750"/>
          <p14:tracePt t="20625" x="5010150" y="4527550"/>
          <p14:tracePt t="20640" x="5016500" y="4597400"/>
          <p14:tracePt t="20658" x="5016500" y="4660900"/>
          <p14:tracePt t="20673" x="4997450" y="4730750"/>
          <p14:tracePt t="20692" x="4946650" y="4775200"/>
          <p14:tracePt t="20709" x="4914900" y="4781550"/>
          <p14:tracePt t="20725" x="4876800" y="4781550"/>
          <p14:tracePt t="20742" x="4826000" y="4762500"/>
          <p14:tracePt t="20758" x="4781550" y="4705350"/>
          <p14:tracePt t="20775" x="4743450" y="4654550"/>
          <p14:tracePt t="20791" x="4718050" y="4597400"/>
          <p14:tracePt t="20808" x="4718050" y="4552950"/>
          <p14:tracePt t="20825" x="4718050" y="4514850"/>
          <p14:tracePt t="20841" x="4718050" y="4483100"/>
          <p14:tracePt t="20858" x="4737100" y="4470400"/>
          <p14:tracePt t="20875" x="4768850" y="4470400"/>
          <p14:tracePt t="20877" x="4781550" y="4470400"/>
          <p14:tracePt t="20891" x="4800600" y="4470400"/>
          <p14:tracePt t="20906" x="4838700" y="4483100"/>
          <p14:tracePt t="20924" x="4889500" y="4552950"/>
          <p14:tracePt t="20941" x="4895850" y="4603750"/>
          <p14:tracePt t="20957" x="4895850" y="4648200"/>
          <p14:tracePt t="20974" x="4870450" y="4679950"/>
          <p14:tracePt t="20990" x="4826000" y="4699000"/>
          <p14:tracePt t="21007" x="4794250" y="4699000"/>
          <p14:tracePt t="21022" x="4762500" y="4699000"/>
          <p14:tracePt t="21040" x="4730750" y="4660900"/>
          <p14:tracePt t="21057" x="4699000" y="4622800"/>
          <p14:tracePt t="21074" x="4686300" y="4565650"/>
          <p14:tracePt t="21090" x="4686300" y="4508500"/>
          <p14:tracePt t="21107" x="4686300" y="4451350"/>
          <p14:tracePt t="21124" x="4743450" y="4394200"/>
          <p14:tracePt t="21140" x="4787900" y="4362450"/>
          <p14:tracePt t="21157" x="4864100" y="4362450"/>
          <p14:tracePt t="21173" x="4953000" y="4387850"/>
          <p14:tracePt t="21189" x="5003800" y="4445000"/>
          <p14:tracePt t="21207" x="5035550" y="4489450"/>
          <p14:tracePt t="21224" x="5041900" y="4527550"/>
          <p14:tracePt t="21240" x="5041900" y="4546600"/>
          <p14:tracePt t="21257" x="5041900" y="4559300"/>
          <p14:tracePt t="21273" x="5041900" y="4565650"/>
          <p14:tracePt t="21290" x="5035550" y="4565650"/>
          <p14:tracePt t="21341" x="5035550" y="4572000"/>
          <p14:tracePt t="21348" x="5029200" y="4572000"/>
          <p14:tracePt t="21364" x="5022850" y="4584700"/>
          <p14:tracePt t="21373" x="5016500" y="4591050"/>
          <p14:tracePt t="21390" x="5010150" y="4616450"/>
          <p14:tracePt t="21405" x="5010150" y="4635500"/>
          <p14:tracePt t="21423" x="5010150" y="4641850"/>
          <p14:tracePt t="21440" x="5016500" y="4648200"/>
          <p14:tracePt t="21456" x="5016500" y="4654550"/>
          <p14:tracePt t="21471" x="5022850" y="4660900"/>
          <p14:tracePt t="21501" x="5022850" y="4648200"/>
          <p14:tracePt t="21508" x="5022850" y="4635500"/>
          <p14:tracePt t="21523" x="5022850" y="4629150"/>
          <p14:tracePt t="21540" x="5016500" y="4603750"/>
          <p14:tracePt t="21556" x="5010150" y="4591050"/>
          <p14:tracePt t="21571" x="5003800" y="4584700"/>
          <p14:tracePt t="21590" x="5003800" y="4572000"/>
          <p14:tracePt t="21606" x="5003800" y="4565650"/>
          <p14:tracePt t="21623" x="5003800" y="4559300"/>
          <p14:tracePt t="21639" x="5003800" y="4552950"/>
          <p14:tracePt t="21656" x="4997450" y="4552950"/>
          <p14:tracePt t="21673" x="4991100" y="4546600"/>
          <p14:tracePt t="21765" x="4984750" y="4546600"/>
          <p14:tracePt t="21789" x="4978400" y="4572000"/>
          <p14:tracePt t="21796" x="4972050" y="4597400"/>
          <p14:tracePt t="21804" x="4959350" y="4635500"/>
          <p14:tracePt t="21820" x="4927600" y="4705350"/>
          <p14:tracePt t="21839" x="4902200" y="4775200"/>
          <p14:tracePt t="21856" x="4883150" y="4806950"/>
          <p14:tracePt t="21872" x="4864100" y="4826000"/>
          <p14:tracePt t="21889" x="4845050" y="4826000"/>
          <p14:tracePt t="21905" x="4832350" y="4826000"/>
          <p14:tracePt t="21922" x="4806950" y="4806950"/>
          <p14:tracePt t="21939" x="4787900" y="4762500"/>
          <p14:tracePt t="21956" x="4756150" y="4699000"/>
          <p14:tracePt t="21972" x="4749800" y="4654550"/>
          <p14:tracePt t="21989" x="4743450" y="4616450"/>
          <p14:tracePt t="22006" x="4743450" y="4578350"/>
          <p14:tracePt t="22022" x="4749800" y="4546600"/>
          <p14:tracePt t="22038" x="4762500" y="4533900"/>
          <p14:tracePt t="22055" x="4775200" y="4521200"/>
          <p14:tracePt t="22072" x="4781550" y="4521200"/>
          <p14:tracePt t="22088" x="4800600" y="4514850"/>
          <p14:tracePt t="22103" x="4832350" y="4521200"/>
          <p14:tracePt t="22121" x="4889500" y="4559300"/>
          <p14:tracePt t="22138" x="4946650" y="4603750"/>
          <p14:tracePt t="22155" x="4991100" y="4660900"/>
          <p14:tracePt t="22169" x="5003800" y="4705350"/>
          <p14:tracePt t="22188" x="5016500" y="4762500"/>
          <p14:tracePt t="22205" x="5016500" y="4794250"/>
          <p14:tracePt t="22222" x="4991100" y="4813300"/>
          <p14:tracePt t="22238" x="4959350" y="4826000"/>
          <p14:tracePt t="22255" x="4921250" y="4832350"/>
          <p14:tracePt t="22271" x="4889500" y="4832350"/>
          <p14:tracePt t="22288" x="4851400" y="4832350"/>
          <p14:tracePt t="22304" x="4826000" y="4813300"/>
          <p14:tracePt t="22321" x="4806950" y="4781550"/>
          <p14:tracePt t="22338" x="4800600" y="4743450"/>
          <p14:tracePt t="22354" x="4800600" y="4699000"/>
          <p14:tracePt t="22369" x="4800600" y="4648200"/>
          <p14:tracePt t="22388" x="4845050" y="4565650"/>
          <p14:tracePt t="22404" x="4895850" y="4527550"/>
          <p14:tracePt t="22421" x="4953000" y="4502150"/>
          <p14:tracePt t="22438" x="5010150" y="4495800"/>
          <p14:tracePt t="22452" x="5073650" y="4521200"/>
          <p14:tracePt t="22471" x="5124450" y="4565650"/>
          <p14:tracePt t="22488" x="5149850" y="4641850"/>
          <p14:tracePt t="22502" x="5149850" y="4711700"/>
          <p14:tracePt t="22521" x="5099050" y="4794250"/>
          <p14:tracePt t="22537" x="5022850" y="4845050"/>
          <p14:tracePt t="22554" x="4933950" y="4870450"/>
          <p14:tracePt t="22571" x="4876800" y="4870450"/>
          <p14:tracePt t="22587" x="4819650" y="4857750"/>
          <p14:tracePt t="22604" x="4775200" y="4787900"/>
          <p14:tracePt t="22618" x="4768850" y="4768850"/>
          <p14:tracePt t="22637" x="4762500" y="4686300"/>
          <p14:tracePt t="22654" x="4768850" y="4635500"/>
          <p14:tracePt t="22670" x="4806950" y="4565650"/>
          <p14:tracePt t="22685" x="4851400" y="4527550"/>
          <p14:tracePt t="22704" x="4902200" y="4514850"/>
          <p14:tracePt t="22720" x="4953000" y="4514850"/>
          <p14:tracePt t="22737" x="5010150" y="4552950"/>
          <p14:tracePt t="22753" x="5041900" y="4629150"/>
          <p14:tracePt t="22770" x="5054600" y="4724400"/>
          <p14:tracePt t="22787" x="5041900" y="4813300"/>
          <p14:tracePt t="22804" x="4978400" y="4914900"/>
          <p14:tracePt t="22820" x="4927600" y="4953000"/>
          <p14:tracePt t="22837" x="4876800" y="4965700"/>
          <p14:tracePt t="22853" x="4851400" y="4965700"/>
          <p14:tracePt t="22870" x="4819650" y="4946650"/>
          <p14:tracePt t="22886" x="4813300" y="4908550"/>
          <p14:tracePt t="22903" x="4800600" y="4857750"/>
          <p14:tracePt t="22920" x="4800600" y="4819650"/>
          <p14:tracePt t="22937" x="4800600" y="4794250"/>
          <p14:tracePt t="22953" x="4806950" y="4781550"/>
          <p14:tracePt t="22969" x="4813300" y="4775200"/>
          <p14:tracePt t="23028" x="4819650" y="4775200"/>
          <p14:tracePt t="23052" x="4819650" y="4781550"/>
          <p14:tracePt t="23469" x="4857750" y="4781550"/>
          <p14:tracePt t="23477" x="4965700" y="4756150"/>
          <p14:tracePt t="23485" x="5137150" y="4730750"/>
          <p14:tracePt t="23500" x="5588000" y="4660900"/>
          <p14:tracePt t="23518" x="5867400" y="4629150"/>
          <p14:tracePt t="23535" x="6464300" y="4565650"/>
          <p14:tracePt t="23552" x="7029450" y="4521200"/>
          <p14:tracePt t="23568" x="7353300" y="4521200"/>
          <p14:tracePt t="23584" x="7524750" y="4527550"/>
          <p14:tracePt t="23601" x="7543800" y="4533900"/>
          <p14:tracePt t="23618" x="7543800" y="4546600"/>
          <p14:tracePt t="23632" x="7524750" y="4572000"/>
          <p14:tracePt t="23651" x="7486650" y="4591050"/>
          <p14:tracePt t="23668" x="7461250" y="4610100"/>
          <p14:tracePt t="23684" x="7448550" y="4622800"/>
          <p14:tracePt t="23701" x="7442200" y="4635500"/>
          <p14:tracePt t="23718" x="7442200" y="4641850"/>
          <p14:tracePt t="23734" x="7429500" y="4648200"/>
          <p14:tracePt t="23751" x="7423150" y="4654550"/>
          <p14:tracePt t="23767" x="7416800" y="4667250"/>
          <p14:tracePt t="23784" x="7410450" y="4667250"/>
          <p14:tracePt t="23801" x="7404100" y="4673600"/>
          <p14:tracePt t="23821" x="7404100" y="4679950"/>
          <p14:tracePt t="23853" x="7410450" y="4679950"/>
          <p14:tracePt t="23861" x="7416800" y="4679950"/>
          <p14:tracePt t="23876" x="7423150" y="4679950"/>
          <p14:tracePt t="23884" x="7429500" y="4679950"/>
          <p14:tracePt t="23901" x="7435850" y="4679950"/>
          <p14:tracePt t="23917" x="7435850" y="4673600"/>
          <p14:tracePt t="23934" x="7435850" y="4667250"/>
          <p14:tracePt t="23950" x="7435850" y="4660900"/>
          <p14:tracePt t="23967" x="7416800" y="4660900"/>
          <p14:tracePt t="23984" x="7391400" y="4654550"/>
          <p14:tracePt t="23998" x="7359650" y="4654550"/>
          <p14:tracePt t="24017" x="7334250" y="4654550"/>
          <p14:tracePt t="24033" x="7302500" y="4654550"/>
          <p14:tracePt t="24048" x="7302500" y="4648200"/>
          <p14:tracePt t="24093" x="7296150" y="4648200"/>
          <p14:tracePt t="24157" x="7296150" y="4641850"/>
          <p14:tracePt t="24173" x="7296150" y="4635500"/>
          <p14:tracePt t="24596" x="7302500" y="4635500"/>
          <p14:tracePt t="24621" x="7308850" y="4635500"/>
          <p14:tracePt t="24645" x="7315200" y="4635500"/>
          <p14:tracePt t="24661" x="7321550" y="4635500"/>
          <p14:tracePt t="24669" x="7327900" y="4641850"/>
          <p14:tracePt t="24682" x="7334250" y="4654550"/>
          <p14:tracePt t="24699" x="7353300" y="4679950"/>
          <p14:tracePt t="24715" x="7353300" y="4692650"/>
          <p14:tracePt t="24732" x="7359650" y="4743450"/>
          <p14:tracePt t="24749" x="7359650" y="4768850"/>
          <p14:tracePt t="24765" x="7353300" y="4787900"/>
          <p14:tracePt t="24782" x="7334250" y="4794250"/>
          <p14:tracePt t="24798" x="7327900" y="4794250"/>
          <p14:tracePt t="24815" x="7302500" y="4794250"/>
          <p14:tracePt t="24832" x="7289800" y="4775200"/>
          <p14:tracePt t="24848" x="7264400" y="4743450"/>
          <p14:tracePt t="24863" x="7245350" y="4705350"/>
          <p14:tracePt t="24882" x="7226300" y="4654550"/>
          <p14:tracePt t="24898" x="7226300" y="4616450"/>
          <p14:tracePt t="24915" x="7226300" y="4584700"/>
          <p14:tracePt t="24932" x="7232650" y="4546600"/>
          <p14:tracePt t="24948" x="7251700" y="4527550"/>
          <p14:tracePt t="24965" x="7270750" y="4527550"/>
          <p14:tracePt t="24981" x="7296150" y="4521200"/>
          <p14:tracePt t="24998" x="7321550" y="4521200"/>
          <p14:tracePt t="25015" x="7346950" y="4552950"/>
          <p14:tracePt t="25031" x="7372350" y="4584700"/>
          <p14:tracePt t="25048" x="7385050" y="4654550"/>
          <p14:tracePt t="25064" x="7391400" y="4699000"/>
          <p14:tracePt t="25081" x="7391400" y="4749800"/>
          <p14:tracePt t="25098" x="7391400" y="4787900"/>
          <p14:tracePt t="25114" x="7366000" y="4813300"/>
          <p14:tracePt t="25131" x="7346950" y="4819650"/>
          <p14:tracePt t="25148" x="7315200" y="4819650"/>
          <p14:tracePt t="25165" x="7289800" y="4800600"/>
          <p14:tracePt t="25181" x="7270750" y="4756150"/>
          <p14:tracePt t="25198" x="7258050" y="4718050"/>
          <p14:tracePt t="25214" x="7251700" y="4667250"/>
          <p14:tracePt t="25231" x="7251700" y="4603750"/>
          <p14:tracePt t="25248" x="7264400" y="4565650"/>
          <p14:tracePt t="25264" x="7283450" y="4540250"/>
          <p14:tracePt t="25279" x="7308850" y="4533900"/>
          <p14:tracePt t="25295" x="7315200" y="4533900"/>
          <p14:tracePt t="25314" x="7340600" y="4533900"/>
          <p14:tracePt t="25330" x="7359650" y="4565650"/>
          <p14:tracePt t="25347" x="7385050" y="4603750"/>
          <p14:tracePt t="25362" x="7397750" y="4660900"/>
          <p14:tracePt t="25380" x="7397750" y="4743450"/>
          <p14:tracePt t="25397" x="7346950" y="4832350"/>
          <p14:tracePt t="25414" x="7302500" y="4876800"/>
          <p14:tracePt t="25428" x="7302500" y="4883150"/>
          <p14:tracePt t="25525" x="7302500" y="4870450"/>
          <p14:tracePt t="25532" x="7302500" y="4864100"/>
          <p14:tracePt t="25548" x="7308850" y="4864100"/>
          <p14:tracePt t="25564" x="7315200" y="4851400"/>
          <p14:tracePt t="25578" x="7321550" y="4851400"/>
          <p14:tracePt t="25597" x="7334250" y="4819650"/>
          <p14:tracePt t="25613" x="7334250" y="4813300"/>
          <p14:tracePt t="25630" x="7340600" y="4800600"/>
          <p14:tracePt t="25797" x="7340600" y="4794250"/>
          <p14:tracePt t="25940" x="7340600" y="4800600"/>
          <p14:tracePt t="25948" x="7340600" y="4819650"/>
          <p14:tracePt t="25962" x="7340600" y="4838700"/>
          <p14:tracePt t="25978" x="7334250" y="4876800"/>
          <p14:tracePt t="25995" x="7334250" y="4902200"/>
          <p14:tracePt t="26012" x="7308850" y="4946650"/>
          <p14:tracePt t="26028" x="7289800" y="4965700"/>
          <p14:tracePt t="26045" x="7277100" y="4972050"/>
          <p14:tracePt t="26061" x="7264400" y="4972050"/>
          <p14:tracePt t="26078" x="7239000" y="4940300"/>
          <p14:tracePt t="26095" x="7200900" y="4883150"/>
          <p14:tracePt t="26111" x="7175500" y="4794250"/>
          <p14:tracePt t="26129" x="7169150" y="4737100"/>
          <p14:tracePt t="26145" x="7162800" y="4692650"/>
          <p14:tracePt t="26162" x="7162800" y="4667250"/>
          <p14:tracePt t="26179" x="7175500" y="4648200"/>
          <p14:tracePt t="26195" x="7188200" y="4635500"/>
          <p14:tracePt t="26212" x="7239000" y="4635500"/>
          <p14:tracePt t="26229" x="7308850" y="4673600"/>
          <p14:tracePt t="26245" x="7391400" y="4737100"/>
          <p14:tracePt t="26262" x="7461250" y="4826000"/>
          <p14:tracePt t="26278" x="7524750" y="4921250"/>
          <p14:tracePt t="26295" x="7537450" y="4978400"/>
          <p14:tracePt t="26310" x="7537450" y="5003800"/>
          <p14:tracePt t="26326" x="7531100" y="5029200"/>
          <p14:tracePt t="26345" x="7512050" y="5041900"/>
          <p14:tracePt t="26359" x="7480300" y="5048250"/>
          <p14:tracePt t="26378" x="7435850" y="5048250"/>
          <p14:tracePt t="26380" x="7423150" y="5048250"/>
          <p14:tracePt t="26395" x="7416800" y="5041900"/>
          <p14:tracePt t="26411" x="7353300" y="4997450"/>
          <p14:tracePt t="26426" x="7334250" y="4972050"/>
          <p14:tracePt t="26443" x="7321550" y="4940300"/>
          <p14:tracePt t="26459" x="7315200" y="4883150"/>
          <p14:tracePt t="26478" x="7321550" y="4851400"/>
          <p14:tracePt t="26494" x="7353300" y="4826000"/>
          <p14:tracePt t="26511" x="7397750" y="4800600"/>
          <p14:tracePt t="26528" x="7454900" y="4800600"/>
          <p14:tracePt t="26544" x="7499350" y="4800600"/>
          <p14:tracePt t="26559" x="7537450" y="4826000"/>
          <p14:tracePt t="26577" x="7569200" y="4870450"/>
          <p14:tracePt t="26594" x="7575550" y="4908550"/>
          <p14:tracePt t="26611" x="7575550" y="4959350"/>
          <p14:tracePt t="26628" x="7575550" y="5016500"/>
          <p14:tracePt t="26644" x="7556500" y="5041900"/>
          <p14:tracePt t="26661" x="7550150" y="5067300"/>
          <p14:tracePt t="26693" x="7543800" y="5067300"/>
          <p14:tracePt t="26789" x="7537450" y="5067300"/>
          <p14:tracePt t="26797" x="7531100" y="5054600"/>
          <p14:tracePt t="26808" x="7531100" y="5035550"/>
          <p14:tracePt t="26827" x="7531100" y="4984750"/>
          <p14:tracePt t="26844" x="7537450" y="4959350"/>
          <p14:tracePt t="26860" x="7537450" y="4953000"/>
          <p14:tracePt t="26981" x="7524750" y="4953000"/>
          <p14:tracePt t="26988" x="7518400" y="4953000"/>
          <p14:tracePt t="26996" x="7512050" y="4953000"/>
          <p14:tracePt t="27010" x="7499350" y="4953000"/>
          <p14:tracePt t="27026" x="7486650" y="4953000"/>
          <p14:tracePt t="27043" x="7473950" y="4953000"/>
          <p14:tracePt t="27060" x="7442200" y="4953000"/>
          <p14:tracePt t="27076" x="7429500" y="4953000"/>
          <p14:tracePt t="27093" x="7423150" y="4953000"/>
          <p14:tracePt t="27110" x="7410450" y="4953000"/>
          <p14:tracePt t="27149" x="7404100" y="4953000"/>
          <p14:tracePt t="27165" x="7391400" y="4953000"/>
          <p14:tracePt t="27188" x="7385050" y="4953000"/>
          <p14:tracePt t="27196" x="7378700" y="4953000"/>
          <p14:tracePt t="27245" x="7372350" y="4953000"/>
          <p14:tracePt t="27252" x="7366000" y="4953000"/>
          <p14:tracePt t="27284" x="7359650" y="4953000"/>
          <p14:tracePt t="27684" x="7353300" y="4953000"/>
          <p14:tracePt t="27701" x="7346950" y="4953000"/>
          <p14:tracePt t="27708" x="7340600" y="4953000"/>
          <p14:tracePt t="27725" x="7334250" y="4953000"/>
          <p14:tracePt t="27757" x="7327900" y="4953000"/>
          <p14:tracePt t="27796" x="7321550" y="4953000"/>
          <p14:tracePt t="27836" x="7315200" y="4953000"/>
          <p14:tracePt t="27861" x="7308850" y="4953000"/>
          <p14:tracePt t="27901" x="7302500" y="4953000"/>
          <p14:tracePt t="27916" x="7296150" y="4953000"/>
          <p14:tracePt t="27933" x="7289800" y="4953000"/>
          <p14:tracePt t="27949" x="7283450" y="4959350"/>
          <p14:tracePt t="27972" x="7277100" y="4959350"/>
          <p14:tracePt t="27989" x="7270750" y="4965700"/>
          <p14:tracePt t="27996" x="7264400" y="4965700"/>
          <p14:tracePt t="28012" x="7264400" y="4972050"/>
          <p14:tracePt t="28024" x="7258050" y="4972050"/>
          <p14:tracePt t="28101" x="7251700" y="4972050"/>
          <p14:tracePt t="28284" x="7258050" y="4965700"/>
          <p14:tracePt t="28300" x="7264400" y="4959350"/>
          <p14:tracePt t="28308" x="7270750" y="4959350"/>
          <p14:tracePt t="28324" x="7270750" y="4953000"/>
          <p14:tracePt t="28339" x="7277100" y="4953000"/>
          <p14:tracePt t="28356" x="7283450" y="4953000"/>
          <p14:tracePt t="28380" x="7289800" y="4953000"/>
          <p14:tracePt t="28421" x="7296150" y="4953000"/>
          <p14:tracePt t="28453" x="7302500" y="4965700"/>
          <p14:tracePt t="28469" x="7308850" y="4972050"/>
          <p14:tracePt t="28476" x="7315200" y="4984750"/>
          <p14:tracePt t="28488" x="7315200" y="4991100"/>
          <p14:tracePt t="28507" x="7321550" y="5003800"/>
          <p14:tracePt t="28523" x="7321550" y="5010150"/>
          <p14:tracePt t="28539" x="7321550" y="5016500"/>
          <p14:tracePt t="28613" x="7321550" y="5022850"/>
          <p14:tracePt t="28661" x="7321550" y="5029200"/>
          <p14:tracePt t="28669" x="7315200" y="5029200"/>
          <p14:tracePt t="28684" x="7308850" y="5029200"/>
          <p14:tracePt t="28701" x="7302500" y="5029200"/>
          <p14:tracePt t="28740" x="7302500" y="5035550"/>
          <p14:tracePt t="29460" x="7302500" y="5029200"/>
          <p14:tracePt t="29476" x="7308850" y="5029200"/>
          <p14:tracePt t="29508" x="7315200" y="5029200"/>
          <p14:tracePt t="29532" x="7321550" y="5035550"/>
          <p14:tracePt t="29540" x="7321550" y="5041900"/>
          <p14:tracePt t="29554" x="7327900" y="5048250"/>
          <p14:tracePt t="29570" x="7327900" y="5060950"/>
          <p14:tracePt t="29587" x="7327900" y="5067300"/>
          <p14:tracePt t="29604" x="7327900" y="5080000"/>
          <p14:tracePt t="29620" x="7327900" y="5086350"/>
          <p14:tracePt t="29637" x="7321550" y="5092700"/>
          <p14:tracePt t="29670" x="7308850" y="5092700"/>
          <p14:tracePt t="29687" x="7302500" y="5099050"/>
          <p14:tracePt t="29701" x="7296150" y="5099050"/>
          <p14:tracePt t="29720" x="7283450" y="5099050"/>
          <p14:tracePt t="29736" x="7270750" y="5099050"/>
          <p14:tracePt t="29753" x="7251700" y="5080000"/>
          <p14:tracePt t="29770" x="7232650" y="5054600"/>
          <p14:tracePt t="29786" x="7226300" y="5022850"/>
          <p14:tracePt t="29803" x="7219950" y="4984750"/>
          <p14:tracePt t="29820" x="7213600" y="4927600"/>
          <p14:tracePt t="29837" x="7226300" y="4895850"/>
          <p14:tracePt t="29853" x="7245350" y="4864100"/>
          <p14:tracePt t="29870" x="7277100" y="4838700"/>
          <p14:tracePt t="29884" x="7296150" y="4826000"/>
          <p14:tracePt t="29902" x="7315200" y="4826000"/>
          <p14:tracePt t="29919" x="7327900" y="4826000"/>
          <p14:tracePt t="29935" x="7346950" y="4832350"/>
          <p14:tracePt t="29952" x="7353300" y="4845050"/>
          <p14:tracePt t="29967" x="7366000" y="4857750"/>
          <p14:tracePt t="29985" x="7366000" y="4864100"/>
          <p14:tracePt t="30000" x="7366000" y="4870450"/>
          <p14:tracePt t="30019" x="7366000" y="4883150"/>
          <p14:tracePt t="30052" x="7366000" y="4889500"/>
          <p14:tracePt t="30084" x="7359650" y="4889500"/>
          <p14:tracePt t="30445" x="7366000" y="4889500"/>
          <p14:tracePt t="30452" x="7372350" y="4889500"/>
          <p14:tracePt t="30469" x="7385050" y="4889500"/>
          <p14:tracePt t="30485" x="7391400" y="4889500"/>
          <p14:tracePt t="30501" x="7410450" y="4883150"/>
          <p14:tracePt t="30518" x="7442200" y="4851400"/>
          <p14:tracePt t="30533" x="7480300" y="4832350"/>
          <p14:tracePt t="30551" x="7505700" y="4800600"/>
          <p14:tracePt t="30568" x="7512050" y="4787900"/>
          <p14:tracePt t="30584" x="7531100" y="4762500"/>
          <p14:tracePt t="30599" x="7550150" y="4743450"/>
          <p14:tracePt t="30618" x="7556500" y="4737100"/>
          <p14:tracePt t="30634" x="7556500" y="4730750"/>
          <p14:tracePt t="30741" x="7550150" y="4730750"/>
          <p14:tracePt t="30748" x="7543800" y="4730750"/>
          <p14:tracePt t="31245" x="7543800" y="4711700"/>
          <p14:tracePt t="31252" x="7562850" y="4660900"/>
          <p14:tracePt t="31268" x="7575550" y="4622800"/>
          <p14:tracePt t="31281" x="7581900" y="4584700"/>
          <p14:tracePt t="31300" x="7556500" y="4489450"/>
          <p14:tracePt t="31316" x="7410450" y="4413250"/>
          <p14:tracePt t="31333" x="7042150" y="4343400"/>
          <p14:tracePt t="31349" x="6464300" y="4298950"/>
          <p14:tracePt t="31366" x="5842000" y="4298950"/>
          <p14:tracePt t="31383" x="5276850" y="4298950"/>
          <p14:tracePt t="31399" x="4883150" y="4330700"/>
          <p14:tracePt t="31416" x="4699000" y="4368800"/>
          <p14:tracePt t="31430" x="4648200" y="4381500"/>
          <p14:tracePt t="31449" x="4641850" y="4387850"/>
          <p14:tracePt t="31464" x="4641850" y="4400550"/>
          <p14:tracePt t="31482" x="4667250" y="4406900"/>
          <p14:tracePt t="31499" x="4711700" y="4406900"/>
          <p14:tracePt t="31516" x="4781550" y="4406900"/>
          <p14:tracePt t="31532" x="4819650" y="4406900"/>
          <p14:tracePt t="31549" x="4857750" y="4406900"/>
          <p14:tracePt t="31565" x="4870450" y="4406900"/>
          <p14:tracePt t="31582" x="4883150" y="4406900"/>
          <p14:tracePt t="31599" x="4889500" y="4413250"/>
          <p14:tracePt t="31615" x="4889500" y="4438650"/>
          <p14:tracePt t="31660" x="4889500" y="4445000"/>
          <p14:tracePt t="31813" x="4889500" y="4451350"/>
          <p14:tracePt t="31845" x="4883150" y="4451350"/>
          <p14:tracePt t="31860" x="4883150" y="4445000"/>
          <p14:tracePt t="31869" x="4876800" y="4445000"/>
          <p14:tracePt t="31901" x="4883150" y="4445000"/>
          <p14:tracePt t="31989" x="4876800" y="4445000"/>
          <p14:tracePt t="32021" x="4870450" y="4445000"/>
          <p14:tracePt t="32028" x="4870450" y="4451350"/>
          <p14:tracePt t="32044" x="4870450" y="4457700"/>
          <p14:tracePt t="32052" x="4870450" y="4470400"/>
          <p14:tracePt t="32068" x="4870450" y="4483100"/>
          <p14:tracePt t="32080" x="4870450" y="4495800"/>
          <p14:tracePt t="32097" x="4870450" y="4533900"/>
          <p14:tracePt t="32114" x="4870450" y="4559300"/>
          <p14:tracePt t="32131" x="4870450" y="4597400"/>
          <p14:tracePt t="32148" x="4870450" y="4648200"/>
          <p14:tracePt t="32164" x="4870450" y="4679950"/>
          <p14:tracePt t="32180" x="4857750" y="4711700"/>
          <p14:tracePt t="32197" x="4845050" y="4730750"/>
          <p14:tracePt t="32214" x="4832350" y="4749800"/>
          <p14:tracePt t="32230" x="4826000" y="4768850"/>
          <p14:tracePt t="32245" x="4819650" y="4775200"/>
          <p14:tracePt t="32264" x="4806950" y="4787900"/>
          <p14:tracePt t="32280" x="4800600" y="4800600"/>
          <p14:tracePt t="32297" x="4787900" y="4813300"/>
          <p14:tracePt t="32313" x="4762500" y="4832350"/>
          <p14:tracePt t="32330" x="4743450" y="4851400"/>
          <p14:tracePt t="32347" x="4724400" y="4870450"/>
          <p14:tracePt t="32364" x="4705350" y="4895850"/>
          <p14:tracePt t="32380" x="4699000" y="4902200"/>
          <p14:tracePt t="32516" x="4711700" y="4895850"/>
          <p14:tracePt t="32524" x="4718050" y="4889500"/>
          <p14:tracePt t="32532" x="4737100" y="4883150"/>
          <p14:tracePt t="32547" x="4756150" y="4883150"/>
          <p14:tracePt t="32563" x="4781550" y="4876800"/>
          <p14:tracePt t="32580" x="4800600" y="4876800"/>
          <p14:tracePt t="32596" x="4819650" y="4876800"/>
          <p14:tracePt t="32613" x="4845050" y="4895850"/>
          <p14:tracePt t="32628" x="4857750" y="4914900"/>
          <p14:tracePt t="32646" x="4864100" y="4940300"/>
          <p14:tracePt t="32661" x="4876800" y="4978400"/>
          <p14:tracePt t="32677" x="4883150" y="5010150"/>
          <p14:tracePt t="32696" x="4883150" y="5048250"/>
          <p14:tracePt t="32713" x="4883150" y="5080000"/>
          <p14:tracePt t="32729" x="4876800" y="5105400"/>
          <p14:tracePt t="32744" x="4857750" y="5130800"/>
          <p14:tracePt t="32761" x="4819650" y="5162550"/>
          <p14:tracePt t="32777" x="4800600" y="5168900"/>
          <p14:tracePt t="32796" x="4718050" y="5187950"/>
          <p14:tracePt t="32810" x="4686300" y="5187950"/>
          <p14:tracePt t="32829" x="4552950" y="5156200"/>
          <p14:tracePt t="32846" x="4457700" y="5099050"/>
          <p14:tracePt t="32862" x="4387850" y="5035550"/>
          <p14:tracePt t="32879" x="4343400" y="4959350"/>
          <p14:tracePt t="32893" x="4337050" y="4857750"/>
          <p14:tracePt t="32912" x="4337050" y="4737100"/>
          <p14:tracePt t="32929" x="4368800" y="4616450"/>
          <p14:tracePt t="32946" x="4425950" y="4527550"/>
          <p14:tracePt t="32962" x="4489450" y="4438650"/>
          <p14:tracePt t="32979" x="4552950" y="4394200"/>
          <p14:tracePt t="32996" x="4629150" y="4368800"/>
          <p14:tracePt t="33012" x="4673600" y="4368800"/>
          <p14:tracePt t="33029" x="4711700" y="4387850"/>
          <p14:tracePt t="33045" x="4768850" y="4438650"/>
          <p14:tracePt t="33062" x="4832350" y="4521200"/>
          <p14:tracePt t="33078" x="4889500" y="4622800"/>
          <p14:tracePt t="33095" x="4921250" y="4730750"/>
          <p14:tracePt t="33110" x="4933950" y="4813300"/>
          <p14:tracePt t="33128" x="4940300" y="4908550"/>
          <p14:tracePt t="33145" x="4927600" y="4997450"/>
          <p14:tracePt t="33160" x="4883150" y="5080000"/>
          <p14:tracePt t="33178" x="4813300" y="5149850"/>
          <p14:tracePt t="33195" x="4724400" y="5213350"/>
          <p14:tracePt t="33210" x="4641850" y="5232400"/>
          <p14:tracePt t="33228" x="4514850" y="5226050"/>
          <p14:tracePt t="33245" x="4425950" y="5175250"/>
          <p14:tracePt t="33261" x="4362450" y="5105400"/>
          <p14:tracePt t="33278" x="4324350" y="5010150"/>
          <p14:tracePt t="33294" x="4311650" y="4895850"/>
          <p14:tracePt t="33311" x="4311650" y="4768850"/>
          <p14:tracePt t="33328" x="4343400" y="4648200"/>
          <p14:tracePt t="33344" x="4406900" y="4552950"/>
          <p14:tracePt t="33361" x="4483100" y="4483100"/>
          <p14:tracePt t="33378" x="4552950" y="4451350"/>
          <p14:tracePt t="33392" x="4610100" y="4451350"/>
          <p14:tracePt t="33411" x="4679950" y="4495800"/>
          <p14:tracePt t="33428" x="4711700" y="4540250"/>
          <p14:tracePt t="33442" x="4724400" y="4565650"/>
          <p14:tracePt t="33461" x="4749800" y="4660900"/>
          <p14:tracePt t="33477" x="4762500" y="4718050"/>
          <p14:tracePt t="33492" x="4768850" y="4762500"/>
          <p14:tracePt t="33511" x="4768850" y="4794250"/>
          <p14:tracePt t="33527" x="4768850" y="4826000"/>
          <p14:tracePt t="33544" x="4768850" y="4851400"/>
          <p14:tracePt t="33580" x="4756150" y="4857750"/>
          <p14:tracePt t="33741" x="4762500" y="4857750"/>
          <p14:tracePt t="33772" x="4762500" y="4851400"/>
          <p14:tracePt t="33805" x="4781550" y="4857750"/>
          <p14:tracePt t="33812" x="4813300" y="4864100"/>
          <p14:tracePt t="33825" x="4826000" y="4864100"/>
          <p14:tracePt t="33844" x="4832350" y="4864100"/>
          <p14:tracePt t="33933" x="4832350" y="4857750"/>
          <p14:tracePt t="33965" x="4832350" y="4851400"/>
          <p14:tracePt t="34004" x="4832350" y="4845050"/>
          <p14:tracePt t="34045" x="4832350" y="4838700"/>
          <p14:tracePt t="34052" x="4832350" y="4832350"/>
          <p14:tracePt t="34060" x="4832350" y="4826000"/>
          <p14:tracePt t="34076" x="4832350" y="4819650"/>
          <p14:tracePt t="34093" x="4832350" y="4813300"/>
          <p14:tracePt t="34133" x="4832350" y="4806950"/>
          <p14:tracePt t="34156" x="4826000" y="4800600"/>
          <p14:tracePt t="34197" x="4826000" y="4794250"/>
          <p14:tracePt t="34237" x="4826000" y="4787900"/>
          <p14:tracePt t="34244" x="4826000" y="4781550"/>
          <p14:tracePt t="34421" x="4826000" y="4775200"/>
          <p14:tracePt t="34460" x="4826000" y="4768850"/>
          <p14:tracePt t="34484" x="4826000" y="4762500"/>
          <p14:tracePt t="34492" x="4826000" y="4756150"/>
          <p14:tracePt t="34533" x="4826000" y="4749800"/>
          <p14:tracePt t="34580" x="4826000" y="4743450"/>
          <p14:tracePt t="34628" x="4826000" y="4737100"/>
          <p14:tracePt t="34636" x="4826000" y="4730750"/>
          <p14:tracePt t="34669" x="4832350" y="4730750"/>
          <p14:tracePt t="34733" x="4832350" y="4724400"/>
          <p14:tracePt t="36485" x="4826000" y="4724400"/>
          <p14:tracePt t="36492" x="4819650" y="4730750"/>
          <p14:tracePt t="36503" x="4813300" y="4730750"/>
          <p14:tracePt t="36520" x="4806950" y="4737100"/>
          <p14:tracePt t="36537" x="4800600" y="4743450"/>
          <p14:tracePt t="36553" x="4787900" y="4756150"/>
          <p14:tracePt t="36570" x="4775200" y="4762500"/>
          <p14:tracePt t="36586" x="4775200" y="4768850"/>
          <p14:tracePt t="36604" x="4762500" y="4768850"/>
          <p14:tracePt t="37453" x="4768850" y="4768850"/>
          <p14:tracePt t="37468" x="4775200" y="4768850"/>
          <p14:tracePt t="37492" x="4775200" y="4762500"/>
          <p14:tracePt t="37509" x="4781550" y="4762500"/>
          <p14:tracePt t="37525" x="4787900" y="4756150"/>
          <p14:tracePt t="37532" x="4794250" y="4756150"/>
          <p14:tracePt t="37548" x="4800600" y="4749800"/>
          <p14:tracePt t="37556" x="4806950" y="4749800"/>
          <p14:tracePt t="37567" x="4813300" y="4749800"/>
          <p14:tracePt t="37584" x="4819650" y="4749800"/>
          <p14:tracePt t="37601" x="4838700" y="4737100"/>
          <p14:tracePt t="37617" x="4857750" y="4737100"/>
          <p14:tracePt t="37634" x="4876800" y="4730750"/>
          <p14:tracePt t="37649" x="4889500" y="4730750"/>
          <p14:tracePt t="37665" x="4895850" y="4730750"/>
          <p14:tracePt t="37684" x="4902200" y="4730750"/>
          <p14:tracePt t="37820" x="4902200" y="4737100"/>
          <p14:tracePt t="37837" x="4902200" y="4743450"/>
          <p14:tracePt t="37908" x="4902200" y="4749800"/>
          <p14:tracePt t="38828" x="4902200" y="4756150"/>
          <p14:tracePt t="39636" x="4908550" y="4718050"/>
          <p14:tracePt t="39644" x="4927600" y="4673600"/>
          <p14:tracePt t="39652" x="4959350" y="4610100"/>
          <p14:tracePt t="39660" x="5003800" y="4540250"/>
          <p14:tracePt t="39677" x="5099050" y="4375150"/>
          <p14:tracePt t="39696" x="5200650" y="4254500"/>
          <p14:tracePt t="39710" x="5480050" y="3981450"/>
          <p14:tracePt t="39729" x="5886450" y="3632200"/>
          <p14:tracePt t="39746" x="6426200" y="3219450"/>
          <p14:tracePt t="39760" x="6972300" y="2870200"/>
          <p14:tracePt t="39777" x="7429500" y="2635250"/>
          <p14:tracePt t="39793" x="7696200" y="2533650"/>
          <p14:tracePt t="39813" x="7835900" y="2527300"/>
          <p14:tracePt t="39829" x="7867650" y="2597150"/>
          <p14:tracePt t="39845" x="7886700" y="2762250"/>
          <p14:tracePt t="39860" x="7899400" y="3060700"/>
          <p14:tracePt t="39879" x="7899400" y="3460750"/>
          <p14:tracePt t="39893" x="7893050" y="3860800"/>
          <p14:tracePt t="39910" x="7893050" y="4159250"/>
          <p14:tracePt t="39929" x="7912100" y="4337050"/>
          <p14:tracePt t="39945" x="7918450" y="4432300"/>
          <p14:tracePt t="39962" x="7918450" y="4457700"/>
          <p14:tracePt t="39979" x="7918450" y="4464050"/>
          <p14:tracePt t="40004" x="7918450" y="4451350"/>
          <p14:tracePt t="40012" x="7918450" y="4432300"/>
          <p14:tracePt t="40028" x="7918450" y="4394200"/>
          <p14:tracePt t="40045" x="7918450" y="4387850"/>
          <p14:tracePt t="40062" x="7918450" y="4356100"/>
          <p14:tracePt t="40078" x="7918450" y="4337050"/>
          <p14:tracePt t="40095" x="7931150" y="4311650"/>
          <p14:tracePt t="40111" x="7937500" y="4286250"/>
          <p14:tracePt t="40128" x="7950200" y="4279900"/>
          <p14:tracePt t="40189" x="7950200" y="4286250"/>
          <p14:tracePt t="40196" x="7950200" y="4298950"/>
          <p14:tracePt t="40211" x="7937500" y="4330700"/>
          <p14:tracePt t="40228" x="7912100" y="4362450"/>
          <p14:tracePt t="40244" x="7867650" y="4425950"/>
          <p14:tracePt t="40261" x="7810500" y="4483100"/>
          <p14:tracePt t="40278" x="7715250" y="4540250"/>
          <p14:tracePt t="40294" x="7620000" y="4578350"/>
          <p14:tracePt t="40311" x="7531100" y="4597400"/>
          <p14:tracePt t="40328" x="7454900" y="4603750"/>
          <p14:tracePt t="40344" x="7397750" y="4603750"/>
          <p14:tracePt t="40361" x="7378700" y="4597400"/>
          <p14:tracePt t="40377" x="7366000" y="4565650"/>
          <p14:tracePt t="40394" x="7359650" y="4527550"/>
          <p14:tracePt t="40409" x="7353300" y="4476750"/>
          <p14:tracePt t="40428" x="7353300" y="4425950"/>
          <p14:tracePt t="40444" x="7359650" y="4400550"/>
          <p14:tracePt t="40461" x="7359650" y="4394200"/>
          <p14:tracePt t="40549" x="7359650" y="4406900"/>
          <p14:tracePt t="40556" x="7359650" y="4419600"/>
          <p14:tracePt t="40564" x="7359650" y="4425950"/>
          <p14:tracePt t="40576" x="7359650" y="4438650"/>
          <p14:tracePt t="40593" x="7353300" y="4470400"/>
          <p14:tracePt t="40608" x="7353300" y="4495800"/>
          <p14:tracePt t="40627" x="7346950" y="4521200"/>
          <p14:tracePt t="40644" x="7340600" y="4552950"/>
          <p14:tracePt t="40658" x="7340600" y="4559300"/>
          <p14:tracePt t="40677" x="7334250" y="4578350"/>
          <p14:tracePt t="40694" x="7327900" y="4578350"/>
          <p14:tracePt t="40710" x="7302500" y="4578350"/>
          <p14:tracePt t="40726" x="7264400" y="4559300"/>
          <p14:tracePt t="40743" x="7219950" y="4495800"/>
          <p14:tracePt t="40758" x="7188200" y="4387850"/>
          <p14:tracePt t="40775" x="7169150" y="4267200"/>
          <p14:tracePt t="40793" x="7169150" y="4140200"/>
          <p14:tracePt t="40810" x="7181850" y="4051300"/>
          <p14:tracePt t="40826" x="7207250" y="4013200"/>
          <p14:tracePt t="40841" x="7226300" y="4000500"/>
          <p14:tracePt t="40860" x="7239000" y="4019550"/>
          <p14:tracePt t="40876" x="7251700" y="4152900"/>
          <p14:tracePt t="40893" x="7258050" y="4311650"/>
          <p14:tracePt t="40908" x="7258050" y="4476750"/>
          <p14:tracePt t="40926" x="7219950" y="4616450"/>
          <p14:tracePt t="40943" x="7175500" y="4692650"/>
          <p14:tracePt t="40959" x="7124700" y="4718050"/>
          <p14:tracePt t="40976" x="7086600" y="4718050"/>
          <p14:tracePt t="40991" x="7042150" y="4679950"/>
          <p14:tracePt t="41009" x="7004050" y="4591050"/>
          <p14:tracePt t="41026" x="6985000" y="4476750"/>
          <p14:tracePt t="41041" x="6978650" y="4368800"/>
          <p14:tracePt t="41060" x="7029450" y="4222750"/>
          <p14:tracePt t="41076" x="7073900" y="4178300"/>
          <p14:tracePt t="41092" x="7105650" y="4165600"/>
          <p14:tracePt t="41109" x="7143750" y="4165600"/>
          <p14:tracePt t="41126" x="7175500" y="4216400"/>
          <p14:tracePt t="41142" x="7194550" y="4311650"/>
          <p14:tracePt t="41159" x="7200900" y="4406900"/>
          <p14:tracePt t="41176" x="7200900" y="4508500"/>
          <p14:tracePt t="41190" x="7188200" y="4572000"/>
          <p14:tracePt t="41209" x="7175500" y="4603750"/>
          <p14:tracePt t="41226" x="7169150" y="4603750"/>
          <p14:tracePt t="41242" x="7169150" y="4610100"/>
          <p14:tracePt t="41258" x="7156450" y="4572000"/>
          <p14:tracePt t="41275" x="7150100" y="4514850"/>
          <p14:tracePt t="41290" x="7150100" y="4470400"/>
          <p14:tracePt t="41309" x="7150100" y="4362450"/>
          <p14:tracePt t="41325" x="7156450" y="4324350"/>
          <p14:tracePt t="41342" x="7162800" y="4311650"/>
          <p14:tracePt t="41356" x="7169150" y="4311650"/>
          <p14:tracePt t="41388" x="7181850" y="4324350"/>
          <p14:tracePt t="41396" x="7181850" y="4343400"/>
          <p14:tracePt t="41408" x="7188200" y="4356100"/>
          <p14:tracePt t="41425" x="7207250" y="4394200"/>
          <p14:tracePt t="41440" x="7207250" y="4406900"/>
          <p14:tracePt t="41458" x="7207250" y="4419600"/>
          <p14:tracePt t="41517" x="7213600" y="4419600"/>
          <p14:tracePt t="41596" x="7213600" y="4413250"/>
          <p14:tracePt t="42052" x="7219950" y="4425950"/>
          <p14:tracePt t="42060" x="7219950" y="4445000"/>
          <p14:tracePt t="42073" x="7219950" y="4464050"/>
          <p14:tracePt t="42090" x="7219950" y="4508500"/>
          <p14:tracePt t="42107" x="7219950" y="4527550"/>
          <p14:tracePt t="42123" x="7219950" y="4552950"/>
          <p14:tracePt t="42140" x="7207250" y="4572000"/>
          <p14:tracePt t="42154" x="7200900" y="4572000"/>
          <p14:tracePt t="42173" x="7194550" y="4578350"/>
          <p14:tracePt t="42190" x="7169150" y="4546600"/>
          <p14:tracePt t="42206" x="7150100" y="4489450"/>
          <p14:tracePt t="42223" x="7131050" y="4413250"/>
          <p14:tracePt t="42239" x="7124700" y="4362450"/>
          <p14:tracePt t="42254" x="7124700" y="4267200"/>
          <p14:tracePt t="42273" x="7143750" y="4159250"/>
          <p14:tracePt t="42289" x="7188200" y="4064000"/>
          <p14:tracePt t="42306" x="7226300" y="3994150"/>
          <p14:tracePt t="42323" x="7270750" y="3956050"/>
          <p14:tracePt t="42340" x="7302500" y="3943350"/>
          <p14:tracePt t="42354" x="7308850" y="3943350"/>
          <p14:tracePt t="42373" x="7334250" y="3994150"/>
          <p14:tracePt t="42389" x="7353300" y="4076700"/>
          <p14:tracePt t="42405" x="7372350" y="4184650"/>
          <p14:tracePt t="42422" x="7378700" y="4298950"/>
          <p14:tracePt t="42437" x="7378700" y="4387850"/>
          <p14:tracePt t="42455" x="7378700" y="4451350"/>
          <p14:tracePt t="42472" x="7359650" y="4502150"/>
          <p14:tracePt t="42488" x="7346950" y="4527550"/>
          <p14:tracePt t="42503" x="7334250" y="4527550"/>
          <p14:tracePt t="42522" x="7327900" y="4533900"/>
          <p14:tracePt t="42539" x="7321550" y="4533900"/>
          <p14:tracePt t="42556" x="7289800" y="4489450"/>
          <p14:tracePt t="42572" x="7251700" y="4445000"/>
          <p14:tracePt t="42587" x="7245350" y="4413250"/>
          <p14:tracePt t="42605" x="7219950" y="4324350"/>
          <p14:tracePt t="42620" x="7213600" y="4286250"/>
          <p14:tracePt t="42639" x="7213600" y="4254500"/>
          <p14:tracePt t="42655" x="7213600" y="4222750"/>
          <p14:tracePt t="42672" x="7219950" y="4210050"/>
          <p14:tracePt t="42688" x="7226300" y="4203700"/>
          <p14:tracePt t="42705" x="7232650" y="4197350"/>
          <p14:tracePt t="42740" x="7239000" y="4197350"/>
          <p14:tracePt t="42756" x="7245350" y="4197350"/>
          <p14:tracePt t="42772" x="7251700" y="4197350"/>
          <p14:tracePt t="42788" x="7264400" y="4216400"/>
          <p14:tracePt t="42805" x="7277100" y="4241800"/>
          <p14:tracePt t="42822" x="7289800" y="4286250"/>
          <p14:tracePt t="42838" x="7289800" y="4330700"/>
          <p14:tracePt t="42855" x="7289800" y="4368800"/>
          <p14:tracePt t="42872" x="7289800" y="4394200"/>
          <p14:tracePt t="42888" x="7283450" y="4406900"/>
          <p14:tracePt t="42905" x="7277100" y="4413250"/>
          <p14:tracePt t="42921" x="7264400" y="4413250"/>
          <p14:tracePt t="42938" x="7251700" y="4387850"/>
          <p14:tracePt t="42954" x="7232650" y="4337050"/>
          <p14:tracePt t="42971" x="7213600" y="4260850"/>
          <p14:tracePt t="42988" x="7207250" y="4184650"/>
          <p14:tracePt t="43005" x="7207250" y="4108450"/>
          <p14:tracePt t="43021" x="7226300" y="4057650"/>
          <p14:tracePt t="43038" x="7258050" y="4013200"/>
          <p14:tracePt t="43054" x="7296150" y="3994150"/>
          <p14:tracePt t="43071" x="7353300" y="3994150"/>
          <p14:tracePt t="43088" x="7410450" y="4013200"/>
          <p14:tracePt t="43102" x="7461250" y="4070350"/>
          <p14:tracePt t="43121" x="7499350" y="4133850"/>
          <p14:tracePt t="43137" x="7518400" y="4203700"/>
          <p14:tracePt t="43154" x="7518400" y="4267200"/>
          <p14:tracePt t="43169" x="7512050" y="4343400"/>
          <p14:tracePt t="43188" x="7454900" y="4425950"/>
          <p14:tracePt t="43204" x="7404100" y="4451350"/>
          <p14:tracePt t="43219" x="7385050" y="4451350"/>
          <p14:tracePt t="43235" x="7315200" y="4438650"/>
          <p14:tracePt t="43254" x="7277100" y="4394200"/>
          <p14:tracePt t="43270" x="7245350" y="4337050"/>
          <p14:tracePt t="43285" x="7239000" y="4267200"/>
          <p14:tracePt t="43304" x="7239000" y="4203700"/>
          <p14:tracePt t="43320" x="7239000" y="4152900"/>
          <p14:tracePt t="43337" x="7264400" y="4108450"/>
          <p14:tracePt t="43354" x="7283450" y="4076700"/>
          <p14:tracePt t="43368" x="7315200" y="4064000"/>
          <p14:tracePt t="43387" x="7353300" y="4064000"/>
          <p14:tracePt t="43404" x="7404100" y="4095750"/>
          <p14:tracePt t="43420" x="7429500" y="4133850"/>
          <p14:tracePt t="43435" x="7442200" y="4152900"/>
          <p14:tracePt t="43453" x="7442200" y="4197350"/>
          <p14:tracePt t="43469" x="7442200" y="4222750"/>
          <p14:tracePt t="43486" x="7442200" y="4241800"/>
          <p14:tracePt t="43519" x="7442200" y="4248150"/>
          <p14:tracePt t="43676" x="7442200" y="4241800"/>
          <p14:tracePt t="43692" x="7442200" y="4229100"/>
          <p14:tracePt t="43716" x="7442200" y="4216400"/>
          <p14:tracePt t="43725" x="7442200" y="4210050"/>
          <p14:tracePt t="43736" x="7448550" y="4210050"/>
          <p14:tracePt t="43752" x="7448550" y="4197350"/>
          <p14:tracePt t="43769" x="7454900" y="4197350"/>
          <p14:tracePt t="43786" x="7454900" y="4191000"/>
          <p14:tracePt t="43933" x="7448550" y="4191000"/>
          <p14:tracePt t="43981" x="7448550" y="4197350"/>
          <p14:tracePt t="43988" x="7448550" y="4203700"/>
          <p14:tracePt t="44333" x="7442200" y="4210050"/>
          <p14:tracePt t="44356" x="7442200" y="4216400"/>
          <p14:tracePt t="44364" x="7442200" y="4222750"/>
          <p14:tracePt t="44381" x="7435850" y="4229100"/>
          <p14:tracePt t="44492" x="7429500" y="4229100"/>
          <p14:tracePt t="44500" x="7429500" y="4222750"/>
          <p14:tracePt t="44508" x="7423150" y="4210050"/>
          <p14:tracePt t="44516" x="7423150" y="4203700"/>
          <p14:tracePt t="44532" x="7416800" y="4191000"/>
          <p14:tracePt t="44550" x="7416800" y="4171950"/>
          <p14:tracePt t="44567" x="7416800" y="4140200"/>
          <p14:tracePt t="44582" x="7416800" y="4127500"/>
          <p14:tracePt t="44600" x="7416800" y="4114800"/>
          <p14:tracePt t="44617" x="7423150" y="4102100"/>
          <p14:tracePt t="44634" x="7429500" y="4095750"/>
          <p14:tracePt t="44650" x="7442200" y="4095750"/>
          <p14:tracePt t="44667" x="7448550" y="4095750"/>
          <p14:tracePt t="44684" x="7467600" y="4121150"/>
          <p14:tracePt t="44700" x="7480300" y="4146550"/>
          <p14:tracePt t="44717" x="7480300" y="4171950"/>
          <p14:tracePt t="44734" x="7480300" y="4191000"/>
          <p14:tracePt t="44750" x="7480300" y="4197350"/>
          <p14:tracePt t="44767" x="7480300" y="4203700"/>
          <p14:tracePt t="44965" x="7486650" y="4203700"/>
          <p14:tracePt t="44988" x="7493000" y="4203700"/>
          <p14:tracePt t="44996" x="7499350" y="4203700"/>
          <p14:tracePt t="45004" x="7518400" y="4203700"/>
          <p14:tracePt t="45016" x="7531100" y="4203700"/>
          <p14:tracePt t="45033" x="7550150" y="4229100"/>
          <p14:tracePt t="45049" x="7556500" y="4267200"/>
          <p14:tracePt t="45066" x="7556500" y="4273550"/>
          <p14:tracePt t="45172" x="7562850" y="4273550"/>
          <p14:tracePt t="45180" x="7569200" y="4273550"/>
          <p14:tracePt t="45188" x="7569200" y="4260850"/>
          <p14:tracePt t="45197" x="7569200" y="4248150"/>
          <p14:tracePt t="45216" x="7543800" y="4197350"/>
          <p14:tracePt t="45232" x="7543800" y="4171950"/>
          <p14:tracePt t="45249" x="7543800" y="4152900"/>
          <p14:tracePt t="45265" x="7537450" y="4152900"/>
          <p14:tracePt t="45282" x="7537450" y="4146550"/>
          <p14:tracePt t="45299" x="7531100" y="4159250"/>
          <p14:tracePt t="45316" x="7524750" y="4171950"/>
          <p14:tracePt t="45332" x="7518400" y="4178300"/>
          <p14:tracePt t="45347" x="7512050" y="4184650"/>
          <p14:tracePt t="45365" x="7505700" y="4184650"/>
          <p14:tracePt t="45382" x="7499350" y="4191000"/>
          <p14:tracePt t="45398" x="7493000" y="4191000"/>
          <p14:tracePt t="45415" x="7486650" y="4191000"/>
          <p14:tracePt t="45432" x="7480300" y="4191000"/>
          <p14:tracePt t="45465" x="7467600" y="4191000"/>
          <p14:tracePt t="45498" x="7461250" y="4191000"/>
          <p14:tracePt t="45515" x="7454900" y="4191000"/>
          <p14:tracePt t="45532" x="7448550" y="4191000"/>
          <p14:tracePt t="45580" x="7442200" y="4191000"/>
          <p14:tracePt t="45613" x="7435850" y="4191000"/>
          <p14:tracePt t="45965" x="7435850" y="4184650"/>
          <p14:tracePt t="45972" x="7435850" y="4178300"/>
          <p14:tracePt t="45988" x="7435850" y="4171950"/>
          <p14:tracePt t="46012" x="7435850" y="4165600"/>
          <p14:tracePt t="46028" x="7435850" y="4159250"/>
          <p14:tracePt t="46284" x="7435850" y="4165600"/>
          <p14:tracePt t="46300" x="7435850" y="4171950"/>
          <p14:tracePt t="46316" x="7435850" y="4178300"/>
          <p14:tracePt t="46332" x="7435850" y="4184650"/>
          <p14:tracePt t="46349" x="7435850" y="4191000"/>
          <p14:tracePt t="46356" x="7429500" y="4191000"/>
          <p14:tracePt t="46372" x="7429500" y="4197350"/>
          <p14:tracePt t="46388" x="7429500" y="4203700"/>
          <p14:tracePt t="46421" x="7423150" y="4210050"/>
          <p14:tracePt t="46444" x="7423150" y="4216400"/>
          <p14:tracePt t="46452" x="7416800" y="4222750"/>
          <p14:tracePt t="46462" x="7416800" y="4229100"/>
          <p14:tracePt t="46480" x="7410450" y="4229100"/>
          <p14:tracePt t="46496" x="7410450" y="4241800"/>
          <p14:tracePt t="46513" x="7404100" y="4248150"/>
          <p14:tracePt t="46529" x="7391400" y="4260850"/>
          <p14:tracePt t="46546" x="7391400" y="4267200"/>
          <p14:tracePt t="46563" x="7385050" y="4273550"/>
          <p14:tracePt t="46577" x="7378700" y="4279900"/>
          <p14:tracePt t="49956" x="7378700" y="4273550"/>
          <p14:tracePt t="49989" x="7385050" y="4267200"/>
          <p14:tracePt t="50012" x="7385050" y="4260850"/>
          <p14:tracePt t="50172" x="7385050" y="4254500"/>
          <p14:tracePt t="50204" x="7385050" y="4260850"/>
          <p14:tracePt t="50220" x="7385050" y="4267200"/>
          <p14:tracePt t="50236" x="7385050" y="4273550"/>
          <p14:tracePt t="50260" x="7385050" y="4279900"/>
          <p14:tracePt t="50557" x="7397750" y="4279900"/>
          <p14:tracePt t="50573" x="7423150" y="4279900"/>
          <p14:tracePt t="50580" x="7461250" y="4279900"/>
          <p14:tracePt t="50588" x="7505700" y="4279900"/>
          <p14:tracePt t="50602" x="7531100" y="4260850"/>
          <p14:tracePt t="50644" x="7537450" y="4248150"/>
          <p14:tracePt t="50756" x="7537450" y="4241800"/>
          <p14:tracePt t="50764" x="7524750" y="4241800"/>
          <p14:tracePt t="50780" x="7505700" y="4248150"/>
          <p14:tracePt t="50788" x="7480300" y="4248150"/>
          <p14:tracePt t="50803" x="7473950" y="4248150"/>
          <p14:tracePt t="50819" x="7467600" y="4248150"/>
          <p14:tracePt t="50835" x="7461250" y="4248150"/>
          <p14:tracePt t="50884" x="7454900" y="4248150"/>
          <p14:tracePt t="50892" x="7448550" y="4248150"/>
          <p14:tracePt t="50940" x="7442200" y="4248150"/>
          <p14:tracePt t="50948" x="7442200" y="4241800"/>
          <p14:tracePt t="51164" x="7448550" y="4241800"/>
          <p14:tracePt t="51172" x="7454900" y="4241800"/>
          <p14:tracePt t="51229" x="7461250" y="4241800"/>
          <p14:tracePt t="51244" x="7467600" y="4241800"/>
          <p14:tracePt t="51252" x="7473950" y="4241800"/>
          <p14:tracePt t="51268" x="7480300" y="4235450"/>
          <p14:tracePt t="51340" x="7486650" y="4235450"/>
          <p14:tracePt t="51348" x="7486650" y="4229100"/>
          <p14:tracePt t="51372" x="7486650" y="4222750"/>
          <p14:tracePt t="51388" x="7486650" y="4216400"/>
          <p14:tracePt t="51396" x="7486650" y="4210050"/>
          <p14:tracePt t="51404" x="7480300" y="4197350"/>
          <p14:tracePt t="51417" x="7467600" y="4191000"/>
          <p14:tracePt t="51433" x="7448550" y="4159250"/>
          <p14:tracePt t="51448" x="7442200" y="4140200"/>
          <p14:tracePt t="51467" x="7429500" y="4127500"/>
          <p14:tracePt t="51483" x="7423150" y="4114800"/>
          <p14:tracePt t="51508" x="7416800" y="4114800"/>
          <p14:tracePt t="51573" x="7410450" y="4114800"/>
          <p14:tracePt t="51596" x="7404100" y="4114800"/>
          <p14:tracePt t="51613" x="7397750" y="4114800"/>
          <p14:tracePt t="51668" x="7391400" y="4114800"/>
          <p14:tracePt t="51772" x="7385050" y="4108450"/>
          <p14:tracePt t="51780" x="7385050" y="4102100"/>
          <p14:tracePt t="51965" x="7378700" y="4102100"/>
          <p14:tracePt t="51972" x="7378700" y="4108450"/>
          <p14:tracePt t="51982" x="7378700" y="4114800"/>
          <p14:tracePt t="51999" x="7378700" y="4121150"/>
          <p14:tracePt t="52016" x="7372350" y="4127500"/>
          <p14:tracePt t="52453" x="7366000" y="4127500"/>
          <p14:tracePt t="52621" x="7366000" y="4121150"/>
          <p14:tracePt t="52628" x="7366000" y="4114800"/>
          <p14:tracePt t="52668" x="7366000" y="4108450"/>
          <p14:tracePt t="52836" x="7366000" y="4121150"/>
          <p14:tracePt t="52844" x="7366000" y="4152900"/>
          <p14:tracePt t="52852" x="7340600" y="4191000"/>
          <p14:tracePt t="52868" x="7302500" y="4248150"/>
          <p14:tracePt t="52878" x="7264400" y="4286250"/>
          <p14:tracePt t="52897" x="7016750" y="4489450"/>
          <p14:tracePt t="52913" x="6565900" y="4737100"/>
          <p14:tracePt t="52928" x="5956300" y="4959350"/>
          <p14:tracePt t="52946" x="5346700" y="5092700"/>
          <p14:tracePt t="52962" x="4813300" y="5143500"/>
          <p14:tracePt t="52981" x="4425950" y="5086350"/>
          <p14:tracePt t="52997" x="4356100" y="4997450"/>
          <p14:tracePt t="53013" x="4349750" y="4908550"/>
          <p14:tracePt t="53028" x="4368800" y="4787900"/>
          <p14:tracePt t="53045" x="4425950" y="4648200"/>
          <p14:tracePt t="53063" x="4476750" y="4533900"/>
          <p14:tracePt t="53078" x="4508500" y="4451350"/>
          <p14:tracePt t="53095" x="4527550" y="4400550"/>
          <p14:tracePt t="53113" x="4533900" y="4381500"/>
          <p14:tracePt t="53130" x="4540250" y="4368800"/>
          <p14:tracePt t="53147" x="4540250" y="4362450"/>
          <p14:tracePt t="53204" x="4546600" y="4362450"/>
          <p14:tracePt t="53244" x="4546600" y="4375150"/>
          <p14:tracePt t="53252" x="4546600" y="4394200"/>
          <p14:tracePt t="53262" x="4546600" y="4413250"/>
          <p14:tracePt t="53279" x="4546600" y="4432300"/>
          <p14:tracePt t="53296" x="4546600" y="4476750"/>
          <p14:tracePt t="53312" x="4546600" y="4514850"/>
          <p14:tracePt t="53329" x="4546600" y="4546600"/>
          <p14:tracePt t="53346" x="4559300" y="4565650"/>
          <p14:tracePt t="53363" x="4565650" y="4591050"/>
          <p14:tracePt t="53364" x="4572000" y="4597400"/>
          <p14:tracePt t="53380" x="4578350" y="4610100"/>
          <p14:tracePt t="53394" x="4584700" y="4622800"/>
          <p14:tracePt t="53411" x="4584700" y="4641850"/>
          <p14:tracePt t="53430" x="4597400" y="4679950"/>
          <p14:tracePt t="53446" x="4603750" y="4718050"/>
          <p14:tracePt t="53460" x="4616450" y="4749800"/>
          <p14:tracePt t="53479" x="4629150" y="4768850"/>
          <p14:tracePt t="53496" x="4635500" y="4787900"/>
          <p14:tracePt t="53512" x="4641850" y="4800600"/>
          <p14:tracePt t="53527" x="4641850" y="4813300"/>
          <p14:tracePt t="53546" x="4648200" y="4826000"/>
          <p14:tracePt t="53562" x="4654550" y="4838700"/>
          <p14:tracePt t="53579" x="4654550" y="4857750"/>
          <p14:tracePt t="53596" x="4654550" y="4876800"/>
          <p14:tracePt t="53612" x="4654550" y="4889500"/>
          <p14:tracePt t="53629" x="4654550" y="4902200"/>
          <p14:tracePt t="53645" x="4654550" y="4914900"/>
          <p14:tracePt t="53662" x="4654550" y="4921250"/>
          <p14:tracePt t="53679" x="4654550" y="4927600"/>
          <p14:tracePt t="53695" x="4654550" y="4933950"/>
          <p14:tracePt t="53712" x="4654550" y="4940300"/>
          <p14:tracePt t="53728" x="4654550" y="4953000"/>
          <p14:tracePt t="53762" x="4654550" y="4959350"/>
          <p14:tracePt t="53778" x="4654550" y="4972050"/>
          <p14:tracePt t="53795" x="4654550" y="4991100"/>
          <p14:tracePt t="53812" x="4654550" y="5029200"/>
          <p14:tracePt t="53828" x="4654550" y="5054600"/>
          <p14:tracePt t="53845" x="4660900" y="5086350"/>
          <p14:tracePt t="53861" x="4660900" y="5118100"/>
          <p14:tracePt t="53878" x="4667250" y="5143500"/>
          <p14:tracePt t="53894" x="4667250" y="5162550"/>
          <p14:tracePt t="53928" x="4667250" y="5168900"/>
          <p14:tracePt t="53944" x="4660900" y="5168900"/>
          <p14:tracePt t="53961" x="4635500" y="5162550"/>
          <p14:tracePt t="53978" x="4578350" y="5080000"/>
          <p14:tracePt t="53994" x="4508500" y="4965700"/>
          <p14:tracePt t="54009" x="4470400" y="4876800"/>
          <p14:tracePt t="54028" x="4451350" y="4768850"/>
          <p14:tracePt t="54042" x="4451350" y="4749800"/>
          <p14:tracePt t="54061" x="4464050" y="4692650"/>
          <p14:tracePt t="54077" x="4495800" y="4673600"/>
          <p14:tracePt t="54094" x="4533900" y="4648200"/>
          <p14:tracePt t="54111" x="4565650" y="4641850"/>
          <p14:tracePt t="54127" x="4578350" y="4641850"/>
          <p14:tracePt t="54161" x="4584700" y="4641850"/>
          <p14:tracePt t="54177" x="4584700" y="4667250"/>
          <p14:tracePt t="54194" x="4584700" y="4679950"/>
          <p14:tracePt t="54210" x="4584700" y="4705350"/>
          <p14:tracePt t="54227" x="4584700" y="4743450"/>
          <p14:tracePt t="54244" x="4578350" y="4749800"/>
          <p14:tracePt t="54277" x="4572000" y="4749800"/>
          <p14:tracePt t="54294" x="4559300" y="4749800"/>
          <p14:tracePt t="54310" x="4546600" y="4743450"/>
          <p14:tracePt t="54327" x="4546600" y="4737100"/>
          <p14:tracePt t="54342" x="4540250" y="4718050"/>
          <p14:tracePt t="54360" x="4533900" y="4705350"/>
          <p14:tracePt t="54375" x="4527550" y="4692650"/>
          <p14:tracePt t="54393" x="4521200" y="4679950"/>
          <p14:tracePt t="54501" x="4521200" y="4686300"/>
          <p14:tracePt t="54508" x="4521200" y="4699000"/>
          <p14:tracePt t="54516" x="4521200" y="4705350"/>
          <p14:tracePt t="54526" x="4527550" y="4711700"/>
          <p14:tracePt t="54543" x="4527550" y="4724400"/>
          <p14:tracePt t="54560" x="4533900" y="4737100"/>
          <p14:tracePt t="54574" x="4533900" y="4743450"/>
          <p14:tracePt t="54652" x="4533900" y="4737100"/>
          <p14:tracePt t="54660" x="4514850" y="4718050"/>
          <p14:tracePt t="54676" x="4514850" y="4705350"/>
          <p14:tracePt t="54693" x="4476750" y="4635500"/>
          <p14:tracePt t="54709" x="4445000" y="4552950"/>
          <p14:tracePt t="54726" x="4419600" y="4464050"/>
          <p14:tracePt t="54741" x="4406900" y="4375150"/>
          <p14:tracePt t="54759" x="4406900" y="4298950"/>
          <p14:tracePt t="54776" x="4438650" y="4222750"/>
          <p14:tracePt t="54791" x="4502150" y="4114800"/>
          <p14:tracePt t="54809" x="4540250" y="4070350"/>
          <p14:tracePt t="54826" x="4559300" y="4051300"/>
          <p14:tracePt t="54840" x="4603750" y="4044950"/>
          <p14:tracePt t="54860" x="4648200" y="4038600"/>
          <p14:tracePt t="54876" x="4667250" y="4064000"/>
          <p14:tracePt t="54892" x="4673600" y="4083050"/>
          <p14:tracePt t="54909" x="4679950" y="4133850"/>
          <p14:tracePt t="54926" x="4686300" y="4184650"/>
          <p14:tracePt t="54942" x="4686300" y="4254500"/>
          <p14:tracePt t="54959" x="4654550" y="4330700"/>
          <p14:tracePt t="54976" x="4616450" y="4387850"/>
          <p14:tracePt t="54990" x="4578350" y="4425950"/>
          <p14:tracePt t="55008" x="4540250" y="4457700"/>
          <p14:tracePt t="55025" x="4508500" y="4470400"/>
          <p14:tracePt t="55040" x="4489450" y="4476750"/>
          <p14:tracePt t="55058" x="4470400" y="4483100"/>
          <p14:tracePt t="55074" x="4464050" y="4483100"/>
          <p14:tracePt t="55091" x="4457700" y="4451350"/>
          <p14:tracePt t="55108" x="4445000" y="4394200"/>
          <p14:tracePt t="55125" x="4438650" y="4337050"/>
          <p14:tracePt t="55141" x="4438650" y="4279900"/>
          <p14:tracePt t="55158" x="4438650" y="4235450"/>
          <p14:tracePt t="55173" x="4438650" y="4210050"/>
          <p14:tracePt t="55192" x="4438650" y="4197350"/>
          <p14:tracePt t="55208" x="4451350" y="4184650"/>
          <p14:tracePt t="55225" x="4470400" y="4171950"/>
          <p14:tracePt t="55241" x="4508500" y="4165600"/>
          <p14:tracePt t="55258" x="4552950" y="4159250"/>
          <p14:tracePt t="55275" x="4629150" y="4159250"/>
          <p14:tracePt t="55292" x="4749800" y="4203700"/>
          <p14:tracePt t="55308" x="4794250" y="4248150"/>
          <p14:tracePt t="55323" x="4806950" y="4267200"/>
          <p14:tracePt t="55340" x="4819650" y="4330700"/>
          <p14:tracePt t="55358" x="4819650" y="4362450"/>
          <p14:tracePt t="55375" x="4806950" y="4394200"/>
          <p14:tracePt t="55391" x="4794250" y="4406900"/>
          <p14:tracePt t="55406" x="4787900" y="4413250"/>
          <p14:tracePt t="55444" x="4787900" y="4394200"/>
          <p14:tracePt t="55457" x="4787900" y="4368800"/>
          <p14:tracePt t="55474" x="4806950" y="4324350"/>
          <p14:tracePt t="55491" x="4838700" y="4273550"/>
          <p14:tracePt t="55508" x="4883150" y="4235450"/>
          <p14:tracePt t="55524" x="4933950" y="4210050"/>
          <p14:tracePt t="55539" x="4959350" y="4210050"/>
          <p14:tracePt t="55557" x="4997450" y="4216400"/>
          <p14:tracePt t="55573" x="5003800" y="4241800"/>
          <p14:tracePt t="55590" x="5010150" y="4273550"/>
          <p14:tracePt t="55607" x="4991100" y="4318000"/>
          <p14:tracePt t="55623" x="4953000" y="4362450"/>
          <p14:tracePt t="55640" x="4908550" y="4387850"/>
          <p14:tracePt t="55656" x="4876800" y="4394200"/>
          <p14:tracePt t="55673" x="4851400" y="4400550"/>
          <p14:tracePt t="55690" x="4838700" y="4400550"/>
          <p14:tracePt t="55706" x="4819650" y="4381500"/>
          <p14:tracePt t="55723" x="4794250" y="4330700"/>
          <p14:tracePt t="55740" x="4781550" y="4235450"/>
          <p14:tracePt t="55756" x="4781550" y="4165600"/>
          <p14:tracePt t="55773" x="4813300" y="4089400"/>
          <p14:tracePt t="55788" x="4864100" y="4025900"/>
          <p14:tracePt t="55806" x="4940300" y="3975100"/>
          <p14:tracePt t="55823" x="5003800" y="3962400"/>
          <p14:tracePt t="55839" x="5048250" y="3962400"/>
          <p14:tracePt t="55856" x="5067300" y="3975100"/>
          <p14:tracePt t="55873" x="5080000" y="4006850"/>
          <p14:tracePt t="55889" x="5086350" y="4051300"/>
          <p14:tracePt t="55904" x="5086350" y="4121150"/>
          <p14:tracePt t="55923" x="5073650" y="4178300"/>
          <p14:tracePt t="55940" x="5035550" y="4216400"/>
          <p14:tracePt t="55954" x="5022850" y="4216400"/>
          <p14:tracePt t="55973" x="5010150" y="4222750"/>
          <p14:tracePt t="55988" x="5003800" y="4222750"/>
          <p14:tracePt t="56007" x="5003800" y="4203700"/>
          <p14:tracePt t="56023" x="5003800" y="4191000"/>
          <p14:tracePt t="56039" x="5003800" y="4171950"/>
          <p14:tracePt t="56055" x="5003800" y="4159250"/>
          <p14:tracePt t="56072" x="5003800" y="4146550"/>
          <p14:tracePt t="56089" x="5003800" y="4140200"/>
          <p14:tracePt t="56140" x="5010150" y="4140200"/>
          <p14:tracePt t="56148" x="5016500" y="4140200"/>
          <p14:tracePt t="56156" x="5016500" y="4146550"/>
          <p14:tracePt t="56172" x="5029200" y="4165600"/>
          <p14:tracePt t="56189" x="5029200" y="4178300"/>
          <p14:tracePt t="56205" x="5048250" y="4216400"/>
          <p14:tracePt t="56222" x="5060950" y="4273550"/>
          <p14:tracePt t="56238" x="5067300" y="4368800"/>
          <p14:tracePt t="56255" x="5060950" y="4508500"/>
          <p14:tracePt t="56272" x="5029200" y="4699000"/>
          <p14:tracePt t="56287" x="4959350" y="4978400"/>
          <p14:tracePt t="56305" x="4857750" y="5270500"/>
          <p14:tracePt t="56322" x="4768850" y="5537200"/>
          <p14:tracePt t="56339" x="4699000" y="5708650"/>
          <p14:tracePt t="56356" x="4660900" y="5816600"/>
          <p14:tracePt t="56372" x="4654550" y="5822950"/>
          <p14:tracePt t="56396" x="4654550" y="5816600"/>
          <p14:tracePt t="56412" x="4654550" y="5803900"/>
          <p14:tracePt t="56422" x="4654550" y="5784850"/>
          <p14:tracePt t="56438" x="4654550" y="5759450"/>
          <p14:tracePt t="56455" x="4654550" y="5740400"/>
          <p14:tracePt t="56472" x="4654550" y="5721350"/>
          <p14:tracePt t="56488" x="4654550" y="5708650"/>
          <p14:tracePt t="56505" x="4654550" y="5702300"/>
          <p14:tracePt t="56692" x="4654550" y="5695950"/>
          <p14:tracePt t="56700" x="4654550" y="5689600"/>
          <p14:tracePt t="56708" x="4654550" y="5676900"/>
          <p14:tracePt t="56721" x="4654550" y="5664200"/>
          <p14:tracePt t="56738" x="4648200" y="5651500"/>
          <p14:tracePt t="56754" x="4635500" y="5600700"/>
          <p14:tracePt t="56769" x="4629150" y="5556250"/>
          <p14:tracePt t="56788" x="4610100" y="5480050"/>
          <p14:tracePt t="56803" x="4603750" y="5448300"/>
          <p14:tracePt t="56821" x="4584700" y="5378450"/>
          <p14:tracePt t="56836" x="4572000" y="5334000"/>
          <p14:tracePt t="56854" x="4552950" y="5314950"/>
          <p14:tracePt t="56869" x="4540250" y="5295900"/>
          <p14:tracePt t="56888" x="4514850" y="5276850"/>
          <p14:tracePt t="56904" x="4495800" y="5270500"/>
          <p14:tracePt t="56937" x="4432300" y="5264150"/>
          <p14:tracePt t="56954" x="4400550" y="5264150"/>
          <p14:tracePt t="56971" x="4375150" y="5257800"/>
          <p14:tracePt t="56987" x="4330700" y="5245100"/>
          <p14:tracePt t="57004" x="4292600" y="5232400"/>
          <p14:tracePt t="57021" x="4279900" y="5226050"/>
          <p14:tracePt t="57037" x="4267200" y="5213350"/>
          <p14:tracePt t="57054" x="4254500" y="5200650"/>
          <p14:tracePt t="57068" x="4254500" y="5181600"/>
          <p14:tracePt t="57087" x="4248150" y="5168900"/>
          <p14:tracePt t="57103" x="4248150" y="5156200"/>
          <p14:tracePt t="57136" x="4260850" y="5149850"/>
          <p14:tracePt t="57153" x="4318000" y="5149850"/>
          <p14:tracePt t="57169" x="4438650" y="5162550"/>
          <p14:tracePt t="57185" x="4591050" y="5200650"/>
          <p14:tracePt t="57203" x="4737100" y="5226050"/>
          <p14:tracePt t="57219" x="4883150" y="5270500"/>
          <p14:tracePt t="57236" x="4921250" y="5276850"/>
          <p14:tracePt t="57253" x="4927600" y="5276850"/>
          <p14:tracePt t="57308" x="4914900" y="5276850"/>
          <p14:tracePt t="57324" x="4908550" y="5276850"/>
          <p14:tracePt t="57332" x="4889500" y="5276850"/>
          <p14:tracePt t="57340" x="4864100" y="5276850"/>
          <p14:tracePt t="57353" x="4838700" y="5276850"/>
          <p14:tracePt t="57369" x="4743450" y="5276850"/>
          <p14:tracePt t="57386" x="4667250" y="5276850"/>
          <p14:tracePt t="57403" x="4584700" y="5264150"/>
          <p14:tracePt t="57420" x="4546600" y="5245100"/>
          <p14:tracePt t="57453" x="4546600" y="5219700"/>
          <p14:tracePt t="57469" x="4546600" y="5194300"/>
          <p14:tracePt t="57486" x="4559300" y="5168900"/>
          <p14:tracePt t="57503" x="4584700" y="5143500"/>
          <p14:tracePt t="57519" x="4629150" y="5118100"/>
          <p14:tracePt t="57536" x="4686300" y="5092700"/>
          <p14:tracePt t="57551" x="4718050" y="5086350"/>
          <p14:tracePt t="57569" x="4730750" y="5086350"/>
          <p14:tracePt t="57584" x="4737100" y="5092700"/>
          <p14:tracePt t="57602" x="4737100" y="5099050"/>
          <p14:tracePt t="57619" x="4718050" y="5156200"/>
          <p14:tracePt t="57636" x="4699000" y="5187950"/>
          <p14:tracePt t="57650" x="4692650" y="5194300"/>
          <p14:tracePt t="57669" x="4686300" y="5207000"/>
          <p14:tracePt t="57702" x="4679950" y="5207000"/>
          <p14:tracePt t="57789" x="4673600" y="5207000"/>
          <p14:tracePt t="58220" x="4673600" y="5200650"/>
          <p14:tracePt t="58228" x="4673600" y="5187950"/>
          <p14:tracePt t="58236" x="4673600" y="5168900"/>
          <p14:tracePt t="58251" x="4673600" y="5149850"/>
          <p14:tracePt t="58268" x="4673600" y="5099050"/>
          <p14:tracePt t="58284" x="4692650" y="5035550"/>
          <p14:tracePt t="58301" x="4749800" y="4965700"/>
          <p14:tracePt t="58317" x="4781550" y="4933950"/>
          <p14:tracePt t="58332" x="4800600" y="4933950"/>
          <p14:tracePt t="58452" x="4800600" y="4940300"/>
          <p14:tracePt t="58468" x="4800600" y="4946650"/>
          <p14:tracePt t="58476" x="4775200" y="4953000"/>
          <p14:tracePt t="58492" x="4762500" y="4953000"/>
          <p14:tracePt t="58500" x="4756150" y="4946650"/>
          <p14:tracePt t="58517" x="4730750" y="4927600"/>
          <p14:tracePt t="58533" x="4724400" y="4895850"/>
          <p14:tracePt t="58550" x="4705350" y="4832350"/>
          <p14:tracePt t="58567" x="4692650" y="4711700"/>
          <p14:tracePt t="58583" x="4660900" y="4559300"/>
          <p14:tracePt t="58598" x="4629150" y="4337050"/>
          <p14:tracePt t="58617" x="4616450" y="4102100"/>
          <p14:tracePt t="58633" x="4603750" y="3835400"/>
          <p14:tracePt t="58650" x="4610100" y="3606800"/>
          <p14:tracePt t="58667" x="4635500" y="3486150"/>
          <p14:tracePt t="58683" x="4692650" y="3263900"/>
          <p14:tracePt t="58698" x="4724400" y="3175000"/>
          <p14:tracePt t="58716" x="4883150" y="2673350"/>
          <p14:tracePt t="58733" x="4914900" y="2565400"/>
          <p14:tracePt t="58750" x="4953000" y="2463800"/>
          <p14:tracePt t="58764" x="4984750" y="2368550"/>
          <p14:tracePt t="58783" x="5010150" y="2305050"/>
          <p14:tracePt t="58800" x="5016500" y="2266950"/>
          <p14:tracePt t="58816" x="5022850" y="2247900"/>
          <p14:tracePt t="58833" x="5022850" y="2222500"/>
          <p14:tracePt t="58850" x="5022850" y="2197100"/>
          <p14:tracePt t="58852" x="5022850" y="2184400"/>
          <p14:tracePt t="58866" x="5022850" y="2171700"/>
          <p14:tracePt t="58883" x="5022850" y="2127250"/>
          <p14:tracePt t="58900" x="5022850" y="2114550"/>
          <p14:tracePt t="58916" x="5016500" y="2095500"/>
          <p14:tracePt t="58933" x="5010150" y="2076450"/>
          <p14:tracePt t="58947" x="4991100" y="2044700"/>
          <p14:tracePt t="58966" x="4984750" y="1981200"/>
          <p14:tracePt t="58980" x="4959350" y="1905000"/>
          <p14:tracePt t="58999" x="4927600" y="1822450"/>
          <p14:tracePt t="59016" x="4895850" y="1752600"/>
          <p14:tracePt t="59032" x="4857750" y="1689100"/>
          <p14:tracePt t="59047" x="4832350" y="1644650"/>
          <p14:tracePt t="59066" x="4800600" y="1625600"/>
          <p14:tracePt t="59082" x="4768850" y="1606550"/>
          <p14:tracePt t="59099" x="4743450" y="1593850"/>
          <p14:tracePt t="59113" x="4724400" y="1587500"/>
          <p14:tracePt t="59132" x="4699000" y="1587500"/>
          <p14:tracePt t="59149" x="4686300" y="1587500"/>
          <p14:tracePt t="59165" x="4648200" y="1587500"/>
          <p14:tracePt t="59182" x="4616450" y="1587500"/>
          <p14:tracePt t="59199" x="4584700" y="1587500"/>
          <p14:tracePt t="59215" x="4546600" y="1593850"/>
          <p14:tracePt t="59232" x="4527550" y="1593850"/>
          <p14:tracePt t="59248" x="4508500" y="1593850"/>
          <p14:tracePt t="59265" x="4495800" y="1593850"/>
          <p14:tracePt t="59282" x="4483100" y="1593850"/>
          <p14:tracePt t="59298" x="4470400" y="1593850"/>
          <p14:tracePt t="59315" x="4457700" y="1593850"/>
          <p14:tracePt t="59332" x="4445000" y="1593850"/>
          <p14:tracePt t="59396" x="4438650" y="1593850"/>
          <p14:tracePt t="59756" x="4438650" y="1600200"/>
          <p14:tracePt t="59772" x="4438650" y="1606550"/>
          <p14:tracePt t="59812" x="4438650" y="1612900"/>
          <p14:tracePt t="59957" x="4445000" y="1612900"/>
          <p14:tracePt t="59964" x="4457700" y="1612900"/>
          <p14:tracePt t="59980" x="4502150" y="1612900"/>
          <p14:tracePt t="59997" x="4540250" y="1619250"/>
          <p14:tracePt t="60013" x="4641850" y="1657350"/>
          <p14:tracePt t="60030" x="4749800" y="1708150"/>
          <p14:tracePt t="60045" x="4826000" y="1778000"/>
          <p14:tracePt t="60061" x="4870450" y="1860550"/>
          <p14:tracePt t="60080" x="4876800" y="1924050"/>
          <p14:tracePt t="60096" x="4857750" y="1974850"/>
          <p14:tracePt t="60113" x="4813300" y="2019300"/>
          <p14:tracePt t="60130" x="4756150" y="2057400"/>
          <p14:tracePt t="60144" x="4724400" y="2076450"/>
          <p14:tracePt t="60163" x="4718050" y="2076450"/>
          <p14:tracePt t="60180" x="4711700" y="2063750"/>
          <p14:tracePt t="60196" x="4705350" y="2051050"/>
          <p14:tracePt t="60213" x="4699000" y="2019300"/>
          <p14:tracePt t="60229" x="4686300" y="1955800"/>
          <p14:tracePt t="60244" x="4673600" y="1905000"/>
          <p14:tracePt t="60263" x="4667250" y="1854200"/>
          <p14:tracePt t="60279" x="4667250" y="1828800"/>
          <p14:tracePt t="60296" x="4667250" y="1797050"/>
          <p14:tracePt t="60311" x="4667250" y="1784350"/>
          <p14:tracePt t="60329" x="4667250" y="1778000"/>
          <p14:tracePt t="60362" x="4673600" y="1778000"/>
          <p14:tracePt t="60404" x="4673600" y="1790700"/>
          <p14:tracePt t="60412" x="4673600" y="1803400"/>
          <p14:tracePt t="60429" x="4679950" y="1828800"/>
          <p14:tracePt t="60446" x="4679950" y="1841500"/>
          <p14:tracePt t="60462" x="4686300" y="1879600"/>
          <p14:tracePt t="60479" x="4686300" y="1905000"/>
          <p14:tracePt t="60493" x="4686300" y="1917700"/>
          <p14:tracePt t="60512" x="4686300" y="1930400"/>
          <p14:tracePt t="60613" x="4692650" y="1930400"/>
          <p14:tracePt t="60772" x="4692650" y="1924050"/>
          <p14:tracePt t="60788" x="4692650" y="1917700"/>
          <p14:tracePt t="60804" x="4679950" y="1905000"/>
          <p14:tracePt t="60812" x="4673600" y="1898650"/>
          <p14:tracePt t="60826" x="4667250" y="1885950"/>
          <p14:tracePt t="60845" x="4641850" y="1854200"/>
          <p14:tracePt t="60861" x="4629150" y="1835150"/>
          <p14:tracePt t="60878" x="4616450" y="1816100"/>
          <p14:tracePt t="60894" x="4597400" y="1809750"/>
          <p14:tracePt t="60911" x="4584700" y="1797050"/>
          <p14:tracePt t="60926" x="4572000" y="1797050"/>
          <p14:tracePt t="60945" x="4565650" y="1790700"/>
          <p14:tracePt t="60961" x="4559300" y="1784350"/>
          <p14:tracePt t="60976" x="4559300" y="1778000"/>
          <p14:tracePt t="60994" x="4559300" y="1771650"/>
          <p14:tracePt t="61011" x="4572000" y="1746250"/>
          <p14:tracePt t="61027" x="4603750" y="1727200"/>
          <p14:tracePt t="61042" x="4629150" y="1714500"/>
          <p14:tracePt t="61061" x="4737100" y="1689100"/>
          <p14:tracePt t="61077" x="4800600" y="1689100"/>
          <p14:tracePt t="61094" x="4832350" y="1708150"/>
          <p14:tracePt t="61111" x="4845050" y="1746250"/>
          <p14:tracePt t="61125" x="4845050" y="1797050"/>
          <p14:tracePt t="61144" x="4794250" y="1860550"/>
          <p14:tracePt t="61158" x="4718050" y="1911350"/>
          <p14:tracePt t="61177" x="4641850" y="1930400"/>
          <p14:tracePt t="61192" x="4572000" y="1936750"/>
          <p14:tracePt t="61208" x="4527550" y="1936750"/>
          <p14:tracePt t="61227" x="4457700" y="1911350"/>
          <p14:tracePt t="61244" x="4419600" y="1866900"/>
          <p14:tracePt t="61260" x="4394200" y="1809750"/>
          <p14:tracePt t="61277" x="4387850" y="1739900"/>
          <p14:tracePt t="61294" x="4387850" y="1657350"/>
          <p14:tracePt t="61310" x="4387850" y="1587500"/>
          <p14:tracePt t="61327" x="4432300" y="1524000"/>
          <p14:tracePt t="61341" x="4489450" y="1466850"/>
          <p14:tracePt t="61359" x="4546600" y="1422400"/>
          <p14:tracePt t="61376" x="4622800" y="1403350"/>
          <p14:tracePt t="61393" x="4692650" y="1403350"/>
          <p14:tracePt t="61409" x="4768850" y="1403350"/>
          <p14:tracePt t="61426" x="4826000" y="1435100"/>
          <p14:tracePt t="61443" x="4870450" y="1479550"/>
          <p14:tracePt t="61458" x="4889500" y="1536700"/>
          <p14:tracePt t="61476" x="4902200" y="1676400"/>
          <p14:tracePt t="61491" x="4895850" y="1720850"/>
          <p14:tracePt t="61509" x="4832350" y="1866900"/>
          <p14:tracePt t="61526" x="4775200" y="1936750"/>
          <p14:tracePt t="61542" x="4699000" y="1993900"/>
          <p14:tracePt t="61559" x="4616450" y="2032000"/>
          <p14:tracePt t="61575" x="4495800" y="2044700"/>
          <p14:tracePt t="61592" x="4387850" y="2044700"/>
          <p14:tracePt t="61609" x="4279900" y="2012950"/>
          <p14:tracePt t="61625" x="4203700" y="1962150"/>
          <p14:tracePt t="61641" x="4165600" y="1911350"/>
          <p14:tracePt t="61659" x="4152900" y="1835150"/>
          <p14:tracePt t="61675" x="4171950" y="1714500"/>
          <p14:tracePt t="61692" x="4222750" y="1619250"/>
          <p14:tracePt t="61707" x="4292600" y="1530350"/>
          <p14:tracePt t="61725" x="4413250" y="1447800"/>
          <p14:tracePt t="61742" x="4546600" y="1384300"/>
          <p14:tracePt t="61758" x="4692650" y="1358900"/>
          <p14:tracePt t="61775" x="4794250" y="1352550"/>
          <p14:tracePt t="61792" x="4870450" y="1358900"/>
          <p14:tracePt t="61808" x="4914900" y="1397000"/>
          <p14:tracePt t="61825" x="4921250" y="1460500"/>
          <p14:tracePt t="61840" x="4921250" y="1562100"/>
          <p14:tracePt t="61858" x="4895850" y="1695450"/>
          <p14:tracePt t="61860" x="4870450" y="1758950"/>
          <p14:tracePt t="61873" x="4826000" y="1822450"/>
          <p14:tracePt t="61892" x="4673600" y="1943100"/>
          <p14:tracePt t="61907" x="4610100" y="1981200"/>
          <p14:tracePt t="61923" x="4432300" y="2025650"/>
          <p14:tracePt t="61941" x="4318000" y="2025650"/>
          <p14:tracePt t="61958" x="4229100" y="1981200"/>
          <p14:tracePt t="61973" x="4178300" y="1924050"/>
          <p14:tracePt t="61992" x="4159250" y="1841500"/>
          <p14:tracePt t="62008" x="4159250" y="1765300"/>
          <p14:tracePt t="62025" x="4197350" y="1682750"/>
          <p14:tracePt t="62042" x="4267200" y="1600200"/>
          <p14:tracePt t="62056" x="4349750" y="1517650"/>
          <p14:tracePt t="62076" x="4527550" y="1466850"/>
          <p14:tracePt t="62092" x="4629150" y="1460500"/>
          <p14:tracePt t="62106" x="4667250" y="1460500"/>
          <p14:tracePt t="62125" x="4775200" y="1504950"/>
          <p14:tracePt t="62141" x="4819650" y="1568450"/>
          <p14:tracePt t="62158" x="4826000" y="1644650"/>
          <p14:tracePt t="62175" x="4806950" y="1720850"/>
          <p14:tracePt t="62191" x="4800600" y="1752600"/>
          <p14:tracePt t="62206" x="4794250" y="1765300"/>
          <p14:tracePt t="62308" x="4794250" y="1771650"/>
          <p14:tracePt t="62316" x="4781550" y="1784350"/>
          <p14:tracePt t="62332" x="4781550" y="1778000"/>
          <p14:tracePt t="62340" x="4768850" y="1739900"/>
          <p14:tracePt t="62358" x="4749800" y="1689100"/>
          <p14:tracePt t="62374" x="4743450" y="1651000"/>
          <p14:tracePt t="62391" x="4756150" y="1612900"/>
          <p14:tracePt t="62407" x="4768850" y="1587500"/>
          <p14:tracePt t="62424" x="4781550" y="1562100"/>
          <p14:tracePt t="62439" x="4800600" y="1536700"/>
          <p14:tracePt t="62457" x="4819650" y="1511300"/>
          <p14:tracePt t="62474" x="4838700" y="1479550"/>
          <p14:tracePt t="62489" x="4857750" y="1460500"/>
          <p14:tracePt t="62508" x="4883150" y="1435100"/>
          <p14:tracePt t="62522" x="4895850" y="1428750"/>
          <p14:tracePt t="62541" x="4914900" y="1409700"/>
          <p14:tracePt t="62555" x="4921250" y="1409700"/>
          <p14:tracePt t="62590" x="4927600" y="1409700"/>
          <p14:tracePt t="62612" x="4927600" y="1428750"/>
          <p14:tracePt t="62623" x="4927600" y="1441450"/>
          <p14:tracePt t="62640" x="4933950" y="1479550"/>
          <p14:tracePt t="62655" x="4933950" y="1517650"/>
          <p14:tracePt t="62674" x="4927600" y="1549400"/>
          <p14:tracePt t="62690" x="4914900" y="1581150"/>
          <p14:tracePt t="62705" x="4902200" y="1619250"/>
          <p14:tracePt t="62724" x="4864100" y="1701800"/>
          <p14:tracePt t="62740" x="4819650" y="1758950"/>
          <p14:tracePt t="62755" x="4794250" y="1778000"/>
          <p14:tracePt t="62773" x="4730750" y="1809750"/>
          <p14:tracePt t="62788" x="4667250" y="1828800"/>
          <p14:tracePt t="62806" x="4597400" y="1835150"/>
          <p14:tracePt t="62823" x="4514850" y="1803400"/>
          <p14:tracePt t="62840" x="4425950" y="1739900"/>
          <p14:tracePt t="62854" x="4368800" y="1638300"/>
          <p14:tracePt t="62871" x="4356100" y="1530350"/>
          <p14:tracePt t="62889" x="4356100" y="1447800"/>
          <p14:tracePt t="62906" x="4406900" y="1352550"/>
          <p14:tracePt t="62922" x="4470400" y="1295400"/>
          <p14:tracePt t="62937" x="4552950" y="1257300"/>
          <p14:tracePt t="62956" x="4692650" y="1244600"/>
          <p14:tracePt t="62971" x="4737100" y="1244600"/>
          <p14:tracePt t="62989" x="4845050" y="1314450"/>
          <p14:tracePt t="63006" x="4895850" y="1390650"/>
          <p14:tracePt t="63023" x="4914900" y="1498600"/>
          <p14:tracePt t="63037" x="4914900" y="1625600"/>
          <p14:tracePt t="63056" x="4908550" y="1727200"/>
          <p14:tracePt t="63071" x="4864100" y="1790700"/>
          <p14:tracePt t="63087" x="4813300" y="1828800"/>
          <p14:tracePt t="63106" x="4743450" y="1841500"/>
          <p14:tracePt t="63122" x="4635500" y="1841500"/>
          <p14:tracePt t="63140" x="4470400" y="1797050"/>
          <p14:tracePt t="63156" x="4362450" y="1739900"/>
          <p14:tracePt t="63170" x="4324350" y="1708150"/>
          <p14:tracePt t="63189" x="4292600" y="1619250"/>
          <p14:tracePt t="63205" x="4286250" y="1543050"/>
          <p14:tracePt t="63220" x="4330700" y="1454150"/>
          <p14:tracePt t="63239" x="4419600" y="1377950"/>
          <p14:tracePt t="63255" x="4514850" y="1314450"/>
          <p14:tracePt t="63270" x="4648200" y="1289050"/>
          <p14:tracePt t="63288" x="4749800" y="1289050"/>
          <p14:tracePt t="63306" x="4826000" y="1327150"/>
          <p14:tracePt t="63322" x="4870450" y="1397000"/>
          <p14:tracePt t="63339" x="4889500" y="1492250"/>
          <p14:tracePt t="63353" x="4889500" y="1619250"/>
          <p14:tracePt t="63372" x="4768850" y="1784350"/>
          <p14:tracePt t="63389" x="4654550" y="1854200"/>
          <p14:tracePt t="63403" x="4591050" y="1866900"/>
          <p14:tracePt t="63421" x="4419600" y="1879600"/>
          <p14:tracePt t="63438" x="4311650" y="1847850"/>
          <p14:tracePt t="63454" x="4229100" y="1803400"/>
          <p14:tracePt t="63469" x="4191000" y="1739900"/>
          <p14:tracePt t="63488" x="4171950" y="1676400"/>
          <p14:tracePt t="63504" x="4171950" y="1581150"/>
          <p14:tracePt t="63521" x="4203700" y="1492250"/>
          <p14:tracePt t="63537" x="4292600" y="1403350"/>
          <p14:tracePt t="63553" x="4432300" y="1327150"/>
          <p14:tracePt t="63572" x="4660900" y="1263650"/>
          <p14:tracePt t="63586" x="4737100" y="1263650"/>
          <p14:tracePt t="63603" x="4864100" y="1276350"/>
          <p14:tracePt t="63621" x="4959350" y="1365250"/>
          <p14:tracePt t="63636" x="4978400" y="1428750"/>
          <p14:tracePt t="63654" x="4978400" y="1555750"/>
          <p14:tracePt t="63671" x="4921250" y="1714500"/>
          <p14:tracePt t="63687" x="4838700" y="1841500"/>
          <p14:tracePt t="63704" x="4749800" y="1924050"/>
          <p14:tracePt t="63720" x="4641850" y="1962150"/>
          <p14:tracePt t="63735" x="4540250" y="1974850"/>
          <p14:tracePt t="63754" x="4425950" y="1962150"/>
          <p14:tracePt t="63769" x="4311650" y="1911350"/>
          <p14:tracePt t="63788" x="4210050" y="1816100"/>
          <p14:tracePt t="63804" x="4178300" y="1739900"/>
          <p14:tracePt t="63819" x="4165600" y="1714500"/>
          <p14:tracePt t="63837" x="4165600" y="1625600"/>
          <p14:tracePt t="63854" x="4178300" y="1568450"/>
          <p14:tracePt t="63871" x="4197350" y="1536700"/>
          <p14:tracePt t="63887" x="4210050" y="1524000"/>
          <p14:tracePt t="63904" x="4216400" y="1517650"/>
          <p14:tracePt t="63918" x="4222750" y="1511300"/>
          <p14:tracePt t="63937" x="4229100" y="1511300"/>
          <p14:tracePt t="63953" x="4235450" y="1511300"/>
          <p14:tracePt t="64013" x="4241800" y="1511300"/>
          <p14:tracePt t="64028" x="4248150" y="1511300"/>
          <p14:tracePt t="64037" x="4254500" y="1511300"/>
          <p14:tracePt t="64061" x="4260850" y="1511300"/>
          <p14:tracePt t="64070" x="4260850" y="1517650"/>
          <p14:tracePt t="64087" x="4260850" y="1530350"/>
          <p14:tracePt t="64103" x="4267200" y="1543050"/>
          <p14:tracePt t="64120" x="4267200" y="1549400"/>
          <p14:tracePt t="64428" x="4273550" y="1543050"/>
          <p14:tracePt t="64436" x="4273550" y="1536700"/>
          <p14:tracePt t="64453" x="4279900" y="1530350"/>
          <p14:tracePt t="64485" x="4286250" y="1524000"/>
          <p14:tracePt t="64502" x="4292600" y="1517650"/>
          <p14:tracePt t="64518" x="4305300" y="1517650"/>
          <p14:tracePt t="64534" x="4318000" y="1511300"/>
          <p14:tracePt t="64552" x="4349750" y="1511300"/>
          <p14:tracePt t="64568" x="4387850" y="1511300"/>
          <p14:tracePt t="64585" x="4445000" y="1530350"/>
          <p14:tracePt t="64601" x="4514850" y="1562100"/>
          <p14:tracePt t="64618" x="4578350" y="1612900"/>
          <p14:tracePt t="64635" x="4610100" y="1663700"/>
          <p14:tracePt t="64651" x="4648200" y="1790700"/>
          <p14:tracePt t="64667" x="4648200" y="1841500"/>
          <p14:tracePt t="64685" x="4654550" y="1962150"/>
          <p14:tracePt t="64701" x="4635500" y="2019300"/>
          <p14:tracePt t="64718" x="4597400" y="2051050"/>
          <p14:tracePt t="64733" x="4552950" y="2063750"/>
          <p14:tracePt t="64751" x="4502150" y="2057400"/>
          <p14:tracePt t="64768" x="4413250" y="1993900"/>
          <p14:tracePt t="64784" x="4343400" y="1905000"/>
          <p14:tracePt t="64801" x="4273550" y="1803400"/>
          <p14:tracePt t="64818" x="4235450" y="1695450"/>
          <p14:tracePt t="64834" x="4222750" y="1587500"/>
          <p14:tracePt t="64851" x="4229100" y="1498600"/>
          <p14:tracePt t="64852" x="4241800" y="1454150"/>
          <p14:tracePt t="64866" x="4267200" y="1416050"/>
          <p14:tracePt t="64884" x="4349750" y="1333500"/>
          <p14:tracePt t="64901" x="4425950" y="1320800"/>
          <p14:tracePt t="64917" x="4502150" y="1320800"/>
          <p14:tracePt t="64934" x="4578350" y="1371600"/>
          <p14:tracePt t="64951" x="4635500" y="1447800"/>
          <p14:tracePt t="64967" x="4673600" y="1555750"/>
          <p14:tracePt t="64984" x="4692650" y="1676400"/>
          <p14:tracePt t="65001" x="4667250" y="1797050"/>
          <p14:tracePt t="65017" x="4603750" y="1873250"/>
          <p14:tracePt t="65032" x="4521200" y="1917700"/>
          <p14:tracePt t="65050" x="4425950" y="1930400"/>
          <p14:tracePt t="65067" x="4330700" y="1930400"/>
          <p14:tracePt t="65084" x="4216400" y="1847850"/>
          <p14:tracePt t="65100" x="4165600" y="1771650"/>
          <p14:tracePt t="65115" x="4140200" y="1689100"/>
          <p14:tracePt t="65134" x="4133850" y="1593850"/>
          <p14:tracePt t="65150" x="4140200" y="1485900"/>
          <p14:tracePt t="65167" x="4203700" y="1358900"/>
          <p14:tracePt t="65183" x="4292600" y="1250950"/>
          <p14:tracePt t="65200" x="4413250" y="1168400"/>
          <p14:tracePt t="65217" x="4521200" y="1130300"/>
          <p14:tracePt t="65232" x="4616450" y="1123950"/>
          <p14:tracePt t="65250" x="4692650" y="1162050"/>
          <p14:tracePt t="65267" x="4737100" y="1238250"/>
          <p14:tracePt t="65283" x="4800600" y="1422400"/>
          <p14:tracePt t="65300" x="4819650" y="1574800"/>
          <p14:tracePt t="65316" x="4819650" y="1733550"/>
          <p14:tracePt t="65333" x="4794250" y="1892300"/>
          <p14:tracePt t="65350" x="4730750" y="1993900"/>
          <p14:tracePt t="65365" x="4660900" y="2032000"/>
          <p14:tracePt t="65383" x="4565650" y="2051050"/>
          <p14:tracePt t="65400" x="4438650" y="2032000"/>
          <p14:tracePt t="65416" x="4305300" y="1949450"/>
          <p14:tracePt t="65433" x="4197350" y="1841500"/>
          <p14:tracePt t="65450" x="4146550" y="1714500"/>
          <p14:tracePt t="65466" x="4133850" y="1587500"/>
          <p14:tracePt t="65483" x="4152900" y="1454150"/>
          <p14:tracePt t="65500" x="4254500" y="1257300"/>
          <p14:tracePt t="65516" x="4387850" y="1136650"/>
          <p14:tracePt t="65531" x="4521200" y="1060450"/>
          <p14:tracePt t="65548" x="4667250" y="1035050"/>
          <p14:tracePt t="65564" x="4787900" y="1060450"/>
          <p14:tracePt t="65582" x="4876800" y="1123950"/>
          <p14:tracePt t="65599" x="4933950" y="1219200"/>
          <p14:tracePt t="65614" x="4978400" y="1339850"/>
          <p14:tracePt t="65631" x="5010150" y="1479550"/>
          <p14:tracePt t="65649" x="5010150" y="1612900"/>
          <p14:tracePt t="65666" x="4978400" y="1739900"/>
          <p14:tracePt t="65682" x="4927600" y="1828800"/>
          <p14:tracePt t="65699" x="4845050" y="1873250"/>
          <p14:tracePt t="65716" x="4705350" y="1892300"/>
          <p14:tracePt t="65732" x="4591050" y="1873250"/>
          <p14:tracePt t="65749" x="4495800" y="1828800"/>
          <p14:tracePt t="65765" x="4425950" y="1765300"/>
          <p14:tracePt t="65782" x="4381500" y="1695450"/>
          <p14:tracePt t="65799" x="4368800" y="1625600"/>
          <p14:tracePt t="65815" x="4368800" y="1543050"/>
          <p14:tracePt t="65832" x="4413250" y="1441450"/>
          <p14:tracePt t="65848" x="4495800" y="1352550"/>
          <p14:tracePt t="65865" x="4603750" y="1295400"/>
          <p14:tracePt t="65880" x="4724400" y="1276350"/>
          <p14:tracePt t="65898" x="4838700" y="1282700"/>
          <p14:tracePt t="65916" x="4908550" y="1327150"/>
          <p14:tracePt t="65930" x="4914900" y="1346200"/>
          <p14:tracePt t="65947" x="4914900" y="1358900"/>
          <p14:tracePt t="65965" x="4914900" y="1384300"/>
          <p14:tracePt t="65982" x="4914900" y="1397000"/>
          <p14:tracePt t="65998" x="4902200" y="1409700"/>
          <p14:tracePt t="66015" x="4889500" y="1422400"/>
          <p14:tracePt t="66031" x="4883150" y="1428750"/>
          <p14:tracePt t="66048" x="4876800" y="1428750"/>
          <p14:tracePt t="66065" x="4864100" y="1435100"/>
          <p14:tracePt t="66081" x="4857750" y="1435100"/>
          <p14:tracePt t="66260" x="4851400" y="1435100"/>
          <p14:tracePt t="66628" x="4876800" y="1435100"/>
          <p14:tracePt t="66636" x="4940300" y="1416050"/>
          <p14:tracePt t="66647" x="5035550" y="1409700"/>
          <p14:tracePt t="66664" x="5289550" y="1409700"/>
          <p14:tracePt t="66678" x="5607050" y="1473200"/>
          <p14:tracePt t="66697" x="5753100" y="1530350"/>
          <p14:tracePt t="66714" x="5994400" y="1689100"/>
          <p14:tracePt t="66730" x="6235700" y="1974850"/>
          <p14:tracePt t="66747" x="6419850" y="2374900"/>
          <p14:tracePt t="66764" x="6629400" y="3143250"/>
          <p14:tracePt t="66780" x="6686550" y="3708400"/>
          <p14:tracePt t="66797" x="6711950" y="4318000"/>
          <p14:tracePt t="66814" x="6692900" y="4857750"/>
          <p14:tracePt t="66830" x="6673850" y="5245100"/>
          <p14:tracePt t="66847" x="6654800" y="5454650"/>
          <p14:tracePt t="66863" x="6642100" y="5549900"/>
          <p14:tracePt t="66878" x="6623050" y="5581650"/>
          <p14:tracePt t="66897" x="6623050" y="5588000"/>
          <p14:tracePt t="66913" x="6616700" y="5594350"/>
          <p14:tracePt t="66946" x="6616700" y="5607050"/>
          <p14:tracePt t="66963" x="6616700" y="5626100"/>
          <p14:tracePt t="66980" x="6635750" y="5657850"/>
          <p14:tracePt t="66996" x="6667500" y="5683250"/>
          <p14:tracePt t="67013" x="6699250" y="5702300"/>
          <p14:tracePt t="67030" x="6731000" y="5721350"/>
          <p14:tracePt t="67046" x="6756400" y="5727700"/>
          <p14:tracePt t="67063" x="6781800" y="5746750"/>
          <p14:tracePt t="67079" x="6794500" y="5765800"/>
          <p14:tracePt t="67096" x="6819900" y="5810250"/>
          <p14:tracePt t="67111" x="6838950" y="5861050"/>
          <p14:tracePt t="67129" x="6858000" y="5905500"/>
          <p14:tracePt t="67146" x="6877050" y="5949950"/>
          <p14:tracePt t="67162" x="6902450" y="5975350"/>
          <p14:tracePt t="67179" x="6934200" y="6000750"/>
          <p14:tracePt t="67221" x="6940550" y="6000750"/>
          <p14:tracePt t="67252" x="6934200" y="6000750"/>
          <p14:tracePt t="67260" x="6921500" y="5994400"/>
          <p14:tracePt t="67276" x="6908800" y="5981700"/>
          <p14:tracePt t="67284" x="6883400" y="5969000"/>
          <p14:tracePt t="67294" x="6851650" y="5943600"/>
          <p14:tracePt t="67312" x="6750050" y="5880100"/>
          <p14:tracePt t="67329" x="6648450" y="5791200"/>
          <p14:tracePt t="67345" x="6572250" y="5715000"/>
          <p14:tracePt t="67362" x="6553200" y="5651500"/>
          <p14:tracePt t="67364" x="6546850" y="5619750"/>
          <p14:tracePt t="67377" x="6546850" y="5594350"/>
          <p14:tracePt t="67396" x="6578600" y="5524500"/>
          <p14:tracePt t="67412" x="6642100" y="5473700"/>
          <p14:tracePt t="67427" x="6686550" y="5454650"/>
          <p14:tracePt t="67446" x="6896100" y="5391150"/>
          <p14:tracePt t="67462" x="7061200" y="5372100"/>
          <p14:tracePt t="67478" x="7226300" y="5372100"/>
          <p14:tracePt t="67495" x="7359650" y="5378450"/>
          <p14:tracePt t="67512" x="7448550" y="5429250"/>
          <p14:tracePt t="67529" x="7493000" y="5473700"/>
          <p14:tracePt t="67543" x="7499350" y="5524500"/>
          <p14:tracePt t="67562" x="7493000" y="5607050"/>
          <p14:tracePt t="67576" x="7423150" y="5708650"/>
          <p14:tracePt t="67595" x="7315200" y="5797550"/>
          <p14:tracePt t="67612" x="7118350" y="5880100"/>
          <p14:tracePt t="67628" x="6972300" y="5886450"/>
          <p14:tracePt t="67645" x="6832600" y="5848350"/>
          <p14:tracePt t="67661" x="6692900" y="5772150"/>
          <p14:tracePt t="67678" x="6565900" y="5676900"/>
          <p14:tracePt t="67695" x="6483350" y="5562600"/>
          <p14:tracePt t="67711" x="6457950" y="5467350"/>
          <p14:tracePt t="67726" x="6457950" y="5365750"/>
          <p14:tracePt t="67745" x="6515100" y="5257800"/>
          <p14:tracePt t="67761" x="6642100" y="5156200"/>
          <p14:tracePt t="67778" x="6864350" y="5048250"/>
          <p14:tracePt t="67792" x="7207250" y="4965700"/>
          <p14:tracePt t="67812" x="7569200" y="4953000"/>
          <p14:tracePt t="67828" x="7740650" y="5003800"/>
          <p14:tracePt t="67845" x="7829550" y="5092700"/>
          <p14:tracePt t="67861" x="7848600" y="5181600"/>
          <p14:tracePt t="67878" x="7848600" y="5295900"/>
          <p14:tracePt t="67894" x="7772400" y="5422900"/>
          <p14:tracePt t="67911" x="7651750" y="5537200"/>
          <p14:tracePt t="67927" x="7512050" y="5600700"/>
          <p14:tracePt t="67942" x="7372350" y="5626100"/>
          <p14:tracePt t="67961" x="7239000" y="5613400"/>
          <p14:tracePt t="67977" x="7118350" y="5556250"/>
          <p14:tracePt t="67994" x="7029450" y="5492750"/>
          <p14:tracePt t="68009" x="6985000" y="5422900"/>
          <p14:tracePt t="68025" x="6978650" y="5346700"/>
          <p14:tracePt t="68044" x="7035800" y="5187950"/>
          <p14:tracePt t="68061" x="7137400" y="5080000"/>
          <p14:tracePt t="68075" x="7308850" y="5003800"/>
          <p14:tracePt t="68093" x="7518400" y="4965700"/>
          <p14:tracePt t="68108" x="7747000" y="4965700"/>
          <p14:tracePt t="68126" x="7931150" y="5010150"/>
          <p14:tracePt t="68141" x="8051800" y="5080000"/>
          <p14:tracePt t="68159" x="8089900" y="5143500"/>
          <p14:tracePt t="68176" x="8096250" y="5219700"/>
          <p14:tracePt t="68193" x="8039100" y="5295900"/>
          <p14:tracePt t="68209" x="7931150" y="5378450"/>
          <p14:tracePt t="68225" x="7772400" y="5441950"/>
          <p14:tracePt t="68243" x="7600950" y="5467350"/>
          <p14:tracePt t="68260" x="7372350" y="5461000"/>
          <p14:tracePt t="68274" x="7302500" y="5448300"/>
          <p14:tracePt t="68293" x="7188200" y="5403850"/>
          <p14:tracePt t="68308" x="7162800" y="5384800"/>
          <p14:tracePt t="68326" x="7156450" y="5378450"/>
          <p14:tracePt t="68342" x="7156450" y="5365750"/>
          <p14:tracePt t="68359" x="7175500" y="5346700"/>
          <p14:tracePt t="68375" x="7181850" y="5334000"/>
          <p14:tracePt t="68391" x="7207250" y="5308600"/>
          <p14:tracePt t="68407" x="7232650" y="5302250"/>
          <p14:tracePt t="68426" x="7264400" y="5295900"/>
          <p14:tracePt t="68441" x="7289800" y="5289550"/>
          <p14:tracePt t="68459" x="7308850" y="5289550"/>
          <p14:tracePt t="68476" x="7321550" y="5289550"/>
          <p14:tracePt t="68493" x="7334250" y="5308600"/>
          <p14:tracePt t="68509" x="7334250" y="5346700"/>
          <p14:tracePt t="68526" x="7334250" y="5372100"/>
          <p14:tracePt t="68542" x="7315200" y="5391150"/>
          <p14:tracePt t="68576" x="7302500" y="5391150"/>
          <p14:tracePt t="68660" x="7308850" y="5397500"/>
          <p14:tracePt t="68668" x="7251700" y="5384800"/>
          <p14:tracePt t="68732" x="7245350" y="5384800"/>
          <p14:tracePt t="68740" x="7239000" y="5384800"/>
          <p14:tracePt t="68748" x="7226300" y="5378450"/>
          <p14:tracePt t="68758" x="7219950" y="5378450"/>
          <p14:tracePt t="68776" x="7219950" y="5372100"/>
          <p14:tracePt t="68796" x="7213600" y="5372100"/>
          <p14:tracePt t="69100" x="7207250" y="5378450"/>
          <p14:tracePt t="69108" x="7207250" y="5391150"/>
          <p14:tracePt t="69125" x="7194550" y="5397500"/>
          <p14:tracePt t="69141" x="7162800" y="5429250"/>
          <p14:tracePt t="69157" x="7131050" y="5454650"/>
          <p14:tracePt t="69174" x="7061200" y="5486400"/>
          <p14:tracePt t="69190" x="6997700" y="5518150"/>
          <p14:tracePt t="69207" x="6908800" y="5537200"/>
          <p14:tracePt t="69224" x="6813550" y="5537200"/>
          <p14:tracePt t="69241" x="6724650" y="5505450"/>
          <p14:tracePt t="69256" x="6661150" y="5441950"/>
          <p14:tracePt t="69272" x="6629400" y="5403850"/>
          <p14:tracePt t="69291" x="6623050" y="5302250"/>
          <p14:tracePt t="69308" x="6642100" y="5226050"/>
          <p14:tracePt t="69324" x="6680200" y="5181600"/>
          <p14:tracePt t="69339" x="6692900" y="5168900"/>
          <p14:tracePt t="69357" x="6756400" y="5130800"/>
          <p14:tracePt t="69374" x="6800850" y="5118100"/>
          <p14:tracePt t="69389" x="6858000" y="5118100"/>
          <p14:tracePt t="69407" x="6896100" y="5130800"/>
          <p14:tracePt t="69424" x="6934200" y="5162550"/>
          <p14:tracePt t="69438" x="6959600" y="5194300"/>
          <p14:tracePt t="69457" x="6978650" y="5219700"/>
          <p14:tracePt t="69474" x="6997700" y="5251450"/>
          <p14:tracePt t="69488" x="7010400" y="5270500"/>
          <p14:tracePt t="69508" x="7016750" y="5295900"/>
          <p14:tracePt t="69524" x="7016750" y="5302250"/>
          <p14:tracePt t="69557" x="7016750" y="5314950"/>
          <p14:tracePt t="69590" x="7010400" y="5314950"/>
          <p14:tracePt t="69606" x="7004050" y="5314950"/>
          <p14:tracePt t="69623" x="6997700" y="5321300"/>
          <p14:tracePt t="69638" x="6991350" y="5321300"/>
          <p14:tracePt t="69657" x="6985000" y="5321300"/>
          <p14:tracePt t="69672" x="6978650" y="5321300"/>
          <p14:tracePt t="69689" x="6972300" y="5321300"/>
          <p14:tracePt t="69706" x="6965950" y="5314950"/>
          <p14:tracePt t="69723" x="6965950" y="5308600"/>
          <p14:tracePt t="69740" x="6953250" y="5308600"/>
          <p14:tracePt t="69756" x="6946900" y="5308600"/>
          <p14:tracePt t="69773" x="6940550" y="5308600"/>
          <p14:tracePt t="69789" x="6927850" y="5308600"/>
          <p14:tracePt t="69829" x="6927850" y="5295900"/>
          <p14:tracePt t="69839" x="6927850" y="5283200"/>
          <p14:tracePt t="69855" x="6927850" y="5264150"/>
          <p14:tracePt t="69873" x="6940550" y="5232400"/>
          <p14:tracePt t="69889" x="6946900" y="5213350"/>
          <p14:tracePt t="69905" x="6959600" y="5200650"/>
          <p14:tracePt t="69923" x="6972300" y="5181600"/>
          <p14:tracePt t="69940" x="7004050" y="5143500"/>
          <p14:tracePt t="69956" x="7042150" y="5130800"/>
          <p14:tracePt t="69972" x="7067550" y="5118100"/>
          <p14:tracePt t="69989" x="7092950" y="5111750"/>
          <p14:tracePt t="70005" x="7112000" y="5111750"/>
          <p14:tracePt t="70022" x="7137400" y="5111750"/>
          <p14:tracePt t="70039" x="7150100" y="5111750"/>
          <p14:tracePt t="70055" x="7162800" y="5111750"/>
          <p14:tracePt t="70072" x="7181850" y="5111750"/>
          <p14:tracePt t="70089" x="7213600" y="5111750"/>
          <p14:tracePt t="70105" x="7219950" y="5111750"/>
          <p14:tracePt t="70122" x="7219950" y="5105400"/>
          <p14:tracePt t="70138" x="7226300" y="4984750"/>
          <p14:tracePt t="70228" x="7226300" y="5003800"/>
          <p14:tracePt t="70236" x="7213600" y="5010150"/>
          <p14:tracePt t="70252" x="7200900" y="5010150"/>
          <p14:tracePt t="70260" x="7194550" y="5010150"/>
          <p14:tracePt t="70271" x="7175500" y="5022850"/>
          <p14:tracePt t="70288" x="7150100" y="5035550"/>
          <p14:tracePt t="70305" x="7112000" y="5035550"/>
          <p14:tracePt t="70322" x="7086600" y="5016500"/>
          <p14:tracePt t="70338" x="7054850" y="4978400"/>
          <p14:tracePt t="70355" x="7042150" y="4927600"/>
          <p14:tracePt t="70357" x="7035800" y="4889500"/>
          <p14:tracePt t="70369" x="7029450" y="4838700"/>
          <p14:tracePt t="70388" x="7004050" y="4641850"/>
          <p14:tracePt t="70405" x="6978650" y="4495800"/>
          <p14:tracePt t="70421" x="6972300" y="4330700"/>
          <p14:tracePt t="70436" x="6972300" y="4146550"/>
          <p14:tracePt t="70455" x="7004050" y="3943350"/>
          <p14:tracePt t="70471" x="7067550" y="3721100"/>
          <p14:tracePt t="70486" x="7150100" y="3517900"/>
          <p14:tracePt t="70505" x="7226300" y="3346450"/>
          <p14:tracePt t="70519" x="7289800" y="3219450"/>
          <p14:tracePt t="70538" x="7334250" y="3149600"/>
          <p14:tracePt t="70554" x="7359650" y="3124200"/>
          <p14:tracePt t="70588" x="7366000" y="3124200"/>
          <p14:tracePt t="70716" x="7346950" y="3124200"/>
          <p14:tracePt t="70724" x="7321550" y="3124200"/>
          <p14:tracePt t="70735" x="7296150" y="3124200"/>
          <p14:tracePt t="70754" x="7277100" y="3130550"/>
          <p14:tracePt t="70771" x="7251700" y="3143250"/>
          <p14:tracePt t="70788" x="7226300" y="3168650"/>
          <p14:tracePt t="70805" x="7213600" y="3225800"/>
          <p14:tracePt t="70820" x="7175500" y="3321050"/>
          <p14:tracePt t="70835" x="7150100" y="3422650"/>
          <p14:tracePt t="70854" x="7105650" y="3543300"/>
          <p14:tracePt t="70870" x="7054850" y="3638550"/>
          <p14:tracePt t="70887" x="7004050" y="3714750"/>
          <p14:tracePt t="70902" x="6972300" y="3746500"/>
          <p14:tracePt t="70920" x="6946900" y="3765550"/>
          <p14:tracePt t="70937" x="6927850" y="3765550"/>
          <p14:tracePt t="70954" x="6908800" y="3765550"/>
          <p14:tracePt t="70970" x="6883400" y="3746500"/>
          <p14:tracePt t="70987" x="6851650" y="3708400"/>
          <p14:tracePt t="71004" x="6826250" y="3651250"/>
          <p14:tracePt t="71020" x="6819900" y="3613150"/>
          <p14:tracePt t="71035" x="6819900" y="3594100"/>
          <p14:tracePt t="71053" x="6826250" y="3543300"/>
          <p14:tracePt t="71070" x="6838950" y="3517900"/>
          <p14:tracePt t="71084" x="6851650" y="3505200"/>
          <p14:tracePt t="71103" x="6858000" y="3498850"/>
          <p14:tracePt t="71180" x="6858000" y="3505200"/>
          <p14:tracePt t="71204" x="6858000" y="3511550"/>
          <p14:tracePt t="71220" x="6851650" y="3511550"/>
          <p14:tracePt t="71228" x="6845300" y="3517900"/>
          <p14:tracePt t="71244" x="6838950" y="3524250"/>
          <p14:tracePt t="71252" x="6838950" y="3530600"/>
          <p14:tracePt t="71269" x="6832600" y="3543300"/>
          <p14:tracePt t="71285" x="6826250" y="3549650"/>
          <p14:tracePt t="71302" x="6819900" y="3562350"/>
          <p14:tracePt t="71319" x="6819900" y="3575050"/>
          <p14:tracePt t="71336" x="6819900" y="3587750"/>
          <p14:tracePt t="71352" x="6819900" y="3600450"/>
          <p14:tracePt t="71369" x="6819900" y="3606800"/>
          <p14:tracePt t="71385" x="6826250" y="3606800"/>
          <p14:tracePt t="71404" x="6832600" y="3606800"/>
          <p14:tracePt t="71420" x="6838950" y="3606800"/>
          <p14:tracePt t="71436" x="6838950" y="3594100"/>
          <p14:tracePt t="71452" x="6845300" y="3575050"/>
          <p14:tracePt t="71469" x="6851650" y="3562350"/>
          <p14:tracePt t="71485" x="6851650" y="3530600"/>
          <p14:tracePt t="71502" x="6870700" y="3479800"/>
          <p14:tracePt t="71519" x="6877050" y="3454400"/>
          <p14:tracePt t="71535" x="6896100" y="3435350"/>
          <p14:tracePt t="71552" x="6896100" y="3429000"/>
          <p14:tracePt t="71569" x="6902450" y="3422650"/>
          <p14:tracePt t="71585" x="6908800" y="3422650"/>
          <p14:tracePt t="71602" x="6908800" y="3416300"/>
          <p14:tracePt t="71618" x="6921500" y="3409950"/>
          <p14:tracePt t="71635" x="6927850" y="3409950"/>
          <p14:tracePt t="71652" x="6940550" y="3403600"/>
          <p14:tracePt t="71668" x="6946900" y="3403600"/>
          <p14:tracePt t="71685" x="6953250" y="3403600"/>
          <p14:tracePt t="71718" x="6959600" y="3409950"/>
          <p14:tracePt t="71735" x="6965950" y="3435350"/>
          <p14:tracePt t="71751" x="6985000" y="3473450"/>
          <p14:tracePt t="71768" x="6997700" y="3530600"/>
          <p14:tracePt t="71785" x="6997700" y="3600450"/>
          <p14:tracePt t="71801" x="7010400" y="3638550"/>
          <p14:tracePt t="71818" x="7016750" y="3663950"/>
          <p14:tracePt t="71835" x="7023100" y="3683000"/>
          <p14:tracePt t="71849" x="7023100" y="3689350"/>
          <p14:tracePt t="71909" x="7023100" y="3695700"/>
          <p14:tracePt t="71980" x="7023100" y="3676650"/>
          <p14:tracePt t="71988" x="7023100" y="3663950"/>
          <p14:tracePt t="72001" x="7023100" y="3644900"/>
          <p14:tracePt t="72017" x="7023100" y="3632200"/>
          <p14:tracePt t="72034" x="7023100" y="3606800"/>
          <p14:tracePt t="72051" x="7023100" y="3581400"/>
          <p14:tracePt t="72068" x="7023100" y="3568700"/>
          <p14:tracePt t="72084" x="7023100" y="3562350"/>
          <p14:tracePt t="72117" x="7023100" y="3556000"/>
          <p14:tracePt t="72157" x="7023100" y="3549650"/>
          <p14:tracePt t="72356" x="7023100" y="3556000"/>
          <p14:tracePt t="72372" x="7023100" y="3568700"/>
          <p14:tracePt t="72388" x="7023100" y="3575050"/>
          <p14:tracePt t="72396" x="7023100" y="3581400"/>
          <p14:tracePt t="72404" x="7023100" y="3587750"/>
          <p14:tracePt t="72436" x="7023100" y="3594100"/>
          <p14:tracePt t="72572" x="7016750" y="3587750"/>
          <p14:tracePt t="72580" x="7016750" y="3575050"/>
          <p14:tracePt t="72588" x="7016750" y="3562350"/>
          <p14:tracePt t="72604" x="7010400" y="3549650"/>
          <p14:tracePt t="72616" x="7010400" y="3530600"/>
          <p14:tracePt t="72631" x="7004050" y="3517900"/>
          <p14:tracePt t="72649" x="6997700" y="3479800"/>
          <p14:tracePt t="72664" x="6991350" y="3460750"/>
          <p14:tracePt t="72683" x="6978650" y="3448050"/>
          <p14:tracePt t="72700" x="6978650" y="3441700"/>
          <p14:tracePt t="73036" x="6972300" y="3441700"/>
          <p14:tracePt t="73044" x="6972300" y="3435350"/>
          <p14:tracePt t="73060" x="6965950" y="3422650"/>
          <p14:tracePt t="73076" x="6965950" y="3416300"/>
          <p14:tracePt t="73100" x="6959600" y="3409950"/>
          <p14:tracePt t="73116" x="6953250" y="3403600"/>
          <p14:tracePt t="73429" x="6946900" y="3403600"/>
          <p14:tracePt t="73436" x="6940550" y="3397250"/>
          <p14:tracePt t="73447" x="6934200" y="3397250"/>
          <p14:tracePt t="73462" x="6921500" y="3397250"/>
          <p14:tracePt t="73481" x="6915150" y="3397250"/>
          <p14:tracePt t="73514" x="6908800" y="3397250"/>
          <p14:tracePt t="73588" x="6908800" y="3384550"/>
          <p14:tracePt t="73596" x="6921500" y="3384550"/>
          <p14:tracePt t="73604" x="6927850" y="3378200"/>
          <p14:tracePt t="73614" x="6934200" y="3378200"/>
          <p14:tracePt t="73630" x="6946900" y="3371850"/>
          <p14:tracePt t="73647" x="6965950" y="3371850"/>
          <p14:tracePt t="73664" x="6978650" y="3371850"/>
          <p14:tracePt t="73764" x="6972300" y="3371850"/>
          <p14:tracePt t="73772" x="6965950" y="3378200"/>
          <p14:tracePt t="73780" x="6953250" y="3378200"/>
          <p14:tracePt t="73797" x="6934200" y="3384550"/>
          <p14:tracePt t="73813" x="6908800" y="3384550"/>
          <p14:tracePt t="73830" x="6902450" y="3384550"/>
          <p14:tracePt t="73845" x="6896100" y="3384550"/>
          <p14:tracePt t="73862" x="6889750" y="3384550"/>
          <p14:tracePt t="73932" x="6896100" y="3384550"/>
          <p14:tracePt t="73940" x="6908800" y="3384550"/>
          <p14:tracePt t="73948" x="6921500" y="3378200"/>
          <p14:tracePt t="73964" x="6934200" y="3371850"/>
          <p14:tracePt t="73978" x="6940550" y="3371850"/>
          <p14:tracePt t="73996" x="6946900" y="3371850"/>
          <p14:tracePt t="74028" x="6946900" y="3378200"/>
          <p14:tracePt t="74036" x="6934200" y="3390900"/>
          <p14:tracePt t="74046" x="6927850" y="3397250"/>
          <p14:tracePt t="74061" x="6908800" y="3409950"/>
          <p14:tracePt t="74079" x="6889750" y="3429000"/>
          <p14:tracePt t="74096" x="6870700" y="3435350"/>
          <p14:tracePt t="74111" x="6864350" y="3435350"/>
          <p14:tracePt t="74180" x="6877050" y="3429000"/>
          <p14:tracePt t="74188" x="6883400" y="3422650"/>
          <p14:tracePt t="74196" x="6896100" y="3416300"/>
          <p14:tracePt t="74210" x="6915150" y="3409950"/>
          <p14:tracePt t="74229" x="6940550" y="3403600"/>
          <p14:tracePt t="74245" x="6946900" y="3397250"/>
          <p14:tracePt t="74279" x="6953250" y="3397250"/>
          <p14:tracePt t="74300" x="6946900" y="3403600"/>
          <p14:tracePt t="74316" x="6946900" y="3409950"/>
          <p14:tracePt t="74329" x="6940550" y="3409950"/>
          <p14:tracePt t="74345" x="6934200" y="3409950"/>
          <p14:tracePt t="74362" x="6934200" y="3416300"/>
          <p14:tracePt t="74732" x="6927850" y="3416300"/>
          <p14:tracePt t="74932" x="6927850" y="3409950"/>
          <p14:tracePt t="74956" x="6927850" y="3403600"/>
          <p14:tracePt t="75429" x="6927850" y="3397250"/>
          <p14:tracePt t="75444" x="6927850" y="3390900"/>
          <p14:tracePt t="75468" x="6927850" y="3378200"/>
          <p14:tracePt t="75476" x="6934200" y="3378200"/>
          <p14:tracePt t="75484" x="6940550" y="3371850"/>
          <p14:tracePt t="75492" x="6940550" y="3365500"/>
          <p14:tracePt t="75509" x="6946900" y="3352800"/>
          <p14:tracePt t="75525" x="6959600" y="3340100"/>
          <p14:tracePt t="75540" x="6985000" y="3321050"/>
          <p14:tracePt t="75558" x="7010400" y="3308350"/>
          <p14:tracePt t="75575" x="7029450" y="3302000"/>
          <p14:tracePt t="75592" x="7035800" y="3302000"/>
          <p14:tracePt t="75625" x="7042150" y="3295650"/>
          <p14:tracePt t="75892" x="7048500" y="3295650"/>
          <p14:tracePt t="75900" x="7048500" y="3289300"/>
          <p14:tracePt t="75908" x="7054850" y="3289300"/>
          <p14:tracePt t="76036" x="7048500" y="3289300"/>
          <p14:tracePt t="76052" x="7042150" y="3295650"/>
          <p14:tracePt t="76060" x="7035800" y="3295650"/>
          <p14:tracePt t="76076" x="7029450" y="3295650"/>
          <p14:tracePt t="76124" x="7029450" y="3302000"/>
          <p14:tracePt t="76132" x="7023100" y="3302000"/>
          <p14:tracePt t="76157" x="7023100" y="3308350"/>
          <p14:tracePt t="76300" x="7023100" y="3295650"/>
          <p14:tracePt t="76308" x="7023100" y="3276600"/>
          <p14:tracePt t="76324" x="7023100" y="3257550"/>
          <p14:tracePt t="76340" x="7023100" y="3181350"/>
          <p14:tracePt t="76357" x="7023100" y="3098800"/>
          <p14:tracePt t="76373" x="7023100" y="3009900"/>
          <p14:tracePt t="76390" x="7023100" y="2959100"/>
          <p14:tracePt t="76407" x="7042150" y="2857500"/>
          <p14:tracePt t="76422" x="7048500" y="2768600"/>
          <p14:tracePt t="76440" x="7061200" y="2673350"/>
          <p14:tracePt t="76457" x="7073900" y="2584450"/>
          <p14:tracePt t="76473" x="7092950" y="2514600"/>
          <p14:tracePt t="76488" x="7099300" y="2451100"/>
          <p14:tracePt t="76507" x="7112000" y="2368550"/>
          <p14:tracePt t="76521" x="7118350" y="2343150"/>
          <p14:tracePt t="76540" x="7131050" y="2273300"/>
          <p14:tracePt t="76557" x="7131050" y="2235200"/>
          <p14:tracePt t="76573" x="7137400" y="2197100"/>
          <p14:tracePt t="76590" x="7150100" y="2159000"/>
          <p14:tracePt t="76604" x="7150100" y="2133600"/>
          <p14:tracePt t="76623" x="7150100" y="2101850"/>
          <p14:tracePt t="76640" x="7150100" y="2070100"/>
          <p14:tracePt t="76656" x="7150100" y="2044700"/>
          <p14:tracePt t="76673" x="7150100" y="2025650"/>
          <p14:tracePt t="76689" x="7150100" y="1993900"/>
          <p14:tracePt t="76706" x="7150100" y="1974850"/>
          <p14:tracePt t="76723" x="7150100" y="1949450"/>
          <p14:tracePt t="76739" x="7150100" y="1924050"/>
          <p14:tracePt t="76756" x="7150100" y="1911350"/>
          <p14:tracePt t="76773" x="7150100" y="1898650"/>
          <p14:tracePt t="76789" x="7150100" y="1892300"/>
          <p14:tracePt t="76822" x="7143750" y="1885950"/>
          <p14:tracePt t="76972" x="7143750" y="1892300"/>
          <p14:tracePt t="77132" x="7143750" y="1898650"/>
          <p14:tracePt t="77428" x="7150100" y="1911350"/>
          <p14:tracePt t="77436" x="7156450" y="1924050"/>
          <p14:tracePt t="77444" x="7162800" y="1930400"/>
          <p14:tracePt t="77454" x="7169150" y="1936750"/>
          <p14:tracePt t="77516" x="7175500" y="1936750"/>
          <p14:tracePt t="77684" x="7169150" y="1936750"/>
          <p14:tracePt t="77716" x="7162800" y="1930400"/>
          <p14:tracePt t="77724" x="7162800" y="1924050"/>
          <p14:tracePt t="77748" x="7156450" y="1924050"/>
          <p14:tracePt t="77780" x="7150100" y="1924050"/>
          <p14:tracePt t="77796" x="7143750" y="1924050"/>
          <p14:tracePt t="77804" x="7137400" y="1917700"/>
          <p14:tracePt t="77828" x="7131050" y="1917700"/>
          <p14:tracePt t="77852" x="7124700" y="1911350"/>
          <p14:tracePt t="77876" x="7118350" y="1905000"/>
          <p14:tracePt t="77884" x="7112000" y="1898650"/>
          <p14:tracePt t="77900" x="7105650" y="1898650"/>
          <p14:tracePt t="77916" x="7099300" y="1898650"/>
          <p14:tracePt t="77948" x="7092950" y="1898650"/>
          <p14:tracePt t="77956" x="7092950" y="1892300"/>
          <p14:tracePt t="78156" x="7099300" y="1892300"/>
          <p14:tracePt t="78164" x="7105650" y="1892300"/>
          <p14:tracePt t="78172" x="7112000" y="1892300"/>
          <p14:tracePt t="78204" x="7118350" y="1892300"/>
          <p14:tracePt t="78268" x="7112000" y="1892300"/>
          <p14:tracePt t="78276" x="7099300" y="1892300"/>
          <p14:tracePt t="78286" x="7086600" y="1898650"/>
          <p14:tracePt t="78302" x="7054850" y="1911350"/>
          <p14:tracePt t="78319" x="7042150" y="1917700"/>
          <p14:tracePt t="78335" x="7010400" y="1924050"/>
          <p14:tracePt t="78352" x="6997700" y="1924050"/>
          <p14:tracePt t="78436" x="6997700" y="1917700"/>
          <p14:tracePt t="78444" x="7010400" y="1911350"/>
          <p14:tracePt t="78452" x="7023100" y="1898650"/>
          <p14:tracePt t="78476" x="7042150" y="1885950"/>
          <p14:tracePt t="78485" x="7054850" y="1885950"/>
          <p14:tracePt t="78502" x="7080250" y="1879600"/>
          <p14:tracePt t="78517" x="7080250" y="1873250"/>
          <p14:tracePt t="78572" x="7080250" y="1879600"/>
          <p14:tracePt t="78588" x="7080250" y="1885950"/>
          <p14:tracePt t="78596" x="7073900" y="1885950"/>
          <p14:tracePt t="78604" x="7067550" y="1892300"/>
          <p14:tracePt t="78616" x="7061200" y="1892300"/>
          <p14:tracePt t="78634" x="7048500" y="1898650"/>
          <p14:tracePt t="78649" x="7042150" y="1905000"/>
          <p14:tracePt t="78740" x="7048500" y="1905000"/>
          <p14:tracePt t="78748" x="7054850" y="1905000"/>
          <p14:tracePt t="78756" x="7061200" y="1905000"/>
          <p14:tracePt t="78768" x="7073900" y="1898650"/>
          <p14:tracePt t="78836" x="7073900" y="1905000"/>
          <p14:tracePt t="78852" x="7061200" y="1911350"/>
          <p14:tracePt t="78860" x="7061200" y="1924050"/>
          <p14:tracePt t="78868" x="7054850" y="1924050"/>
          <p14:tracePt t="78884" x="7048500" y="1930400"/>
          <p14:tracePt t="78924" x="7042150" y="1930400"/>
          <p14:tracePt t="78996" x="7048500" y="1924050"/>
          <p14:tracePt t="79004" x="7054850" y="1917700"/>
          <p14:tracePt t="79015" x="7061200" y="1917700"/>
          <p14:tracePt t="79034" x="7067550" y="1917700"/>
          <p14:tracePt t="79052" x="7073900" y="1917700"/>
          <p14:tracePt t="79092" x="7067550" y="1917700"/>
          <p14:tracePt t="79108" x="7061200" y="1924050"/>
          <p14:tracePt t="79116" x="7054850" y="1924050"/>
          <p14:tracePt t="79124" x="7048500" y="1930400"/>
          <p14:tracePt t="79132" x="7042150" y="1930400"/>
          <p14:tracePt t="79212" x="7048500" y="1930400"/>
          <p14:tracePt t="79228" x="7054850" y="1924050"/>
          <p14:tracePt t="79236" x="7061200" y="1917700"/>
          <p14:tracePt t="79250" x="7073900" y="1911350"/>
          <p14:tracePt t="79265" x="7092950" y="1898650"/>
          <p14:tracePt t="79283" x="7099300" y="1898650"/>
          <p14:tracePt t="79324" x="7099300" y="1905000"/>
          <p14:tracePt t="79332" x="7099300" y="1917700"/>
          <p14:tracePt t="79340" x="7086600" y="1924050"/>
          <p14:tracePt t="79350" x="7080250" y="1930400"/>
          <p14:tracePt t="79367" x="7067550" y="1936750"/>
          <p14:tracePt t="79381" x="7061200" y="1936750"/>
          <p14:tracePt t="79416" x="7054850" y="1936750"/>
          <p14:tracePt t="79452" x="7054850" y="1930400"/>
          <p14:tracePt t="79460" x="7061200" y="1911350"/>
          <p14:tracePt t="79468" x="7073900" y="1898650"/>
          <p14:tracePt t="79481" x="7086600" y="1892300"/>
          <p14:tracePt t="79500" x="7118350" y="1873250"/>
          <p14:tracePt t="79516" x="7131050" y="1860550"/>
          <p14:tracePt t="79533" x="7137400" y="1860550"/>
          <p14:tracePt t="79549" x="7143750" y="1860550"/>
          <p14:tracePt t="79564" x="7143750" y="1866900"/>
          <p14:tracePt t="79599" x="7137400" y="1892300"/>
          <p14:tracePt t="79616" x="7105650" y="1911350"/>
          <p14:tracePt t="79633" x="7067550" y="1930400"/>
          <p14:tracePt t="79649" x="7042150" y="1936750"/>
          <p14:tracePt t="79666" x="7023100" y="1936750"/>
          <p14:tracePt t="79683" x="7016750" y="1936750"/>
          <p14:tracePt t="79699" x="7016750" y="1924050"/>
          <p14:tracePt t="79715" x="7016750" y="1892300"/>
          <p14:tracePt t="79732" x="7023100" y="1879600"/>
          <p14:tracePt t="79749" x="7048500" y="1854200"/>
          <p14:tracePt t="79765" x="7080250" y="1835150"/>
          <p14:tracePt t="79780" x="7105650" y="1828800"/>
          <p14:tracePt t="79799" x="7118350" y="1828800"/>
          <p14:tracePt t="79816" x="7124700" y="1828800"/>
          <p14:tracePt t="79832" x="7124700" y="1860550"/>
          <p14:tracePt t="79848" x="7105650" y="1885950"/>
          <p14:tracePt t="79865" x="7054850" y="1930400"/>
          <p14:tracePt t="79880" x="7010400" y="1949450"/>
          <p14:tracePt t="79896" x="6985000" y="1962150"/>
          <p14:tracePt t="79915" x="6972300" y="1962150"/>
          <p14:tracePt t="79964" x="6978650" y="1955800"/>
          <p14:tracePt t="79980" x="6997700" y="1936750"/>
          <p14:tracePt t="79988" x="7016750" y="1930400"/>
          <p14:tracePt t="79998" x="7035800" y="1917700"/>
          <p14:tracePt t="80015" x="7061200" y="1905000"/>
          <p14:tracePt t="80084" x="7061200" y="1911350"/>
          <p14:tracePt t="80108" x="7054850" y="1917700"/>
          <p14:tracePt t="80124" x="7054850" y="1924050"/>
          <p14:tracePt t="80316" x="7054850" y="1911350"/>
          <p14:tracePt t="80324" x="7061200" y="1911350"/>
          <p14:tracePt t="80340" x="7073900" y="1898650"/>
          <p14:tracePt t="80348" x="7092950" y="1892300"/>
          <p14:tracePt t="80362" x="7105650" y="1879600"/>
          <p14:tracePt t="80379" x="7124700" y="1873250"/>
          <p14:tracePt t="80397" x="7150100" y="1885950"/>
          <p14:tracePt t="80414" x="7156450" y="1905000"/>
          <p14:tracePt t="80644" x="7156450" y="1924050"/>
          <p14:tracePt t="80660" x="7162800" y="1924050"/>
          <p14:tracePt t="80668" x="7169150" y="1917700"/>
          <p14:tracePt t="80680" x="7194550" y="1911350"/>
          <p14:tracePt t="80694" x="7207250" y="1898650"/>
          <p14:tracePt t="80713" x="7207250" y="1892300"/>
          <p14:tracePt t="80729" x="7181850" y="1892300"/>
          <p14:tracePt t="80746" x="7175500" y="1892300"/>
          <p14:tracePt t="80763" x="7150100" y="1892300"/>
          <p14:tracePt t="80780" x="7143750" y="1892300"/>
          <p14:tracePt t="80820" x="7131050" y="1892300"/>
          <p14:tracePt t="80836" x="7124700" y="1892300"/>
          <p14:tracePt t="80844" x="7124700" y="1898650"/>
          <p14:tracePt t="80852" x="7118350" y="1898650"/>
          <p14:tracePt t="80862" x="7112000" y="1905000"/>
          <p14:tracePt t="80877" x="7099300" y="1905000"/>
          <p14:tracePt t="80895" x="7092950" y="1911350"/>
          <p14:tracePt t="80913" x="7086600" y="1911350"/>
          <p14:tracePt t="80929" x="7080250" y="1911350"/>
          <p14:tracePt t="80946" x="7073900" y="1911350"/>
          <p14:tracePt t="80964" x="7067550" y="1911350"/>
          <p14:tracePt t="80979" x="7061200" y="1911350"/>
          <p14:tracePt t="81316" x="7067550" y="1911350"/>
          <p14:tracePt t="81324" x="7073900" y="1911350"/>
          <p14:tracePt t="81332" x="7080250" y="1911350"/>
          <p14:tracePt t="81356" x="7086600" y="1911350"/>
          <p14:tracePt t="81676" x="7092950" y="1911350"/>
          <p14:tracePt t="82356" x="7092950" y="1917700"/>
          <p14:tracePt t="82364" x="7092950" y="1924050"/>
          <p14:tracePt t="82388" x="7092950" y="1930400"/>
          <p14:tracePt t="82404" x="7092950" y="1936750"/>
          <p14:tracePt t="82412" x="7086600" y="1943100"/>
          <p14:tracePt t="82425" x="7086600" y="1949450"/>
          <p14:tracePt t="82442" x="7080250" y="1981200"/>
          <p14:tracePt t="82459" x="7067550" y="2025650"/>
          <p14:tracePt t="82476" x="7029450" y="2152650"/>
          <p14:tracePt t="82490" x="7010400" y="2222500"/>
          <p14:tracePt t="82507" x="6978650" y="2463800"/>
          <p14:tracePt t="82525" x="6959600" y="2673350"/>
          <p14:tracePt t="82540" x="6946900" y="2889250"/>
          <p14:tracePt t="82559" x="6915150" y="3105150"/>
          <p14:tracePt t="82573" x="6889750" y="3276600"/>
          <p14:tracePt t="82590" x="6858000" y="3416300"/>
          <p14:tracePt t="82609" x="6826250" y="3511550"/>
          <p14:tracePt t="82625" x="6807200" y="3581400"/>
          <p14:tracePt t="82640" x="6788150" y="3619500"/>
          <p14:tracePt t="82659" x="6781800" y="3632200"/>
          <p14:tracePt t="83788" x="6781800" y="3625850"/>
          <p14:tracePt t="83796" x="6800850" y="3600450"/>
          <p14:tracePt t="83806" x="6819900" y="3581400"/>
          <p14:tracePt t="83820" x="6845300" y="3562350"/>
          <p14:tracePt t="83839" x="6896100" y="3524250"/>
          <p14:tracePt t="83856" x="6940550" y="3492500"/>
          <p14:tracePt t="83872" x="6972300" y="3473450"/>
          <p14:tracePt t="83889" x="6991350" y="3460750"/>
          <p14:tracePt t="83905" x="7004050" y="3454400"/>
          <p14:tracePt t="83920" x="7004050" y="3448050"/>
          <p14:tracePt t="83988" x="7004050" y="3454400"/>
          <p14:tracePt t="83996" x="6997700" y="3454400"/>
          <p14:tracePt t="84020" x="6985000" y="3460750"/>
          <p14:tracePt t="84028" x="6978650" y="3460750"/>
          <p14:tracePt t="84039" x="6972300" y="3460750"/>
          <p14:tracePt t="84055" x="6953250" y="3467100"/>
          <p14:tracePt t="84071" x="6940550" y="3473450"/>
          <p14:tracePt t="84105" x="6934200" y="3473450"/>
          <p14:tracePt t="84125" x="6934200" y="3479800"/>
          <p14:tracePt t="84138" x="6927850" y="3479800"/>
          <p14:tracePt t="84308" x="6927850" y="3486150"/>
          <p14:tracePt t="84340" x="6934200" y="3486150"/>
          <p14:tracePt t="84356" x="6940550" y="3486150"/>
          <p14:tracePt t="84364" x="6946900" y="3486150"/>
          <p14:tracePt t="84372" x="6953250" y="3486150"/>
          <p14:tracePt t="84388" x="6959600" y="3486150"/>
          <p14:tracePt t="84404" x="6965950" y="3486150"/>
          <p14:tracePt t="84421" x="6978650" y="3479800"/>
          <p14:tracePt t="84437" x="6985000" y="3473450"/>
          <p14:tracePt t="84452" x="6991350" y="3467100"/>
          <p14:tracePt t="84471" x="6997700" y="3467100"/>
          <p14:tracePt t="84588" x="6997700" y="3460750"/>
          <p14:tracePt t="84596" x="6985000" y="3460750"/>
          <p14:tracePt t="84604" x="6972300" y="3460750"/>
          <p14:tracePt t="84620" x="6946900" y="3441700"/>
          <p14:tracePt t="84637" x="6940550" y="3435350"/>
          <p14:tracePt t="84653" x="6915150" y="3422650"/>
          <p14:tracePt t="84668" x="6902450" y="3409950"/>
          <p14:tracePt t="84687" x="6896100" y="3397250"/>
          <p14:tracePt t="84703" x="6896100" y="3390900"/>
          <p14:tracePt t="84720" x="6896100" y="3384550"/>
          <p14:tracePt t="84796" x="6908800" y="3378200"/>
          <p14:tracePt t="84804" x="6921500" y="3378200"/>
          <p14:tracePt t="84820" x="6946900" y="3371850"/>
          <p14:tracePt t="84837" x="6953250" y="3371850"/>
          <p14:tracePt t="84853" x="6965950" y="3371850"/>
          <p14:tracePt t="84924" x="6959600" y="3371850"/>
          <p14:tracePt t="84932" x="6953250" y="3378200"/>
          <p14:tracePt t="84940" x="6934200" y="3384550"/>
          <p14:tracePt t="84953" x="6921500" y="3384550"/>
          <p14:tracePt t="84969" x="6915150" y="3390900"/>
          <p14:tracePt t="84985" x="6889750" y="3397250"/>
          <p14:tracePt t="85002" x="6883400" y="3397250"/>
          <p14:tracePt t="85052" x="6877050" y="3397250"/>
          <p14:tracePt t="85117" x="6889750" y="3384550"/>
          <p14:tracePt t="85124" x="6902450" y="3384550"/>
          <p14:tracePt t="85136" x="6908800" y="3378200"/>
          <p14:tracePt t="85150" x="6915150" y="3378200"/>
          <p14:tracePt t="85196" x="6908800" y="3378200"/>
          <p14:tracePt t="85204" x="6902450" y="3378200"/>
          <p14:tracePt t="85220" x="6889750" y="3384550"/>
          <p14:tracePt t="85234" x="6877050" y="3384550"/>
          <p14:tracePt t="85252" x="6845300" y="3397250"/>
          <p14:tracePt t="85267" x="6838950" y="3403600"/>
          <p14:tracePt t="85285" x="6832600" y="3403600"/>
          <p14:tracePt t="85340" x="6845300" y="3403600"/>
          <p14:tracePt t="85348" x="6858000" y="3403600"/>
          <p14:tracePt t="85356" x="6870700" y="3403600"/>
          <p14:tracePt t="85368" x="6883400" y="3403600"/>
          <p14:tracePt t="85385" x="6889750" y="3403600"/>
          <p14:tracePt t="85420" x="6896100" y="3403600"/>
          <p14:tracePt t="85444" x="6883400" y="3403600"/>
          <p14:tracePt t="85452" x="6870700" y="3403600"/>
          <p14:tracePt t="85460" x="6858000" y="3409950"/>
          <p14:tracePt t="85468" x="6851650" y="3416300"/>
          <p14:tracePt t="85484" x="6838950" y="3416300"/>
          <p14:tracePt t="85540" x="6851650" y="3416300"/>
          <p14:tracePt t="85556" x="6864350" y="3416300"/>
          <p14:tracePt t="85564" x="6877050" y="3403600"/>
          <p14:tracePt t="85572" x="6908800" y="3397250"/>
          <p14:tracePt t="85583" x="6927850" y="3397250"/>
          <p14:tracePt t="85602" x="6959600" y="3390900"/>
          <p14:tracePt t="85618" x="6972300" y="3390900"/>
          <p14:tracePt t="85651" x="6946900" y="3397250"/>
          <p14:tracePt t="85668" x="6902450" y="3409950"/>
          <p14:tracePt t="85685" x="6864350" y="3416300"/>
          <p14:tracePt t="85701" x="6845300" y="3422650"/>
          <p14:tracePt t="85764" x="6851650" y="3422650"/>
          <p14:tracePt t="85772" x="6870700" y="3416300"/>
          <p14:tracePt t="85782" x="6883400" y="3403600"/>
          <p14:tracePt t="85801" x="6915150" y="3390900"/>
          <p14:tracePt t="85817" x="6934200" y="3384550"/>
          <p14:tracePt t="85832" x="6965950" y="3384550"/>
          <p14:tracePt t="85867" x="6972300" y="3384550"/>
          <p14:tracePt t="85884" x="6953250" y="3384550"/>
          <p14:tracePt t="85901" x="6921500" y="3397250"/>
          <p14:tracePt t="85917" x="6902450" y="3409950"/>
          <p14:tracePt t="85932" x="6870700" y="3416300"/>
          <p14:tracePt t="85951" x="6851650" y="3422650"/>
          <p14:tracePt t="85965" x="6851650" y="3429000"/>
          <p14:tracePt t="86044" x="6851650" y="3422650"/>
          <p14:tracePt t="86060" x="6858000" y="3422650"/>
          <p14:tracePt t="86068" x="6870700" y="3416300"/>
          <p14:tracePt t="86082" x="6877050" y="3416300"/>
          <p14:tracePt t="86101" x="6902450" y="3416300"/>
          <p14:tracePt t="86117" x="6902450" y="3441700"/>
          <p14:tracePt t="86133" x="6902450" y="3517900"/>
          <p14:tracePt t="86150" x="6889750" y="3556000"/>
          <p14:tracePt t="86167" x="6889750" y="3562350"/>
          <p14:tracePt t="86364" x="6896100" y="3549650"/>
          <p14:tracePt t="86380" x="6915150" y="3543300"/>
          <p14:tracePt t="86388" x="6946900" y="3530600"/>
          <p14:tracePt t="86399" x="6953250" y="3517900"/>
          <p14:tracePt t="86416" x="6965950" y="3479800"/>
          <p14:tracePt t="86433" x="6959600" y="3473450"/>
          <p14:tracePt t="86449" x="6940550" y="3473450"/>
          <p14:tracePt t="86466" x="6934200" y="3473450"/>
          <p14:tracePt t="86482" x="6921500" y="3473450"/>
          <p14:tracePt t="86516" x="6908800" y="3479800"/>
          <p14:tracePt t="86532" x="6896100" y="3486150"/>
          <p14:tracePt t="86548" x="6883400" y="3486150"/>
          <p14:tracePt t="86565" x="6864350" y="3486150"/>
          <p14:tracePt t="86598" x="6851650" y="3492500"/>
          <p14:tracePt t="86676" x="6845300" y="3492500"/>
          <p14:tracePt t="86692" x="6845300" y="3486150"/>
          <p14:tracePt t="86700" x="6845300" y="3479800"/>
          <p14:tracePt t="86715" x="6845300" y="3467100"/>
          <p14:tracePt t="86732" x="6838950" y="3467100"/>
          <p14:tracePt t="86749" x="6838950" y="3460750"/>
          <p14:tracePt t="86765" x="6832600" y="3454400"/>
          <p14:tracePt t="86782" x="6832600" y="3448050"/>
          <p14:tracePt t="86924" x="6838950" y="3448050"/>
          <p14:tracePt t="86932" x="6851650" y="3448050"/>
          <p14:tracePt t="86948" x="6870700" y="3448050"/>
          <p14:tracePt t="86965" x="6908800" y="3448050"/>
          <p14:tracePt t="86981" x="6946900" y="3448050"/>
          <p14:tracePt t="86998" x="6965950" y="3448050"/>
          <p14:tracePt t="87014" x="6978650" y="3441700"/>
          <p14:tracePt t="87092" x="6978650" y="3454400"/>
          <p14:tracePt t="87108" x="6978650" y="3460750"/>
          <p14:tracePt t="87116" x="6978650" y="3473450"/>
          <p14:tracePt t="87131" x="6972300" y="3486150"/>
          <p14:tracePt t="87148" x="6965950" y="3498850"/>
          <p14:tracePt t="87162" x="6959600" y="3505200"/>
          <p14:tracePt t="87181" x="6953250" y="3511550"/>
          <p14:tracePt t="87252" x="6965950" y="3511550"/>
          <p14:tracePt t="87260" x="6985000" y="3505200"/>
          <p14:tracePt t="87268" x="7004050" y="3486150"/>
          <p14:tracePt t="87280" x="7023100" y="3479800"/>
          <p14:tracePt t="87295" x="7061200" y="3473450"/>
          <p14:tracePt t="87314" x="7086600" y="3467100"/>
          <p14:tracePt t="87328" x="7105650" y="3460750"/>
          <p14:tracePt t="87372" x="7099300" y="3467100"/>
          <p14:tracePt t="87380" x="7080250" y="3467100"/>
          <p14:tracePt t="87397" x="7042150" y="3479800"/>
          <p14:tracePt t="87412" x="7023100" y="3486150"/>
          <p14:tracePt t="87431" x="6991350" y="3486150"/>
          <p14:tracePt t="87447" x="6972300" y="3486150"/>
          <p14:tracePt t="87463" x="6965950" y="3486150"/>
          <p14:tracePt t="87508" x="6965950" y="3473450"/>
          <p14:tracePt t="87516" x="6972300" y="3467100"/>
          <p14:tracePt t="87530" x="6978650" y="3454400"/>
          <p14:tracePt t="87545" x="6991350" y="3441700"/>
          <p14:tracePt t="87561" x="7010400" y="3422650"/>
          <p14:tracePt t="87578" x="7016750" y="3416300"/>
          <p14:tracePt t="87597" x="7023100" y="3416300"/>
          <p14:tracePt t="87629" x="7016750" y="3416300"/>
          <p14:tracePt t="87636" x="7010400" y="3416300"/>
          <p14:tracePt t="87646" x="7004050" y="3416300"/>
          <p14:tracePt t="87663" x="6972300" y="3429000"/>
          <p14:tracePt t="87680" x="6959600" y="3429000"/>
          <p14:tracePt t="87696" x="6934200" y="3435350"/>
          <p14:tracePt t="87713" x="6915150" y="3441700"/>
          <p14:tracePt t="87730" x="6908800" y="3441700"/>
          <p14:tracePt t="87764" x="6908800" y="3429000"/>
          <p14:tracePt t="87780" x="6908800" y="3422650"/>
          <p14:tracePt t="87788" x="6908800" y="3416300"/>
          <p14:tracePt t="87796" x="6915150" y="3409950"/>
          <p14:tracePt t="87813" x="6927850" y="3390900"/>
          <p14:tracePt t="87827" x="6946900" y="3378200"/>
          <p14:tracePt t="87846" x="6965950" y="3365500"/>
          <p14:tracePt t="87862" x="6972300" y="3365500"/>
          <p14:tracePt t="87879" x="6978650" y="3365500"/>
          <p14:tracePt t="87908" x="6978650" y="3371850"/>
          <p14:tracePt t="87924" x="6978650" y="3378200"/>
          <p14:tracePt t="87932" x="6978650" y="3384550"/>
          <p14:tracePt t="87945" x="6978650" y="3390900"/>
          <p14:tracePt t="87962" x="6959600" y="3416300"/>
          <p14:tracePt t="87979" x="6915150" y="3441700"/>
          <p14:tracePt t="87994" x="6896100" y="3448050"/>
          <p14:tracePt t="88012" x="6826250" y="3467100"/>
          <p14:tracePt t="88029" x="6807200" y="3467100"/>
          <p14:tracePt t="88084" x="6813550" y="3460750"/>
          <p14:tracePt t="88092" x="6819900" y="3454400"/>
          <p14:tracePt t="88100" x="6838950" y="3441700"/>
          <p14:tracePt t="88110" x="6864350" y="3435350"/>
          <p14:tracePt t="88129" x="6908800" y="3416300"/>
          <p14:tracePt t="88145" x="6965950" y="3403600"/>
          <p14:tracePt t="88162" x="6997700" y="3390900"/>
          <p14:tracePt t="88195" x="7010400" y="3390900"/>
          <p14:tracePt t="88220" x="7004050" y="3390900"/>
          <p14:tracePt t="88228" x="6997700" y="3390900"/>
          <p14:tracePt t="88245" x="6985000" y="3397250"/>
          <p14:tracePt t="88261" x="6959600" y="3409950"/>
          <p14:tracePt t="88276" x="6927850" y="3409950"/>
          <p14:tracePt t="88295" x="6908800" y="3416300"/>
          <p14:tracePt t="88311" x="6896100" y="3422650"/>
          <p14:tracePt t="88348" x="6889750" y="3422650"/>
          <p14:tracePt t="88364" x="6889750" y="3416300"/>
          <p14:tracePt t="88378" x="6896100" y="3416300"/>
          <p14:tracePt t="88394" x="6934200" y="3397250"/>
          <p14:tracePt t="88409" x="6985000" y="3378200"/>
          <p14:tracePt t="88428" x="7023100" y="3365500"/>
          <p14:tracePt t="88442" x="7042150" y="3365500"/>
          <p14:tracePt t="88478" x="7042150" y="3359150"/>
          <p14:tracePt t="88492" x="7042150" y="3371850"/>
          <p14:tracePt t="88511" x="7023100" y="3371850"/>
          <p14:tracePt t="88527" x="6991350" y="3384550"/>
          <p14:tracePt t="88544" x="6959600" y="3390900"/>
          <p14:tracePt t="88561" x="6927850" y="3390900"/>
          <p14:tracePt t="88578" x="6896100" y="3390900"/>
          <p14:tracePt t="88594" x="6889750" y="3390900"/>
          <p14:tracePt t="88611" x="6883400" y="3390900"/>
          <p14:tracePt t="88627" x="6883400" y="3378200"/>
          <p14:tracePt t="88644" x="6883400" y="3371850"/>
          <p14:tracePt t="88661" x="6902450" y="3359150"/>
          <p14:tracePt t="88677" x="6927850" y="3346450"/>
          <p14:tracePt t="88694" x="6959600" y="3333750"/>
          <p14:tracePt t="88710" x="6997700" y="3327400"/>
          <p14:tracePt t="88727" x="7029450" y="3327400"/>
          <p14:tracePt t="88744" x="7042150" y="3327400"/>
          <p14:tracePt t="88777" x="7042150" y="3333750"/>
          <p14:tracePt t="88793" x="7016750" y="3352800"/>
          <p14:tracePt t="88808" x="6997700" y="3352800"/>
          <p14:tracePt t="88825" x="6946900" y="3365500"/>
          <p14:tracePt t="88844" x="6877050" y="3378200"/>
          <p14:tracePt t="88858" x="6864350" y="3378200"/>
          <p14:tracePt t="88860" x="6851650" y="3378200"/>
          <p14:tracePt t="88916" x="6858000" y="3371850"/>
          <p14:tracePt t="88924" x="6864350" y="3371850"/>
          <p14:tracePt t="88932" x="6883400" y="3359150"/>
          <p14:tracePt t="88943" x="6896100" y="3359150"/>
          <p14:tracePt t="88960" x="6934200" y="3340100"/>
          <p14:tracePt t="88976" x="6953250" y="3340100"/>
          <p14:tracePt t="88993" x="6985000" y="3340100"/>
          <p14:tracePt t="89010" x="6997700" y="3340100"/>
          <p14:tracePt t="89026" x="6997700" y="3346450"/>
          <p14:tracePt t="89044" x="6997700" y="3359150"/>
          <p14:tracePt t="89060" x="6978650" y="3371850"/>
          <p14:tracePt t="89076" x="6940550" y="3378200"/>
          <p14:tracePt t="89091" x="6902450" y="3378200"/>
          <p14:tracePt t="89110" x="6877050" y="3378200"/>
          <p14:tracePt t="89125" x="6870700" y="3378200"/>
          <p14:tracePt t="89180" x="6877050" y="3371850"/>
          <p14:tracePt t="89188" x="6883400" y="3365500"/>
          <p14:tracePt t="89196" x="6896100" y="3359150"/>
          <p14:tracePt t="89207" x="6908800" y="3352800"/>
          <p14:tracePt t="89226" x="6927850" y="3352800"/>
          <p14:tracePt t="89243" x="6965950" y="3346450"/>
          <p14:tracePt t="89259" x="6991350" y="3346450"/>
          <p14:tracePt t="89292" x="6991350" y="3352800"/>
          <p14:tracePt t="89309" x="6978650" y="3365500"/>
          <p14:tracePt t="89325" x="6921500" y="3378200"/>
          <p14:tracePt t="89342" x="6851650" y="3390900"/>
          <p14:tracePt t="89359" x="6807200" y="3390900"/>
          <p14:tracePt t="89374" x="6781800" y="3390900"/>
          <p14:tracePt t="89420" x="6781800" y="3384550"/>
          <p14:tracePt t="89428" x="6794500" y="3378200"/>
          <p14:tracePt t="89442" x="6813550" y="3371850"/>
          <p14:tracePt t="89459" x="6826250" y="3365500"/>
          <p14:tracePt t="89475" x="6908800" y="3346450"/>
          <p14:tracePt t="89492" x="6959600" y="3346450"/>
          <p14:tracePt t="89509" x="6985000" y="3346450"/>
          <p14:tracePt t="89542" x="6985000" y="3359150"/>
          <p14:tracePt t="89558" x="6972300" y="3371850"/>
          <p14:tracePt t="89575" x="6934200" y="3384550"/>
          <p14:tracePt t="89592" x="6877050" y="3397250"/>
          <p14:tracePt t="89608" x="6832600" y="3397250"/>
          <p14:tracePt t="89625" x="6813550" y="3403600"/>
          <p14:tracePt t="89642" x="6807200" y="3403600"/>
          <p14:tracePt t="89692" x="6807200" y="3397250"/>
          <p14:tracePt t="89700" x="6826250" y="3390900"/>
          <p14:tracePt t="89708" x="6838950" y="3384550"/>
          <p14:tracePt t="89723" x="6858000" y="3371850"/>
          <p14:tracePt t="89739" x="6940550" y="3365500"/>
          <p14:tracePt t="89758" x="6972300" y="3365500"/>
          <p14:tracePt t="89775" x="6991350" y="3365500"/>
          <p14:tracePt t="89808" x="6978650" y="3378200"/>
          <p14:tracePt t="89822" x="6978650" y="3384550"/>
          <p14:tracePt t="89839" x="6946900" y="3390900"/>
          <p14:tracePt t="89858" x="6915150" y="3390900"/>
          <p14:tracePt t="89860" x="6902450" y="3397250"/>
          <p14:tracePt t="89872" x="6889750" y="3397250"/>
          <p14:tracePt t="89892" x="6870700" y="3397250"/>
          <p14:tracePt t="89924" x="6877050" y="3378200"/>
          <p14:tracePt t="89941" x="6896100" y="3359150"/>
          <p14:tracePt t="89957" x="6946900" y="3346450"/>
          <p14:tracePt t="89974" x="6997700" y="3327400"/>
          <p14:tracePt t="89989" x="7023100" y="3327400"/>
          <p14:tracePt t="90005" x="7048500" y="3327400"/>
          <p14:tracePt t="90024" x="7054850" y="3327400"/>
          <p14:tracePt t="90057" x="7016750" y="3352800"/>
          <p14:tracePt t="90074" x="6978650" y="3371850"/>
          <p14:tracePt t="90090" x="6908800" y="3378200"/>
          <p14:tracePt t="90105" x="6858000" y="3384550"/>
          <p14:tracePt t="90124" x="6832600" y="3390900"/>
          <p14:tracePt t="90157" x="6838950" y="3390900"/>
          <p14:tracePt t="90174" x="6858000" y="3378200"/>
          <p14:tracePt t="90190" x="6896100" y="3359150"/>
          <p14:tracePt t="90207" x="6953250" y="3346450"/>
          <p14:tracePt t="90223" x="6978650" y="3340100"/>
          <p14:tracePt t="90238" x="7010400" y="3340100"/>
          <p14:tracePt t="90257" x="7023100" y="3340100"/>
          <p14:tracePt t="90273" x="7023100" y="3346450"/>
          <p14:tracePt t="90290" x="7010400" y="3359150"/>
          <p14:tracePt t="90306" x="6965950" y="3384550"/>
          <p14:tracePt t="90323" x="6883400" y="3409950"/>
          <p14:tracePt t="90340" x="6838950" y="3422650"/>
          <p14:tracePt t="90357" x="6819900" y="3435350"/>
          <p14:tracePt t="90404" x="6807200" y="3435350"/>
          <p14:tracePt t="90436" x="6813550" y="3435350"/>
          <p14:tracePt t="90452" x="6819900" y="3435350"/>
          <p14:tracePt t="90460" x="6826250" y="3435350"/>
          <p14:tracePt t="90500" x="6832600" y="3435350"/>
          <p14:tracePt t="90884" x="6838950" y="3435350"/>
          <p14:tracePt t="90900" x="6845300" y="3435350"/>
          <p14:tracePt t="90908" x="6851650" y="3435350"/>
          <p14:tracePt t="90921" x="6858000" y="3435350"/>
          <p14:tracePt t="92012" x="6889750" y="3435350"/>
          <p14:tracePt t="92020" x="6940550" y="3435350"/>
          <p14:tracePt t="92034" x="6997700" y="3422650"/>
          <p14:tracePt t="92050" x="7169150" y="3416300"/>
          <p14:tracePt t="92067" x="7423150" y="3403600"/>
          <p14:tracePt t="92086" x="7721600" y="3397250"/>
          <p14:tracePt t="92102" x="8020050" y="3384550"/>
          <p14:tracePt t="92119" x="8280400" y="3384550"/>
          <p14:tracePt t="92136" x="8445500" y="3390900"/>
          <p14:tracePt t="92152" x="8604250" y="3409950"/>
          <p14:tracePt t="92169" x="8705850" y="3429000"/>
          <p14:tracePt t="92185" x="8794750" y="3448050"/>
          <p14:tracePt t="92200" x="8864600" y="3467100"/>
          <p14:tracePt t="92217" x="8934450" y="3479800"/>
          <p14:tracePt t="92233" x="9010650" y="3505200"/>
          <p14:tracePt t="92252" x="9112250" y="3530600"/>
          <p14:tracePt t="92267" x="9150350" y="3543300"/>
          <p14:tracePt t="92285" x="9232900" y="3568700"/>
          <p14:tracePt t="92300" x="9264650" y="3581400"/>
          <p14:tracePt t="92318" x="9277350" y="3587750"/>
          <p14:tracePt t="92335" x="9283700" y="3594100"/>
          <p14:tracePt t="92350" x="9290050" y="3600450"/>
          <p14:tracePt t="92368" x="9302750" y="3619500"/>
          <p14:tracePt t="92385" x="9321800" y="3657600"/>
          <p14:tracePt t="92402" x="9347200" y="3683000"/>
          <p14:tracePt t="92418" x="9385300" y="3714750"/>
          <p14:tracePt t="92433" x="9442450" y="3752850"/>
          <p14:tracePt t="92451" x="9544050" y="3816350"/>
          <p14:tracePt t="92468" x="9613900" y="3860800"/>
          <p14:tracePt t="92485" x="9702800" y="3898900"/>
          <p14:tracePt t="92501" x="9785350" y="3937000"/>
          <p14:tracePt t="92516" x="9861550" y="3962400"/>
          <p14:tracePt t="92535" x="9912350" y="3981450"/>
          <p14:tracePt t="92551" x="9944100" y="3994150"/>
          <p14:tracePt t="92568" x="9956800" y="4000500"/>
          <p14:tracePt t="92612" x="9963150" y="4000500"/>
          <p14:tracePt t="92636" x="9969500" y="4000500"/>
          <p14:tracePt t="92644" x="9975850" y="4000500"/>
          <p14:tracePt t="92652" x="9982200" y="4000500"/>
          <p14:tracePt t="92667" x="10020300" y="4000500"/>
          <p14:tracePt t="92684" x="10052050" y="4000500"/>
          <p14:tracePt t="92701" x="10083800" y="4000500"/>
          <p14:tracePt t="92717" x="10121900" y="4000500"/>
          <p14:tracePt t="92734" x="10160000" y="4000500"/>
          <p14:tracePt t="92750" x="10204450" y="3994150"/>
          <p14:tracePt t="92767" x="10236200" y="3994150"/>
          <p14:tracePt t="92784" x="10261600" y="3987800"/>
          <p14:tracePt t="92801" x="10274300" y="3981450"/>
          <p14:tracePt t="92844" x="10274300" y="3975100"/>
          <p14:tracePt t="92868" x="10267950" y="3968750"/>
          <p14:tracePt t="92876" x="10255250" y="3962400"/>
          <p14:tracePt t="92884" x="10242550" y="3956050"/>
          <p14:tracePt t="92898" x="10229850" y="3956050"/>
          <p14:tracePt t="92917" x="10179050" y="3943350"/>
          <p14:tracePt t="92934" x="10166350" y="3930650"/>
          <p14:tracePt t="92967" x="10160000" y="3930650"/>
          <p14:tracePt t="92983" x="10160000" y="3924300"/>
          <p14:tracePt t="93000" x="10160000" y="3911600"/>
          <p14:tracePt t="93017" x="10172700" y="3911600"/>
          <p14:tracePt t="93033" x="10198100" y="3892550"/>
          <p14:tracePt t="93050" x="10229850" y="3886200"/>
          <p14:tracePt t="93066" x="10255250" y="3879850"/>
          <p14:tracePt t="93083" x="10280650" y="3879850"/>
          <p14:tracePt t="93100" x="10287000" y="3879850"/>
          <p14:tracePt t="93133" x="10223500" y="3898900"/>
          <p14:tracePt t="93150" x="10121900" y="3924300"/>
          <p14:tracePt t="93166" x="10071100" y="3930650"/>
          <p14:tracePt t="93183" x="9988550" y="3943350"/>
          <p14:tracePt t="93200" x="9944100" y="3943350"/>
          <p14:tracePt t="93233" x="9937750" y="3943350"/>
          <p14:tracePt t="93252" x="9950450" y="3937000"/>
          <p14:tracePt t="93268" x="9956800" y="3930650"/>
          <p14:tracePt t="93283" x="9969500" y="3924300"/>
          <p14:tracePt t="93297" x="10001250" y="3917950"/>
          <p14:tracePt t="93314" x="10026650" y="3911600"/>
          <p14:tracePt t="93331" x="10052050" y="3905250"/>
          <p14:tracePt t="93349" x="10058400" y="3905250"/>
          <p14:tracePt t="93382" x="10058400" y="3924300"/>
          <p14:tracePt t="93399" x="10033000" y="3937000"/>
          <p14:tracePt t="93416" x="10020300" y="3937000"/>
          <p14:tracePt t="93432" x="10007600" y="3949700"/>
          <p14:tracePt t="93508" x="10013950" y="3949700"/>
          <p14:tracePt t="93516" x="10026650" y="3949700"/>
          <p14:tracePt t="93532" x="10052050" y="3937000"/>
          <p14:tracePt t="93547" x="10071100" y="3930650"/>
          <p14:tracePt t="93565" x="10096500" y="3917950"/>
          <p14:tracePt t="93582" x="10128250" y="3905250"/>
          <p14:tracePt t="93599" x="10140950" y="3898900"/>
          <p14:tracePt t="93615" x="10147300" y="3898900"/>
          <p14:tracePt t="93648" x="10115550" y="3930650"/>
          <p14:tracePt t="93665" x="10083800" y="3930650"/>
          <p14:tracePt t="93844" x="10083800" y="3905250"/>
          <p14:tracePt t="93852" x="10115550" y="3892550"/>
          <p14:tracePt t="93863" x="10134600" y="3867150"/>
          <p14:tracePt t="93881" x="10191750" y="3841750"/>
          <p14:tracePt t="93896" x="10242550" y="3841750"/>
          <p14:tracePt t="93913" x="10267950" y="3841750"/>
          <p14:tracePt t="93931" x="10312400" y="3841750"/>
          <p14:tracePt t="93996" x="10318750" y="3841750"/>
          <p14:tracePt t="94132" x="10312400" y="3841750"/>
          <p14:tracePt t="94148" x="10306050" y="3841750"/>
          <p14:tracePt t="94156" x="10299700" y="3841750"/>
          <p14:tracePt t="94164" x="10293350" y="3841750"/>
          <p14:tracePt t="94188" x="10293350" y="3848100"/>
          <p14:tracePt t="94197" x="10287000" y="3848100"/>
          <p14:tracePt t="94260" x="10280650" y="3848100"/>
          <p14:tracePt t="94292" x="10280650" y="3854450"/>
          <p14:tracePt t="94300" x="10274300" y="3854450"/>
          <p14:tracePt t="94564" x="10274300" y="3860800"/>
          <p14:tracePt t="94580" x="10267950" y="3860800"/>
          <p14:tracePt t="94588" x="10267950" y="3867150"/>
          <p14:tracePt t="94604" x="10267950" y="3873500"/>
          <p14:tracePt t="94868" x="10267950" y="3879850"/>
          <p14:tracePt t="94876" x="10267950" y="3886200"/>
          <p14:tracePt t="94924" x="10274300" y="3886200"/>
          <p14:tracePt t="94956" x="10280650" y="3886200"/>
          <p14:tracePt t="94980" x="10287000" y="3879850"/>
          <p14:tracePt t="95004" x="10287000" y="3873500"/>
          <p14:tracePt t="95028" x="10287000" y="3867150"/>
          <p14:tracePt t="95044" x="10280650" y="3860800"/>
          <p14:tracePt t="95052" x="10274300" y="3854450"/>
          <p14:tracePt t="95062" x="10261600" y="3854450"/>
          <p14:tracePt t="95078" x="10229850" y="3841750"/>
          <p14:tracePt t="95095" x="10204450" y="3841750"/>
          <p14:tracePt t="95112" x="10191750" y="3835400"/>
          <p14:tracePt t="95128" x="10185400" y="3835400"/>
          <p14:tracePt t="95148" x="10179050" y="3835400"/>
          <p14:tracePt t="95244" x="10179050" y="3829050"/>
          <p14:tracePt t="95252" x="10185400" y="3829050"/>
          <p14:tracePt t="95276" x="10198100" y="3829050"/>
          <p14:tracePt t="95284" x="10198100" y="3822700"/>
          <p14:tracePt t="95372" x="10191750" y="3822700"/>
          <p14:tracePt t="95396" x="10185400" y="3822700"/>
          <p14:tracePt t="95404" x="10179050" y="3829050"/>
          <p14:tracePt t="95412" x="10172700" y="3835400"/>
          <p14:tracePt t="95652" x="10179050" y="3835400"/>
          <p14:tracePt t="95716" x="10185400" y="3835400"/>
          <p14:tracePt t="95948" x="10191750" y="3835400"/>
          <p14:tracePt t="96284" x="10179050" y="3841750"/>
          <p14:tracePt t="96292" x="10166350" y="3841750"/>
          <p14:tracePt t="96309" x="10160000" y="3841750"/>
          <p14:tracePt t="96388" x="10166350" y="3841750"/>
          <p14:tracePt t="96396" x="10179050" y="3841750"/>
          <p14:tracePt t="96408" x="10191750" y="3835400"/>
          <p14:tracePt t="96423" x="10204450" y="3835400"/>
          <p14:tracePt t="96442" x="10236200" y="3835400"/>
          <p14:tracePt t="96456" x="10255250" y="3829050"/>
          <p14:tracePt t="96492" x="10261600" y="3829050"/>
          <p14:tracePt t="96516" x="10248900" y="3829050"/>
          <p14:tracePt t="96526" x="10229850" y="3835400"/>
          <p14:tracePt t="96541" x="10198100" y="3841750"/>
          <p14:tracePt t="96558" x="10147300" y="3848100"/>
          <p14:tracePt t="96573" x="10121900" y="3854450"/>
          <p14:tracePt t="96644" x="10128250" y="3854450"/>
          <p14:tracePt t="96652" x="10140950" y="3854450"/>
          <p14:tracePt t="96660" x="10147300" y="3848100"/>
          <p14:tracePt t="96672" x="10160000" y="3841750"/>
          <p14:tracePt t="96691" x="10172700" y="3841750"/>
          <p14:tracePt t="96707" x="10185400" y="3841750"/>
          <p14:tracePt t="96741" x="10172700" y="3841750"/>
          <p14:tracePt t="96758" x="10140950" y="3854450"/>
          <p14:tracePt t="96774" x="10102850" y="3860800"/>
          <p14:tracePt t="96789" x="10090150" y="3867150"/>
          <p14:tracePt t="96807" x="10083800" y="3867150"/>
          <p14:tracePt t="96845" x="10071100" y="3867150"/>
          <p14:tracePt t="96876" x="10077450" y="3867150"/>
          <p14:tracePt t="96884" x="10083800" y="3867150"/>
          <p14:tracePt t="96892" x="10102850" y="3867150"/>
          <p14:tracePt t="96908" x="10121900" y="3867150"/>
          <p14:tracePt t="96922" x="10140950" y="3867150"/>
          <p14:tracePt t="96940" x="10185400" y="3860800"/>
          <p14:tracePt t="96957" x="10191750" y="3860800"/>
          <p14:tracePt t="97092" x="10185400" y="3860800"/>
          <p14:tracePt t="97124" x="10179050" y="3860800"/>
          <p14:tracePt t="97396" x="10185400" y="3860800"/>
          <p14:tracePt t="97404" x="10191750" y="3860800"/>
          <p14:tracePt t="97412" x="10204450" y="3860800"/>
          <p14:tracePt t="97422" x="10210800" y="3854450"/>
          <p14:tracePt t="97437" x="10223500" y="3854450"/>
          <p14:tracePt t="97508" x="10223500" y="3867150"/>
          <p14:tracePt t="97516" x="10223500" y="3879850"/>
          <p14:tracePt t="97524" x="10223500" y="3886200"/>
          <p14:tracePt t="97539" x="10223500" y="3898900"/>
          <p14:tracePt t="97556" x="10223500" y="3905250"/>
          <p14:tracePt t="97620" x="10217150" y="3905250"/>
          <p14:tracePt t="97668" x="10210800" y="3905250"/>
          <p14:tracePt t="97676" x="10204450" y="3905250"/>
          <p14:tracePt t="97688" x="10198100" y="3905250"/>
          <p14:tracePt t="97705" x="10179050" y="3905250"/>
          <p14:tracePt t="97738" x="10172700" y="3905250"/>
          <p14:tracePt t="97755" x="10153650" y="3905250"/>
          <p14:tracePt t="97772" x="10147300" y="3905250"/>
          <p14:tracePt t="97788" x="10140950" y="3905250"/>
          <p14:tracePt t="97805" x="10134600" y="3905250"/>
          <p14:tracePt t="97838" x="10128250" y="3911600"/>
          <p14:tracePt t="97855" x="10115550" y="3917950"/>
          <p14:tracePt t="97872" x="10109200" y="3924300"/>
          <p14:tracePt t="97886" x="10096500" y="3924300"/>
          <p14:tracePt t="97905" x="10090150" y="3930650"/>
          <p14:tracePt t="97921" x="10083800" y="3930650"/>
          <p14:tracePt t="97972" x="10083800" y="3937000"/>
          <p14:tracePt t="98380" x="10083800" y="3943350"/>
          <p14:tracePt t="98412" x="10096500" y="3943350"/>
          <p14:tracePt t="98420" x="10109200" y="3937000"/>
          <p14:tracePt t="98428" x="10115550" y="3937000"/>
          <p14:tracePt t="98437" x="10128250" y="3930650"/>
          <p14:tracePt t="98453" x="10134600" y="3930650"/>
          <p14:tracePt t="98468" x="10140950" y="3930650"/>
          <p14:tracePt t="98508" x="10140950" y="3943350"/>
          <p14:tracePt t="98516" x="10140950" y="3949700"/>
          <p14:tracePt t="98524" x="10128250" y="3956050"/>
          <p14:tracePt t="98536" x="10121900" y="3956050"/>
          <p14:tracePt t="98551" x="10096500" y="3968750"/>
          <p14:tracePt t="98569" x="10090150" y="3968750"/>
          <p14:tracePt t="98587" x="10077450" y="3968750"/>
          <p14:tracePt t="98603" x="10071100" y="3956050"/>
          <p14:tracePt t="98988" x="10083800" y="3956050"/>
          <p14:tracePt t="98996" x="10102850" y="3956050"/>
          <p14:tracePt t="99004" x="10121900" y="3956050"/>
          <p14:tracePt t="99020" x="10140950" y="3956050"/>
          <p14:tracePt t="99035" x="10166350" y="3943350"/>
          <p14:tracePt t="99052" x="10185400" y="3943350"/>
          <p14:tracePt t="99069" x="10191750" y="3943350"/>
          <p14:tracePt t="99180" x="10198100" y="3943350"/>
          <p14:tracePt t="99204" x="10210800" y="3937000"/>
          <p14:tracePt t="99220" x="10217150" y="3930650"/>
          <p14:tracePt t="99228" x="10229850" y="3930650"/>
          <p14:tracePt t="99236" x="10229850" y="3924300"/>
          <p14:tracePt t="99252" x="10236200" y="3924300"/>
          <p14:tracePt t="99268" x="10242550" y="3917950"/>
          <p14:tracePt t="99284" x="10255250" y="3917950"/>
          <p14:tracePt t="99301" x="10261600" y="3917950"/>
          <p14:tracePt t="99317" x="10267950" y="3911600"/>
          <p14:tracePt t="99335" x="10280650" y="3911600"/>
          <p14:tracePt t="99352" x="10287000" y="3905250"/>
          <p14:tracePt t="99372" x="10287000" y="3898900"/>
          <p14:tracePt t="99385" x="10293350" y="3898900"/>
          <p14:tracePt t="99628" x="10299700" y="3892550"/>
          <p14:tracePt t="99636" x="10299700" y="3879850"/>
          <p14:tracePt t="99651" x="10299700" y="3860800"/>
          <p14:tracePt t="99667" x="10306050" y="3810000"/>
          <p14:tracePt t="99684" x="10306050" y="3771900"/>
          <p14:tracePt t="99701" x="10306050" y="3702050"/>
          <p14:tracePt t="99717" x="10306050" y="3625850"/>
          <p14:tracePt t="99734" x="10306050" y="3556000"/>
          <p14:tracePt t="99750" x="10306050" y="3498850"/>
          <p14:tracePt t="99767" x="10306050" y="3448050"/>
          <p14:tracePt t="99784" x="10306050" y="3422650"/>
          <p14:tracePt t="99800" x="10306050" y="3397250"/>
          <p14:tracePt t="99817" x="10306050" y="3378200"/>
          <p14:tracePt t="99833" x="10306050" y="3371850"/>
          <p14:tracePt t="99850" x="10306050" y="3365500"/>
          <p14:tracePt t="99867" x="10306050" y="3359150"/>
          <p14:tracePt t="99883" x="10306050" y="3346450"/>
          <p14:tracePt t="99900" x="10306050" y="3333750"/>
          <p14:tracePt t="99917" x="10325100" y="3314700"/>
          <p14:tracePt t="99933" x="10331450" y="3282950"/>
          <p14:tracePt t="99950" x="10344150" y="3257550"/>
          <p14:tracePt t="99965" x="10344150" y="3232150"/>
          <p14:tracePt t="99983" x="10356850" y="3200400"/>
          <p14:tracePt t="100000" x="10356850" y="3175000"/>
          <p14:tracePt t="100016" x="10356850" y="3143250"/>
          <p14:tracePt t="100033" x="10356850" y="3124200"/>
          <p14:tracePt t="100066" x="10356850" y="3111500"/>
          <p14:tracePt t="100636" x="10350500" y="3111500"/>
          <p14:tracePt t="100652" x="10344150" y="3111500"/>
          <p14:tracePt t="100668" x="10337800" y="3111500"/>
          <p14:tracePt t="100676" x="10331450" y="3111500"/>
          <p14:tracePt t="100692" x="10318750" y="3111500"/>
          <p14:tracePt t="100700" x="10306050" y="3111500"/>
          <p14:tracePt t="100715" x="10274300" y="3111500"/>
          <p14:tracePt t="100731" x="10229850" y="3111500"/>
          <p14:tracePt t="100748" x="10198100" y="3111500"/>
          <p14:tracePt t="100765" x="10185400" y="3111500"/>
          <p14:tracePt t="100781" x="10172700" y="3111500"/>
          <p14:tracePt t="100860" x="10179050" y="3111500"/>
          <p14:tracePt t="100868" x="10185400" y="3105150"/>
          <p14:tracePt t="100881" x="10198100" y="3098800"/>
          <p14:tracePt t="100896" x="10217150" y="3098800"/>
          <p14:tracePt t="100915" x="10248900" y="3092450"/>
          <p14:tracePt t="100931" x="10287000" y="3092450"/>
          <p14:tracePt t="100980" x="10293350" y="3092450"/>
          <p14:tracePt t="101012" x="10287000" y="3092450"/>
          <p14:tracePt t="101020" x="10287000" y="3098800"/>
          <p14:tracePt t="101030" x="10280650" y="3098800"/>
          <p14:tracePt t="101047" x="10261600" y="3111500"/>
          <p14:tracePt t="101064" x="10242550" y="3111500"/>
          <p14:tracePt t="101081" x="10236200" y="3111500"/>
          <p14:tracePt t="101097" x="10229850" y="3111500"/>
          <p14:tracePt t="101164" x="10236200" y="3111500"/>
          <p14:tracePt t="101172" x="10248900" y="3105150"/>
          <p14:tracePt t="101180" x="10255250" y="3105150"/>
          <p14:tracePt t="101197" x="10287000" y="3098800"/>
          <p14:tracePt t="101213" x="10299700" y="3098800"/>
          <p14:tracePt t="101230" x="10325100" y="3098800"/>
          <p14:tracePt t="101247" x="10337800" y="3098800"/>
          <p14:tracePt t="101284" x="10331450" y="3105150"/>
          <p14:tracePt t="101300" x="10318750" y="3111500"/>
          <p14:tracePt t="101313" x="10306050" y="3111500"/>
          <p14:tracePt t="101328" x="10280650" y="3117850"/>
          <p14:tracePt t="101346" x="10255250" y="3124200"/>
          <p14:tracePt t="101364" x="10248900" y="3124200"/>
          <p14:tracePt t="101404" x="10248900" y="3117850"/>
          <p14:tracePt t="101412" x="10248900" y="3111500"/>
          <p14:tracePt t="101428" x="10255250" y="3105150"/>
          <p14:tracePt t="101436" x="10261600" y="3105150"/>
          <p14:tracePt t="101452" x="10280650" y="3098800"/>
          <p14:tracePt t="101463" x="10293350" y="3098800"/>
          <p14:tracePt t="101480" x="10325100" y="3098800"/>
          <p14:tracePt t="101494" x="10337800" y="3098800"/>
          <p14:tracePt t="101513" x="10344150" y="3098800"/>
          <p14:tracePt t="101529" x="10344150" y="3105150"/>
          <p14:tracePt t="101546" x="10337800" y="3111500"/>
          <p14:tracePt t="101561" x="10312400" y="3130550"/>
          <p14:tracePt t="101580" x="10261600" y="3130550"/>
          <p14:tracePt t="101596" x="10242550" y="3130550"/>
          <p14:tracePt t="101613" x="10236200" y="3130550"/>
          <p14:tracePt t="101629" x="10229850" y="3130550"/>
          <p14:tracePt t="101646" x="10229850" y="3124200"/>
          <p14:tracePt t="101679" x="10229850" y="3111500"/>
          <p14:tracePt t="101696" x="10248900" y="3105150"/>
          <p14:tracePt t="101712" x="10274300" y="3098800"/>
          <p14:tracePt t="101729" x="10287000" y="3098800"/>
          <p14:tracePt t="101746" x="10293350" y="3098800"/>
          <p14:tracePt t="101762" x="10306050" y="3111500"/>
          <p14:tracePt t="101779" x="10306050" y="3136900"/>
          <p14:tracePt t="101796" x="10287000" y="3168650"/>
          <p14:tracePt t="101812" x="10267950" y="3181350"/>
          <p14:tracePt t="101829" x="10248900" y="3194050"/>
          <p14:tracePt t="101843" x="10236200" y="3194050"/>
          <p14:tracePt t="101884" x="10229850" y="3194050"/>
          <p14:tracePt t="101908" x="10229850" y="3187700"/>
          <p14:tracePt t="101924" x="10229850" y="3181350"/>
          <p14:tracePt t="101932" x="10229850" y="3175000"/>
          <p14:tracePt t="101945" x="10229850" y="3168650"/>
          <p14:tracePt t="101964" x="10236200" y="3168650"/>
          <p14:tracePt t="102004" x="10236200" y="3162300"/>
          <p14:tracePt t="102012" x="10242550" y="3162300"/>
          <p14:tracePt t="102028" x="10242550" y="3175000"/>
          <p14:tracePt t="102045" x="10242550" y="3194050"/>
          <p14:tracePt t="102061" x="10248900" y="3206750"/>
          <p14:tracePt t="102078" x="10248900" y="3225800"/>
          <p14:tracePt t="102095" x="10248900" y="3232150"/>
          <p14:tracePt t="102111" x="10248900" y="3238500"/>
          <p14:tracePt t="102156" x="10248900" y="3232150"/>
          <p14:tracePt t="102164" x="10248900" y="3225800"/>
          <p14:tracePt t="102180" x="10248900" y="3219450"/>
          <p14:tracePt t="102194" x="10248900" y="3213100"/>
          <p14:tracePt t="102210" x="10248900" y="3194050"/>
          <p14:tracePt t="102227" x="10255250" y="3181350"/>
          <p14:tracePt t="102244" x="10255250" y="3175000"/>
          <p14:tracePt t="102260" x="10261600" y="3175000"/>
          <p14:tracePt t="102308" x="10267950" y="3175000"/>
          <p14:tracePt t="102316" x="10267950" y="3181350"/>
          <p14:tracePt t="102325" x="10267950" y="3194050"/>
          <p14:tracePt t="102342" x="10267950" y="3219450"/>
          <p14:tracePt t="102361" x="10267950" y="3232150"/>
          <p14:tracePt t="102377" x="10267950" y="3244850"/>
          <p14:tracePt t="102394" x="10267950" y="3251200"/>
          <p14:tracePt t="102452" x="10267950" y="3244850"/>
          <p14:tracePt t="102460" x="10267950" y="3232150"/>
          <p14:tracePt t="102476" x="10267950" y="3225800"/>
          <p14:tracePt t="102484" x="10267950" y="3206750"/>
          <p14:tracePt t="102494" x="10267950" y="3194050"/>
          <p14:tracePt t="102510" x="10267950" y="3168650"/>
          <p14:tracePt t="102527" x="10274300" y="3149600"/>
          <p14:tracePt t="102543" x="10287000" y="3136900"/>
          <p14:tracePt t="102577" x="10287000" y="3130550"/>
          <p14:tracePt t="102593" x="10299700" y="3136900"/>
          <p14:tracePt t="102610" x="10299700" y="3162300"/>
          <p14:tracePt t="102628" x="10312400" y="3181350"/>
          <p14:tracePt t="102644" x="10312400" y="3200400"/>
          <p14:tracePt t="102660" x="10312400" y="3206750"/>
          <p14:tracePt t="102677" x="10306050" y="3213100"/>
          <p14:tracePt t="102693" x="10293350" y="3213100"/>
          <p14:tracePt t="102710" x="10280650" y="3213100"/>
          <p14:tracePt t="102727" x="10267950" y="3206750"/>
          <p14:tracePt t="102744" x="10255250" y="3187700"/>
          <p14:tracePt t="102760" x="10255250" y="3162300"/>
          <p14:tracePt t="102777" x="10248900" y="3143250"/>
          <p14:tracePt t="102793" x="10248900" y="3124200"/>
          <p14:tracePt t="102810" x="10248900" y="3117850"/>
          <p14:tracePt t="102826" x="10255250" y="3111500"/>
          <p14:tracePt t="102843" x="10267950" y="3105150"/>
          <p14:tracePt t="102858" x="10274300" y="3105150"/>
          <p14:tracePt t="102859" x="10287000" y="3105150"/>
          <p14:tracePt t="102876" x="10312400" y="3124200"/>
          <p14:tracePt t="102891" x="10325100" y="3155950"/>
          <p14:tracePt t="102909" x="10325100" y="3187700"/>
          <p14:tracePt t="102926" x="10325100" y="3213100"/>
          <p14:tracePt t="102942" x="10325100" y="3225800"/>
          <p14:tracePt t="102959" x="10306050" y="3238500"/>
          <p14:tracePt t="102976" x="10287000" y="3244850"/>
          <p14:tracePt t="102991" x="10261600" y="3244850"/>
          <p14:tracePt t="103009" x="10242550" y="3232150"/>
          <p14:tracePt t="103024" x="10223500" y="3225800"/>
          <p14:tracePt t="103042" x="10217150" y="3200400"/>
          <p14:tracePt t="103060" x="10210800" y="3155950"/>
          <p14:tracePt t="103076" x="10210800" y="3130550"/>
          <p14:tracePt t="103092" x="10223500" y="3105150"/>
          <p14:tracePt t="103109" x="10236200" y="3092450"/>
          <p14:tracePt t="103126" x="10248900" y="3086100"/>
          <p14:tracePt t="103140" x="10255250" y="3086100"/>
          <p14:tracePt t="103159" x="10274300" y="3086100"/>
          <p14:tracePt t="103175" x="10306050" y="3130550"/>
          <p14:tracePt t="103192" x="10325100" y="3181350"/>
          <p14:tracePt t="103209" x="10337800" y="3232150"/>
          <p14:tracePt t="103225" x="10337800" y="3270250"/>
          <p14:tracePt t="103240" x="10337800" y="3308350"/>
          <p14:tracePt t="103259" x="10337800" y="3321050"/>
          <p14:tracePt t="103275" x="10337800" y="3327400"/>
          <p14:tracePt t="103316" x="10331450" y="3327400"/>
          <p14:tracePt t="103325" x="10331450" y="3314700"/>
          <p14:tracePt t="103342" x="10331450" y="3282950"/>
          <p14:tracePt t="103358" x="10325100" y="3244850"/>
          <p14:tracePt t="103375" x="10325100" y="3200400"/>
          <p14:tracePt t="103392" x="10325100" y="3168650"/>
          <p14:tracePt t="103408" x="10331450" y="3143250"/>
          <p14:tracePt t="103423" x="10331450" y="3136900"/>
          <p14:tracePt t="103476" x="10331450" y="3143250"/>
          <p14:tracePt t="103492" x="10331450" y="3149600"/>
          <p14:tracePt t="103500" x="10331450" y="3162300"/>
          <p14:tracePt t="103508" x="10325100" y="3175000"/>
          <p14:tracePt t="103525" x="10325100" y="3194050"/>
          <p14:tracePt t="103541" x="10312400" y="3219450"/>
          <p14:tracePt t="103558" x="10312400" y="3225800"/>
          <p14:tracePt t="103612" x="10306050" y="3232150"/>
          <p14:tracePt t="103772" x="10306050" y="3225800"/>
          <p14:tracePt t="103804" x="10287000" y="3263900"/>
          <p14:tracePt t="103811" x="10242550" y="3333750"/>
          <p14:tracePt t="103823" x="10204450" y="3397250"/>
          <p14:tracePt t="103840" x="10166350" y="3460750"/>
          <p14:tracePt t="103857" x="10166350" y="3467100"/>
          <p14:tracePt t="104012" x="10160000" y="3467100"/>
          <p14:tracePt t="104020" x="10147300" y="3441700"/>
          <p14:tracePt t="104028" x="10134600" y="3429000"/>
          <p14:tracePt t="104040" x="10128250" y="3409950"/>
          <p14:tracePt t="104055" x="10121900" y="3397250"/>
          <p14:tracePt t="104073" x="10140950" y="3378200"/>
          <p14:tracePt t="104090" x="10147300" y="3378200"/>
          <p14:tracePt t="104107" x="10172700" y="3365500"/>
          <p14:tracePt t="104140" x="10153650" y="3352800"/>
          <p14:tracePt t="104155" x="10134600" y="3352800"/>
          <p14:tracePt t="104173" x="10128250" y="3352800"/>
          <p14:tracePt t="104244" x="10128250" y="3359150"/>
          <p14:tracePt t="104252" x="10128250" y="3365500"/>
          <p14:tracePt t="104260" x="10128250" y="3384550"/>
          <p14:tracePt t="104276" x="10128250" y="3397250"/>
          <p14:tracePt t="104289" x="10128250" y="3416300"/>
          <p14:tracePt t="104306" x="10128250" y="3460750"/>
          <p14:tracePt t="104322" x="10121900" y="3549650"/>
          <p14:tracePt t="104339" x="10121900" y="3625850"/>
          <p14:tracePt t="104355" x="10115550" y="3752850"/>
          <p14:tracePt t="104371" x="10109200" y="3797300"/>
          <p14:tracePt t="104389" x="10090150" y="3886200"/>
          <p14:tracePt t="104406" x="10083800" y="3924300"/>
          <p14:tracePt t="104422" x="10083800" y="3937000"/>
          <p14:tracePt t="104439" x="10077450" y="3937000"/>
          <p14:tracePt t="104548" x="10077450" y="3943350"/>
          <p14:tracePt t="104620" x="10077450" y="3930650"/>
          <p14:tracePt t="104636" x="10096500" y="3905250"/>
          <p14:tracePt t="104644" x="10109200" y="3873500"/>
          <p14:tracePt t="104653" x="10121900" y="3841750"/>
          <p14:tracePt t="104670" x="10160000" y="3733800"/>
          <p14:tracePt t="104686" x="10204450" y="3606800"/>
          <p14:tracePt t="104705" x="10242550" y="3492500"/>
          <p14:tracePt t="104720" x="10287000" y="3378200"/>
          <p14:tracePt t="104738" x="10318750" y="3314700"/>
          <p14:tracePt t="104755" x="10344150" y="3251200"/>
          <p14:tracePt t="104770" x="10350500" y="3238500"/>
          <p14:tracePt t="104788" x="10350500" y="3225800"/>
          <p14:tracePt t="104980" x="10350500" y="3219450"/>
          <p14:tracePt t="104996" x="10356850" y="3213100"/>
          <p14:tracePt t="105004" x="10363200" y="3200400"/>
          <p14:tracePt t="105020" x="10363200" y="3194050"/>
          <p14:tracePt t="105038" x="10375900" y="3168650"/>
          <p14:tracePt t="105054" x="10382250" y="3155950"/>
          <p14:tracePt t="105071" x="10382250" y="3143250"/>
          <p14:tracePt t="105088" x="10382250" y="3136900"/>
          <p14:tracePt t="105148" x="10382250" y="3143250"/>
          <p14:tracePt t="105156" x="10382250" y="3149600"/>
          <p14:tracePt t="105171" x="10382250" y="3155950"/>
          <p14:tracePt t="105187" x="10369550" y="3168650"/>
          <p14:tracePt t="105204" x="10369550" y="3175000"/>
          <p14:tracePt t="105221" x="10363200" y="3187700"/>
          <p14:tracePt t="105276" x="10363200" y="3194050"/>
          <p14:tracePt t="105308" x="10363200" y="3187700"/>
          <p14:tracePt t="105316" x="10363200" y="3175000"/>
          <p14:tracePt t="105332" x="10363200" y="3162300"/>
          <p14:tracePt t="105340" x="10363200" y="3149600"/>
          <p14:tracePt t="105353" x="10369550" y="3143250"/>
          <p14:tracePt t="105369" x="10369550" y="3111500"/>
          <p14:tracePt t="105386" x="10369550" y="3098800"/>
          <p14:tracePt t="105403" x="10369550" y="3092450"/>
          <p14:tracePt t="105436" x="10369550" y="3086100"/>
          <p14:tracePt t="106180" x="10363200" y="3086100"/>
          <p14:tracePt t="106188" x="10363200" y="3079750"/>
          <p14:tracePt t="106201" x="10356850" y="3073400"/>
          <p14:tracePt t="106218" x="10350500" y="3073400"/>
          <p14:tracePt t="106235" x="10337800" y="3048000"/>
          <p14:tracePt t="106251" x="10318750" y="3003550"/>
          <p14:tracePt t="106268" x="10312400" y="2946400"/>
          <p14:tracePt t="106284" x="10312400" y="2889250"/>
          <p14:tracePt t="106301" x="10312400" y="2825750"/>
          <p14:tracePt t="106318" x="10312400" y="2736850"/>
          <p14:tracePt t="106334" x="10331450" y="2660650"/>
          <p14:tracePt t="106351" x="10350500" y="2571750"/>
          <p14:tracePt t="106368" x="10369550" y="2489200"/>
          <p14:tracePt t="106385" x="10388600" y="2419350"/>
          <p14:tracePt t="106399" x="10407650" y="2362200"/>
          <p14:tracePt t="106416" x="10407650" y="2324100"/>
          <p14:tracePt t="106434" x="10414000" y="2298700"/>
          <p14:tracePt t="106451" x="10420350" y="2254250"/>
          <p14:tracePt t="106468" x="10420350" y="2235200"/>
          <p14:tracePt t="106484" x="10420350" y="2222500"/>
          <p14:tracePt t="106501" x="10420350" y="2209800"/>
          <p14:tracePt t="106517" x="10420350" y="2197100"/>
          <p14:tracePt t="106534" x="10420350" y="2184400"/>
          <p14:tracePt t="106551" x="10420350" y="2178050"/>
          <p14:tracePt t="106567" x="10420350" y="2159000"/>
          <p14:tracePt t="106584" x="10426700" y="2139950"/>
          <p14:tracePt t="106600" x="10426700" y="2127250"/>
          <p14:tracePt t="106617" x="10426700" y="2120900"/>
          <p14:tracePt t="106634" x="10426700" y="2114550"/>
          <p14:tracePt t="106650" x="10426700" y="2108200"/>
          <p14:tracePt t="106667" x="10426700" y="2095500"/>
          <p14:tracePt t="106700" x="10426700" y="2089150"/>
          <p14:tracePt t="106717" x="10426700" y="2076450"/>
          <p14:tracePt t="106750" x="10426700" y="2070100"/>
          <p14:tracePt t="106767" x="10426700" y="2063750"/>
          <p14:tracePt t="106884" x="10426700" y="2070100"/>
          <p14:tracePt t="106892" x="10407650" y="2089150"/>
          <p14:tracePt t="106900" x="10388600" y="2120900"/>
          <p14:tracePt t="106914" x="10356850" y="2152650"/>
          <p14:tracePt t="106931" x="10287000" y="2247900"/>
          <p14:tracePt t="106950" x="10255250" y="2305050"/>
          <p14:tracePt t="106983" x="10255250" y="2317750"/>
          <p14:tracePt t="107340" x="10255250" y="2330450"/>
          <p14:tracePt t="107420" x="10248900" y="2330450"/>
          <p14:tracePt t="107444" x="10255250" y="2330450"/>
          <p14:tracePt t="107452" x="10261600" y="2324100"/>
          <p14:tracePt t="107476" x="10261600" y="2317750"/>
          <p14:tracePt t="107524" x="10261600" y="2305050"/>
          <p14:tracePt t="107588" x="10267950" y="2305050"/>
          <p14:tracePt t="107596" x="10267950" y="2298700"/>
          <p14:tracePt t="107620" x="10274300" y="2292350"/>
          <p14:tracePt t="107628" x="10274300" y="2286000"/>
          <p14:tracePt t="107636" x="10280650" y="2279650"/>
          <p14:tracePt t="107648" x="10287000" y="2273300"/>
          <p14:tracePt t="107663" x="10287000" y="2254250"/>
          <p14:tracePt t="107681" x="10299700" y="2241550"/>
          <p14:tracePt t="107698" x="10299700" y="2228850"/>
          <p14:tracePt t="107714" x="10299700" y="2222500"/>
          <p14:tracePt t="107731" x="10306050" y="2203450"/>
          <p14:tracePt t="107765" x="10306050" y="2190750"/>
          <p14:tracePt t="107781" x="10306050" y="2184400"/>
          <p14:tracePt t="107798" x="10306050" y="2171700"/>
          <p14:tracePt t="107814" x="10306050" y="2165350"/>
          <p14:tracePt t="107831" x="10306050" y="2159000"/>
          <p14:tracePt t="107847" x="10306050" y="2152650"/>
          <p14:tracePt t="107864" x="10306050" y="2146300"/>
          <p14:tracePt t="107879" x="10306050" y="2139950"/>
          <p14:tracePt t="107980" x="10299700" y="2146300"/>
          <p14:tracePt t="107988" x="10293350" y="2159000"/>
          <p14:tracePt t="107995" x="10287000" y="2178050"/>
          <p14:tracePt t="108013" x="10267950" y="2228850"/>
          <p14:tracePt t="108030" x="10255250" y="2254250"/>
          <p14:tracePt t="108047" x="10242550" y="2330450"/>
          <p14:tracePt t="108064" x="10223500" y="2400300"/>
          <p14:tracePt t="108078" x="10210800" y="2476500"/>
          <p14:tracePt t="108097" x="10198100" y="2559050"/>
          <p14:tracePt t="108112" x="10198100" y="2628900"/>
          <p14:tracePt t="108130" x="10198100" y="2698750"/>
          <p14:tracePt t="108147" x="10198100" y="2749550"/>
          <p14:tracePt t="108163" x="10198100" y="2851150"/>
          <p14:tracePt t="108180" x="10210800" y="2921000"/>
          <p14:tracePt t="108197" x="10217150" y="3003550"/>
          <p14:tracePt t="108213" x="10223500" y="3079750"/>
          <p14:tracePt t="108230" x="10229850" y="3155950"/>
          <p14:tracePt t="108245" x="10242550" y="3232150"/>
          <p14:tracePt t="108263" x="10242550" y="3276600"/>
          <p14:tracePt t="108278" x="10248900" y="3302000"/>
          <p14:tracePt t="108296" x="10248900" y="3314700"/>
          <p14:tracePt t="108329" x="10248900" y="3321050"/>
          <p14:tracePt t="108404" x="10248900" y="3314700"/>
          <p14:tracePt t="108412" x="10248900" y="3302000"/>
          <p14:tracePt t="108420" x="10248900" y="3289300"/>
          <p14:tracePt t="108429" x="10248900" y="3270250"/>
          <p14:tracePt t="108446" x="10255250" y="3232150"/>
          <p14:tracePt t="108463" x="10261600" y="3213100"/>
          <p14:tracePt t="108480" x="10261600" y="3187700"/>
          <p14:tracePt t="108496" x="10261600" y="3181350"/>
          <p14:tracePt t="108513" x="10267950" y="3175000"/>
          <p14:tracePt t="108548" x="10267950" y="3168650"/>
          <p14:tracePt t="108588" x="10267950" y="3175000"/>
          <p14:tracePt t="108596" x="10267950" y="3194050"/>
          <p14:tracePt t="108612" x="10267950" y="3213100"/>
          <p14:tracePt t="108629" x="10267950" y="3232150"/>
          <p14:tracePt t="108645" x="10267950" y="3238500"/>
          <p14:tracePt t="108662" x="10267950" y="3251200"/>
          <p14:tracePt t="108724" x="10267950" y="3219450"/>
          <p14:tracePt t="108732" x="10267950" y="3181350"/>
          <p14:tracePt t="108748" x="10280650" y="3136900"/>
          <p14:tracePt t="108760" x="10287000" y="3086100"/>
          <p14:tracePt t="108777" x="10318750" y="2959100"/>
          <p14:tracePt t="108793" x="10356850" y="2813050"/>
          <p14:tracePt t="108812" x="10414000" y="2603500"/>
          <p14:tracePt t="108829" x="10433050" y="2476500"/>
          <p14:tracePt t="108845" x="10439400" y="2387600"/>
          <p14:tracePt t="108862" x="10445750" y="2355850"/>
          <p14:tracePt t="108878" x="10445750" y="2349500"/>
          <p14:tracePt t="108900" x="10445750" y="2343150"/>
          <p14:tracePt t="108916" x="10439400" y="2343150"/>
          <p14:tracePt t="108928" x="10433050" y="2355850"/>
          <p14:tracePt t="108945" x="10401300" y="2400300"/>
          <p14:tracePt t="108962" x="10375900" y="2438400"/>
          <p14:tracePt t="108978" x="10363200" y="2457450"/>
          <p14:tracePt t="108995" x="10350500" y="2482850"/>
          <p14:tracePt t="109011" x="10331450" y="2520950"/>
          <p14:tracePt t="109026" x="10331450" y="2533650"/>
          <p14:tracePt t="109045" x="10325100" y="2533650"/>
          <p14:tracePt t="109061" x="10325100" y="2540000"/>
          <p14:tracePt t="109428" x="10325100" y="2552700"/>
          <p14:tracePt t="109436" x="10318750" y="2552700"/>
          <p14:tracePt t="109444" x="10318750" y="2559050"/>
          <p14:tracePt t="109460" x="10312400" y="2565400"/>
          <p14:tracePt t="110060" x="10306050" y="2565400"/>
          <p14:tracePt t="110068" x="10299700" y="2584450"/>
          <p14:tracePt t="110076" x="10299700" y="2609850"/>
          <p14:tracePt t="110090" x="10299700" y="2635250"/>
          <p14:tracePt t="110108" x="10299700" y="2660650"/>
          <p14:tracePt t="110157" x="10312400" y="2660650"/>
          <p14:tracePt t="110284" x="10306050" y="2647950"/>
          <p14:tracePt t="110292" x="10280650" y="2590800"/>
          <p14:tracePt t="110307" x="10179050" y="2489200"/>
          <p14:tracePt t="110323" x="10064750" y="2362200"/>
          <p14:tracePt t="110341" x="10026650" y="2279650"/>
          <p14:tracePt t="110358" x="10020300" y="2273300"/>
          <p14:tracePt t="110375" x="10020300" y="2311400"/>
          <p14:tracePt t="110391" x="10020300" y="2368550"/>
          <p14:tracePt t="110408" x="9982200" y="2514600"/>
          <p14:tracePt t="110424" x="9893300" y="2730500"/>
          <p14:tracePt t="110439" x="9785350" y="3028950"/>
          <p14:tracePt t="110458" x="9683750" y="3314700"/>
          <p14:tracePt t="110475" x="9588500" y="3613150"/>
          <p14:tracePt t="110491" x="9499600" y="4019550"/>
          <p14:tracePt t="110508" x="9474200" y="4279900"/>
          <p14:tracePt t="110525" x="9461500" y="4508500"/>
          <p14:tracePt t="110539" x="9455150" y="4711700"/>
          <p14:tracePt t="110558" x="9455150" y="4845050"/>
          <p14:tracePt t="110575" x="9461500" y="4940300"/>
          <p14:tracePt t="110591" x="9467850" y="4997450"/>
          <p14:tracePt t="110607" x="9467850" y="5010150"/>
          <p14:tracePt t="110623" x="9467850" y="5016500"/>
          <p14:tracePt t="110640" x="9474200" y="5016500"/>
          <p14:tracePt t="110788" x="9474200" y="5022850"/>
          <p14:tracePt t="110812" x="9474200" y="5016500"/>
          <p14:tracePt t="110820" x="9474200" y="5010150"/>
          <p14:tracePt t="110828" x="9474200" y="4997450"/>
          <p14:tracePt t="110840" x="9474200" y="4991100"/>
          <p14:tracePt t="110855" x="9474200" y="4984750"/>
          <p14:tracePt t="110892" x="9474200" y="4978400"/>
          <p14:tracePt t="110916" x="9480550" y="4978400"/>
          <p14:tracePt t="110924" x="9480550" y="4972050"/>
          <p14:tracePt t="111020" x="9480550" y="4978400"/>
          <p14:tracePt t="111028" x="9480550" y="5003800"/>
          <p14:tracePt t="111040" x="9480550" y="5029200"/>
          <p14:tracePt t="111054" x="9467850" y="5067300"/>
          <p14:tracePt t="111073" x="9448800" y="5143500"/>
          <p14:tracePt t="111090" x="9423400" y="5245100"/>
          <p14:tracePt t="111104" x="9404350" y="5321300"/>
          <p14:tracePt t="111123" x="9391650" y="5435600"/>
          <p14:tracePt t="111140" x="9378950" y="5480050"/>
          <p14:tracePt t="111156" x="9372600" y="5492750"/>
          <p14:tracePt t="111171" x="9372600" y="5499100"/>
          <p14:tracePt t="111356" x="9372600" y="5492750"/>
          <p14:tracePt t="111364" x="9372600" y="5486400"/>
          <p14:tracePt t="111372" x="9372600" y="5480050"/>
          <p14:tracePt t="111389" x="9378950" y="5473700"/>
          <p14:tracePt t="111500" x="9378950" y="5480050"/>
          <p14:tracePt t="111508" x="9378950" y="5499100"/>
          <p14:tracePt t="111524" x="9378950" y="5537200"/>
          <p14:tracePt t="111536" x="9366250" y="5575300"/>
          <p14:tracePt t="111555" x="9347200" y="5638800"/>
          <p14:tracePt t="111571" x="9315450" y="5753100"/>
          <p14:tracePt t="111588" x="9315450" y="5791200"/>
          <p14:tracePt t="111605" x="9309100" y="5810250"/>
          <p14:tracePt t="111700" x="9321800" y="5810250"/>
          <p14:tracePt t="111708" x="9328150" y="5810250"/>
          <p14:tracePt t="111724" x="9340850" y="5810250"/>
          <p14:tracePt t="111738" x="9359900" y="5810250"/>
          <p14:tracePt t="111754" x="9398000" y="5810250"/>
          <p14:tracePt t="111771" x="9448800" y="5803900"/>
          <p14:tracePt t="111786" x="9461500" y="5803900"/>
          <p14:tracePt t="111805" x="9512300" y="5797550"/>
          <p14:tracePt t="111821" x="9544050" y="5791200"/>
          <p14:tracePt t="111836" x="9575800" y="5791200"/>
          <p14:tracePt t="111855" x="9601200" y="5791200"/>
          <p14:tracePt t="111871" x="9620250" y="5791200"/>
          <p14:tracePt t="111888" x="9632950" y="5791200"/>
          <p14:tracePt t="111904" x="9639300" y="5791200"/>
          <p14:tracePt t="111921" x="9639300" y="5797550"/>
          <p14:tracePt t="111940" x="9639300" y="5810250"/>
          <p14:tracePt t="111954" x="9639300" y="5822950"/>
          <p14:tracePt t="111971" x="9601200" y="5892800"/>
          <p14:tracePt t="111988" x="9569450" y="5930900"/>
          <p14:tracePt t="112004" x="9518650" y="5981700"/>
          <p14:tracePt t="112019" x="9493250" y="6007100"/>
          <p14:tracePt t="112037" x="9461500" y="6026150"/>
          <p14:tracePt t="112054" x="9448800" y="6038850"/>
          <p14:tracePt t="112071" x="9442450" y="6038850"/>
          <p14:tracePt t="112085" x="9436100" y="6038850"/>
          <p14:tracePt t="112120" x="9423400" y="6038850"/>
          <p14:tracePt t="112137" x="9410700" y="6026150"/>
          <p14:tracePt t="112154" x="9385300" y="6013450"/>
          <p14:tracePt t="112170" x="9378950" y="6007100"/>
          <p14:tracePt t="112187" x="9372600" y="6007100"/>
          <p14:tracePt t="112205" x="9366250" y="6000750"/>
          <p14:tracePt t="112220" x="9366250" y="5994400"/>
          <p14:tracePt t="112237" x="9366250" y="5988050"/>
          <p14:tracePt t="112254" x="9366250" y="5981700"/>
          <p14:tracePt t="112372" x="9359900" y="5988050"/>
          <p14:tracePt t="112380" x="9353550" y="5988050"/>
          <p14:tracePt t="112388" x="9347200" y="5994400"/>
          <p14:tracePt t="112404" x="9340850" y="6000750"/>
          <p14:tracePt t="112420" x="9334500" y="6000750"/>
          <p14:tracePt t="112437" x="9309100" y="6000750"/>
          <p14:tracePt t="112453" x="9271000" y="6000750"/>
          <p14:tracePt t="112470" x="9232900" y="6000750"/>
          <p14:tracePt t="112486" x="9201150" y="5981700"/>
          <p14:tracePt t="112503" x="9182100" y="5969000"/>
          <p14:tracePt t="112519" x="9163050" y="5949950"/>
          <p14:tracePt t="112534" x="9163050" y="5937250"/>
          <p14:tracePt t="112553" x="9156700" y="5930900"/>
          <p14:tracePt t="112620" x="9156700" y="5918200"/>
          <p14:tracePt t="112628" x="9163050" y="5905500"/>
          <p14:tracePt t="112635" x="9175750" y="5892800"/>
          <p14:tracePt t="112651" x="9201150" y="5867400"/>
          <p14:tracePt t="112669" x="9277350" y="5829300"/>
          <p14:tracePt t="112686" x="9309100" y="5816600"/>
          <p14:tracePt t="112702" x="9340850" y="5816600"/>
          <p14:tracePt t="112719" x="9359900" y="5816600"/>
          <p14:tracePt t="112735" x="9372600" y="5822950"/>
          <p14:tracePt t="112752" x="9385300" y="5829300"/>
          <p14:tracePt t="112769" x="9391650" y="5835650"/>
          <p14:tracePt t="112844" x="9391650" y="5842000"/>
          <p14:tracePt t="112860" x="9385300" y="5842000"/>
          <p14:tracePt t="112869" x="9359900" y="5848350"/>
          <p14:tracePt t="112886" x="9309100" y="5854700"/>
          <p14:tracePt t="112902" x="9232900" y="5854700"/>
          <p14:tracePt t="112919" x="9194800" y="5854700"/>
          <p14:tracePt t="112935" x="9169400" y="5854700"/>
          <p14:tracePt t="112952" x="9150350" y="5867400"/>
          <p14:tracePt t="112968" x="9144000" y="5880100"/>
          <p14:tracePt t="112985" x="9137650" y="5886450"/>
          <p14:tracePt t="113000" x="9131300" y="5886450"/>
          <p14:tracePt t="113018" x="9124950" y="5886450"/>
          <p14:tracePt t="113132" x="9137650" y="5873750"/>
          <p14:tracePt t="113140" x="9144000" y="5867400"/>
          <p14:tracePt t="113151" x="9163050" y="5861050"/>
          <p14:tracePt t="113166" x="9182100" y="5848350"/>
          <p14:tracePt t="113183" x="9245600" y="5842000"/>
          <p14:tracePt t="113201" x="9315450" y="5835650"/>
          <p14:tracePt t="113218" x="9391650" y="5835650"/>
          <p14:tracePt t="113233" x="9461500" y="5835650"/>
          <p14:tracePt t="113251" x="9531350" y="5854700"/>
          <p14:tracePt t="113268" x="9556750" y="5861050"/>
          <p14:tracePt t="113285" x="9563100" y="5873750"/>
          <p14:tracePt t="113301" x="9563100" y="5886450"/>
          <p14:tracePt t="113318" x="9563100" y="5905500"/>
          <p14:tracePt t="113334" x="9563100" y="5930900"/>
          <p14:tracePt t="113351" x="9550400" y="5956300"/>
          <p14:tracePt t="113367" x="9525000" y="5981700"/>
          <p14:tracePt t="113382" x="9493250" y="6000750"/>
          <p14:tracePt t="113401" x="9448800" y="6013450"/>
          <p14:tracePt t="113415" x="9404350" y="6019800"/>
          <p14:tracePt t="113434" x="9359900" y="6019800"/>
          <p14:tracePt t="113451" x="9315450" y="6019800"/>
          <p14:tracePt t="113467" x="9302750" y="6007100"/>
          <p14:tracePt t="113508" x="9302750" y="6000750"/>
          <p14:tracePt t="113532" x="9302750" y="5988050"/>
          <p14:tracePt t="113548" x="9315450" y="5981700"/>
          <p14:tracePt t="113556" x="9321800" y="5975350"/>
          <p14:tracePt t="113565" x="9328150" y="5969000"/>
          <p14:tracePt t="113582" x="9347200" y="5962650"/>
          <p14:tracePt t="113600" x="9366250" y="5956300"/>
          <p14:tracePt t="113617" x="9378950" y="5943600"/>
          <p14:tracePt t="113633" x="9385300" y="5943600"/>
          <p14:tracePt t="113724" x="9385300" y="5949950"/>
          <p14:tracePt t="113748" x="9385300" y="5956300"/>
          <p14:tracePt t="113756" x="9385300" y="5969000"/>
          <p14:tracePt t="113765" x="9378950" y="5975350"/>
          <p14:tracePt t="113782" x="9366250" y="5994400"/>
          <p14:tracePt t="113799" x="9353550" y="6007100"/>
          <p14:tracePt t="113814" x="9340850" y="6013450"/>
          <p14:tracePt t="113831" x="9340850" y="6019800"/>
          <p14:tracePt t="113868" x="9334500" y="6019800"/>
          <p14:tracePt t="113900" x="9347200" y="6019800"/>
          <p14:tracePt t="113908" x="9353550" y="6013450"/>
          <p14:tracePt t="113916" x="9378950" y="6013450"/>
          <p14:tracePt t="113931" x="9404350" y="6000750"/>
          <p14:tracePt t="113949" x="9474200" y="5988050"/>
          <p14:tracePt t="113966" x="9569450" y="5981700"/>
          <p14:tracePt t="113981" x="9658350" y="5981700"/>
          <p14:tracePt t="113999" x="9728200" y="5981700"/>
          <p14:tracePt t="114016" x="9785350" y="6000750"/>
          <p14:tracePt t="114030" x="9823450" y="6013450"/>
          <p14:tracePt t="114049" x="9836150" y="6026150"/>
          <p14:tracePt t="114064" x="9836150" y="6038850"/>
          <p14:tracePt t="114083" x="9842500" y="6051550"/>
          <p14:tracePt t="114100" x="9842500" y="6089650"/>
          <p14:tracePt t="114116" x="9836150" y="6121400"/>
          <p14:tracePt t="114130" x="9829800" y="6134100"/>
          <p14:tracePt t="114149" x="9785350" y="6197600"/>
          <p14:tracePt t="114166" x="9728200" y="6229350"/>
          <p14:tracePt t="114182" x="9677400" y="6254750"/>
          <p14:tracePt t="114197" x="9613900" y="6280150"/>
          <p14:tracePt t="114215" x="9569450" y="6286500"/>
          <p14:tracePt t="114230" x="9544050" y="6286500"/>
          <p14:tracePt t="114247" x="9531350" y="6286500"/>
          <p14:tracePt t="114266" x="9525000" y="6286500"/>
          <p14:tracePt t="114308" x="9537700" y="6273800"/>
          <p14:tracePt t="114315" x="9550400" y="6267450"/>
          <p14:tracePt t="114331" x="9601200" y="6242050"/>
          <p14:tracePt t="114346" x="9639300" y="6229350"/>
          <p14:tracePt t="114364" x="9709150" y="6203950"/>
          <p14:tracePt t="114381" x="9798050" y="6191250"/>
          <p14:tracePt t="114398" x="9848850" y="6184900"/>
          <p14:tracePt t="114415" x="9886950" y="6184900"/>
          <p14:tracePt t="114432" x="9899650" y="6184900"/>
          <p14:tracePt t="114448" x="9906000" y="6184900"/>
          <p14:tracePt t="114465" x="9906000" y="6191250"/>
          <p14:tracePt t="114481" x="9906000" y="6203950"/>
          <p14:tracePt t="114497" x="9899650" y="6229350"/>
          <p14:tracePt t="114514" x="9874250" y="6261100"/>
          <p14:tracePt t="114529" x="9848850" y="6299200"/>
          <p14:tracePt t="114546" x="9791700" y="6337300"/>
          <p14:tracePt t="114564" x="9690100" y="6369050"/>
          <p14:tracePt t="114581" x="9607550" y="6381750"/>
          <p14:tracePt t="114597" x="9531350" y="6381750"/>
          <p14:tracePt t="114614" x="9417050" y="6356350"/>
          <p14:tracePt t="114629" x="9315450" y="6299200"/>
          <p14:tracePt t="114647" x="9207500" y="6223000"/>
          <p14:tracePt t="114664" x="9144000" y="6140450"/>
          <p14:tracePt t="114680" x="9118600" y="6045200"/>
          <p14:tracePt t="114697" x="9112250" y="5930900"/>
          <p14:tracePt t="114712" x="9144000" y="5810250"/>
          <p14:tracePt t="114730" x="9226550" y="5721350"/>
          <p14:tracePt t="114748" x="9417050" y="5645150"/>
          <p14:tracePt t="114764" x="9556750" y="5632450"/>
          <p14:tracePt t="114781" x="9690100" y="5664200"/>
          <p14:tracePt t="114797" x="9791700" y="5721350"/>
          <p14:tracePt t="114812" x="9867900" y="5810250"/>
          <p14:tracePt t="114831" x="9899650" y="5899150"/>
          <p14:tracePt t="114847" x="9899650" y="5981700"/>
          <p14:tracePt t="114864" x="9842500" y="6070600"/>
          <p14:tracePt t="114880" x="9753600" y="6153150"/>
          <p14:tracePt t="114897" x="9645650" y="6197600"/>
          <p14:tracePt t="114914" x="9505950" y="6210300"/>
          <p14:tracePt t="114930" x="9372600" y="6203950"/>
          <p14:tracePt t="114947" x="9169400" y="6127750"/>
          <p14:tracePt t="114964" x="9099550" y="6070600"/>
          <p14:tracePt t="114981" x="9074150" y="6013450"/>
          <p14:tracePt t="114997" x="9074150" y="5943600"/>
          <p14:tracePt t="115014" x="9124950" y="5848350"/>
          <p14:tracePt t="115030" x="9220200" y="5759450"/>
          <p14:tracePt t="115047" x="9398000" y="5670550"/>
          <p14:tracePt t="115063" x="9588500" y="5626100"/>
          <p14:tracePt t="115078" x="9772650" y="5626100"/>
          <p14:tracePt t="115097" x="9918700" y="5645150"/>
          <p14:tracePt t="115113" x="10026650" y="5708650"/>
          <p14:tracePt t="115128" x="10077450" y="5765800"/>
          <p14:tracePt t="115145" x="10083800" y="5822950"/>
          <p14:tracePt t="115163" x="10001250" y="5937250"/>
          <p14:tracePt t="115180" x="9867900" y="6013450"/>
          <p14:tracePt t="115197" x="9702800" y="6051550"/>
          <p14:tracePt t="115213" x="9550400" y="6070600"/>
          <p14:tracePt t="115230" x="9436100" y="6070600"/>
          <p14:tracePt t="115246" x="9359900" y="6045200"/>
          <p14:tracePt t="115263" x="9340850" y="6019800"/>
          <p14:tracePt t="115278" x="9347200" y="5975350"/>
          <p14:tracePt t="115296" x="9391650" y="5924550"/>
          <p14:tracePt t="115313" x="9486900" y="5861050"/>
          <p14:tracePt t="115327" x="9582150" y="5822950"/>
          <p14:tracePt t="115344" x="9658350" y="5791200"/>
          <p14:tracePt t="115362" x="9702800" y="5784850"/>
          <p14:tracePt t="115363" x="9709150" y="5784850"/>
          <p14:tracePt t="115377" x="9728200" y="5784850"/>
          <p14:tracePt t="115412" x="9766300" y="5784850"/>
          <p14:tracePt t="115476" x="9779000" y="5784850"/>
          <p14:tracePt t="115483" x="9785350" y="5784850"/>
          <p14:tracePt t="115496" x="9785350" y="5772150"/>
          <p14:tracePt t="115512" x="9759950" y="5740400"/>
          <p14:tracePt t="115527" x="9728200" y="5702300"/>
          <p14:tracePt t="115545" x="9715500" y="5689600"/>
          <p14:tracePt t="115562" x="9696450" y="5670550"/>
          <p14:tracePt t="115579" x="9696450" y="5651500"/>
          <p14:tracePt t="115612" x="9702800" y="5645150"/>
          <p14:tracePt t="115629" x="9709150" y="5645150"/>
          <p14:tracePt t="115645" x="9715500" y="5645150"/>
          <p14:tracePt t="115662" x="9747250" y="5638800"/>
          <p14:tracePt t="115678" x="9810750" y="5619750"/>
          <p14:tracePt t="115693" x="9906000" y="5600700"/>
          <p14:tracePt t="115712" x="10033000" y="5581650"/>
          <p14:tracePt t="115726" x="10172700" y="5568950"/>
          <p14:tracePt t="115745" x="10280650" y="5568950"/>
          <p14:tracePt t="115762" x="10356850" y="5568950"/>
          <p14:tracePt t="115778" x="10382250" y="5568950"/>
          <p14:tracePt t="115795" x="10382250" y="5581650"/>
          <p14:tracePt t="115812" x="10382250" y="5588000"/>
          <p14:tracePt t="115828" x="10382250" y="5600700"/>
          <p14:tracePt t="115845" x="10375900" y="5613400"/>
          <p14:tracePt t="115861" x="10363200" y="5626100"/>
          <p14:tracePt t="115876" x="10350500" y="5645150"/>
          <p14:tracePt t="115893" x="10318750" y="5664200"/>
          <p14:tracePt t="115909" x="10274300" y="5683250"/>
          <p14:tracePt t="115926" x="10191750" y="5715000"/>
          <p14:tracePt t="115942" x="10083800" y="5727700"/>
          <p14:tracePt t="115961" x="9982200" y="5734050"/>
          <p14:tracePt t="115977" x="9937750" y="5734050"/>
          <p14:tracePt t="115994" x="9906000" y="5715000"/>
          <p14:tracePt t="116010" x="9906000" y="5670550"/>
          <p14:tracePt t="116011" x="9912350" y="5638800"/>
          <p14:tracePt t="116027" x="9931400" y="5600700"/>
          <p14:tracePt t="116042" x="9963150" y="5562600"/>
          <p14:tracePt t="116061" x="10121900" y="5435600"/>
          <p14:tracePt t="116075" x="10261600" y="5372100"/>
          <p14:tracePt t="116092" x="10394950" y="5340350"/>
          <p14:tracePt t="116110" x="10509250" y="5334000"/>
          <p14:tracePt t="116125" x="10591800" y="5340350"/>
          <p14:tracePt t="116144" x="10629900" y="5372100"/>
          <p14:tracePt t="116159" x="10636250" y="5391150"/>
          <p14:tracePt t="116177" x="10636250" y="5422900"/>
          <p14:tracePt t="116192" x="10636250" y="5448300"/>
          <p14:tracePt t="116208" x="10617200" y="5473700"/>
          <p14:tracePt t="116225" x="10585450" y="5505450"/>
          <p14:tracePt t="116243" x="10534650" y="5530850"/>
          <p14:tracePt t="116260" x="10502900" y="5537200"/>
          <p14:tracePt t="116277" x="10477500" y="5537200"/>
          <p14:tracePt t="116293" x="10458450" y="5537200"/>
          <p14:tracePt t="116310" x="10452100" y="5530850"/>
          <p14:tracePt t="116326" x="10445750" y="5511800"/>
          <p14:tracePt t="116343" x="10445750" y="5499100"/>
          <p14:tracePt t="116360" x="10452100" y="5473700"/>
          <p14:tracePt t="116376" x="10490200" y="5448300"/>
          <p14:tracePt t="116391" x="10553700" y="5416550"/>
          <p14:tracePt t="116409" x="10655300" y="5397500"/>
          <p14:tracePt t="116425" x="10744200" y="5391150"/>
          <p14:tracePt t="116441" x="10833100" y="5391150"/>
          <p14:tracePt t="116460" x="10883900" y="5429250"/>
          <p14:tracePt t="116476" x="10890250" y="5454650"/>
          <p14:tracePt t="116493" x="10890250" y="5492750"/>
          <p14:tracePt t="116509" x="10845800" y="5543550"/>
          <p14:tracePt t="116526" x="10769600" y="5600700"/>
          <p14:tracePt t="116542" x="10674350" y="5645150"/>
          <p14:tracePt t="116559" x="10547350" y="5670550"/>
          <p14:tracePt t="116574" x="10433050" y="5676900"/>
          <p14:tracePt t="116592" x="10312400" y="5664200"/>
          <p14:tracePt t="116607" x="10210800" y="5619750"/>
          <p14:tracePt t="116626" x="10160000" y="5575300"/>
          <p14:tracePt t="116643" x="10140950" y="5518150"/>
          <p14:tracePt t="116659" x="10153650" y="5422900"/>
          <p14:tracePt t="116674" x="10179050" y="5391150"/>
          <p14:tracePt t="116692" x="10318750" y="5283200"/>
          <p14:tracePt t="116709" x="10458450" y="5251450"/>
          <p14:tracePt t="116725" x="10623550" y="5238750"/>
          <p14:tracePt t="116741" x="10763250" y="5251450"/>
          <p14:tracePt t="116759" x="10864850" y="5295900"/>
          <p14:tracePt t="116775" x="10909300" y="5346700"/>
          <p14:tracePt t="116792" x="10915650" y="5391150"/>
          <p14:tracePt t="116809" x="10915650" y="5435600"/>
          <p14:tracePt t="116825" x="10864850" y="5499100"/>
          <p14:tracePt t="116840" x="10782300" y="5562600"/>
          <p14:tracePt t="116859" x="10687050" y="5607050"/>
          <p14:tracePt t="116860" x="10636250" y="5619750"/>
          <p14:tracePt t="116874" x="10591800" y="5632450"/>
          <p14:tracePt t="116892" x="10471150" y="5651500"/>
          <p14:tracePt t="116907" x="10407650" y="5657850"/>
          <p14:tracePt t="116925" x="10369550" y="5657850"/>
          <p14:tracePt t="116942" x="10356850" y="5657850"/>
          <p14:tracePt t="117036" x="10350500" y="5657850"/>
          <p14:tracePt t="117044" x="10344150" y="5657850"/>
          <p14:tracePt t="117058" x="10331450" y="5670550"/>
          <p14:tracePt t="117075" x="10287000" y="5708650"/>
          <p14:tracePt t="117090" x="10261600" y="5740400"/>
          <p14:tracePt t="117109" x="10115550" y="5848350"/>
          <p14:tracePt t="117123" x="10007600" y="5930900"/>
          <p14:tracePt t="117142" x="9874250" y="6007100"/>
          <p14:tracePt t="117156" x="9734550" y="6070600"/>
          <p14:tracePt t="117175" x="9626600" y="6121400"/>
          <p14:tracePt t="117191" x="9537700" y="6146800"/>
          <p14:tracePt t="117206" x="9493250" y="6146800"/>
          <p14:tracePt t="117225" x="9474200" y="6146800"/>
          <p14:tracePt t="117268" x="9474200" y="6140450"/>
          <p14:tracePt t="117276" x="9474200" y="6134100"/>
          <p14:tracePt t="117291" x="9480550" y="6121400"/>
          <p14:tracePt t="117306" x="9486900" y="6121400"/>
          <p14:tracePt t="117325" x="9493250" y="6108700"/>
          <p14:tracePt t="117341" x="9499600" y="6108700"/>
          <p14:tracePt t="117396" x="9505950" y="6108700"/>
          <p14:tracePt t="117460" x="9512300" y="6108700"/>
          <p14:tracePt t="117484" x="9518650" y="6108700"/>
          <p14:tracePt t="117516" x="9518650" y="6115050"/>
          <p14:tracePt t="117524" x="9525000" y="6115050"/>
          <p14:tracePt t="117541" x="9525000" y="6127750"/>
          <p14:tracePt t="117557" x="9525000" y="6134100"/>
          <p14:tracePt t="117574" x="9525000" y="6140450"/>
          <p14:tracePt t="117590" x="9525000" y="6153150"/>
          <p14:tracePt t="117607" x="9518650" y="6165850"/>
          <p14:tracePt t="117624" x="9499600" y="6178550"/>
          <p14:tracePt t="117639" x="9480550" y="6184900"/>
          <p14:tracePt t="117657" x="9442450" y="6184900"/>
          <p14:tracePt t="117674" x="9410700" y="6184900"/>
          <p14:tracePt t="117690" x="9372600" y="6159500"/>
          <p14:tracePt t="117707" x="9340850" y="6102350"/>
          <p14:tracePt t="117724" x="9334500" y="6064250"/>
          <p14:tracePt t="117740" x="9334500" y="6019800"/>
          <p14:tracePt t="117757" x="9366250" y="5981700"/>
          <p14:tracePt t="117773" x="9442450" y="5930900"/>
          <p14:tracePt t="117790" x="9544050" y="5899150"/>
          <p14:tracePt t="117805" x="9664700" y="5892800"/>
          <p14:tracePt t="117823" x="9779000" y="5899150"/>
          <p14:tracePt t="117840" x="9874250" y="5918200"/>
          <p14:tracePt t="117855" x="9982200" y="5943600"/>
          <p14:tracePt t="117873" x="10052050" y="5969000"/>
          <p14:tracePt t="117888" x="10109200" y="5988050"/>
          <p14:tracePt t="117906" x="10128250" y="6000750"/>
          <p14:tracePt t="117923" x="10134600" y="6007100"/>
          <p14:tracePt t="117940" x="10121900" y="6032500"/>
          <p14:tracePt t="117954" x="10109200" y="6045200"/>
          <p14:tracePt t="117973" x="10058400" y="6070600"/>
          <p14:tracePt t="117990" x="9988550" y="6089650"/>
          <p14:tracePt t="118004" x="9906000" y="6102350"/>
          <p14:tracePt t="118023" x="9836150" y="6102350"/>
          <p14:tracePt t="118040" x="9791700" y="6102350"/>
          <p14:tracePt t="118056" x="9759950" y="6102350"/>
          <p14:tracePt t="118073" x="9753600" y="6102350"/>
          <p14:tracePt t="118092" x="9747250" y="6102350"/>
          <p14:tracePt t="118108" x="9747250" y="6083300"/>
          <p14:tracePt t="118122" x="9747250" y="6070600"/>
          <p14:tracePt t="118139" x="9753600" y="6038850"/>
          <p14:tracePt t="118156" x="9759950" y="6000750"/>
          <p14:tracePt t="118173" x="9759950" y="5969000"/>
          <p14:tracePt t="118206" x="9772650" y="5962650"/>
          <p14:tracePt t="118300" x="9772650" y="5956300"/>
          <p14:tracePt t="118308" x="9772650" y="5949950"/>
          <p14:tracePt t="118322" x="9772650" y="5937250"/>
          <p14:tracePt t="118348" x="9779000" y="5930900"/>
          <p14:tracePt t="118356" x="9785350" y="5924550"/>
          <p14:tracePt t="118380" x="9791700" y="5918200"/>
          <p14:tracePt t="118412" x="9785350" y="5918200"/>
          <p14:tracePt t="118420" x="9779000" y="5918200"/>
          <p14:tracePt t="118427" x="9759950" y="5918200"/>
          <p14:tracePt t="118437" x="9747250" y="5924550"/>
          <p14:tracePt t="118453" x="9696450" y="5943600"/>
          <p14:tracePt t="118471" x="9652000" y="5956300"/>
          <p14:tracePt t="118488" x="9607550" y="5962650"/>
          <p14:tracePt t="118503" x="9525000" y="5975350"/>
          <p14:tracePt t="118521" x="9429750" y="5981700"/>
          <p14:tracePt t="118536" x="9334500" y="5981700"/>
          <p14:tracePt t="118554" x="9220200" y="5981700"/>
          <p14:tracePt t="118571" x="9067800" y="5930900"/>
          <p14:tracePt t="118588" x="9010650" y="5873750"/>
          <p14:tracePt t="118604" x="8985250" y="5778500"/>
          <p14:tracePt t="118621" x="8978900" y="5676900"/>
          <p14:tracePt t="118636" x="8985250" y="5556250"/>
          <p14:tracePt t="118654" x="9017000" y="5448300"/>
          <p14:tracePt t="118671" x="9055100" y="5372100"/>
          <p14:tracePt t="118687" x="9074150" y="5353050"/>
          <p14:tracePt t="118704" x="9105900" y="5314950"/>
          <p14:tracePt t="118719" x="9118600" y="5295900"/>
          <p14:tracePt t="118737" x="9124950" y="5295900"/>
          <p14:tracePt t="118892" x="9124950" y="5289550"/>
          <p14:tracePt t="118900" x="9131300" y="5276850"/>
          <p14:tracePt t="118908" x="9137650" y="5264150"/>
          <p14:tracePt t="118919" x="9144000" y="5251450"/>
          <p14:tracePt t="118937" x="9163050" y="5226050"/>
          <p14:tracePt t="118953" x="9207500" y="5194300"/>
          <p14:tracePt t="118968" x="9258300" y="5168900"/>
          <p14:tracePt t="118987" x="9340850" y="5143500"/>
          <p14:tracePt t="119003" x="9391650" y="5137150"/>
          <p14:tracePt t="119020" x="9423400" y="5137150"/>
          <p14:tracePt t="119037" x="9429750" y="5143500"/>
          <p14:tracePt t="119053" x="9436100" y="5156200"/>
          <p14:tracePt t="119070" x="9436100" y="5175250"/>
          <p14:tracePt t="119087" x="9436100" y="5187950"/>
          <p14:tracePt t="119104" x="9436100" y="5194300"/>
          <p14:tracePt t="119118" x="9436100" y="5200650"/>
          <p14:tracePt t="119137" x="9423400" y="5207000"/>
          <p14:tracePt t="119153" x="9404350" y="5207000"/>
          <p14:tracePt t="119170" x="9378950" y="5207000"/>
          <p14:tracePt t="119187" x="9366250" y="5207000"/>
          <p14:tracePt t="119203" x="9353550" y="5200650"/>
          <p14:tracePt t="119220" x="9347200" y="5181600"/>
          <p14:tracePt t="119237" x="9347200" y="5168900"/>
          <p14:tracePt t="119253" x="9347200" y="5156200"/>
          <p14:tracePt t="119270" x="9359900" y="5143500"/>
          <p14:tracePt t="119286" x="9385300" y="5124450"/>
          <p14:tracePt t="119303" x="9429750" y="5118100"/>
          <p14:tracePt t="119319" x="9480550" y="5118100"/>
          <p14:tracePt t="119336" x="9525000" y="5118100"/>
          <p14:tracePt t="119353" x="9569450" y="5118100"/>
          <p14:tracePt t="119369" x="9582150" y="5124450"/>
          <p14:tracePt t="119403" x="9575800" y="5130800"/>
          <p14:tracePt t="119418" x="9575800" y="5137150"/>
          <p14:tracePt t="119436" x="9569450" y="5137150"/>
          <p14:tracePt t="119453" x="9556750" y="5143500"/>
          <p14:tracePt t="119469" x="9544050" y="5143500"/>
          <p14:tracePt t="119484" x="9537700" y="5143500"/>
          <p14:tracePt t="119502" x="9531350" y="5143500"/>
          <p14:tracePt t="119820" x="9525000" y="5143500"/>
          <p14:tracePt t="119828" x="9512300" y="5149850"/>
          <p14:tracePt t="119868" x="9505950" y="5156200"/>
          <p14:tracePt t="119892" x="9499600" y="5143500"/>
          <p14:tracePt t="119908" x="9499600" y="5130800"/>
          <p14:tracePt t="119915" x="9499600" y="5118100"/>
          <p14:tracePt t="119924" x="9499600" y="5105400"/>
          <p14:tracePt t="119935" x="9499600" y="5086350"/>
          <p14:tracePt t="119951" x="9525000" y="5035550"/>
          <p14:tracePt t="119968" x="9575800" y="4984750"/>
          <p14:tracePt t="119985" x="9594850" y="4972050"/>
          <p14:tracePt t="119999" x="9601200" y="4972050"/>
          <p14:tracePt t="120116" x="9601200" y="4965700"/>
          <p14:tracePt t="120124" x="9613900" y="4965700"/>
          <p14:tracePt t="120140" x="9613900" y="4972050"/>
          <p14:tracePt t="120151" x="9588500" y="4972050"/>
          <p14:tracePt t="120166" x="9512300" y="4965700"/>
          <p14:tracePt t="120184" x="9429750" y="4927600"/>
          <p14:tracePt t="120201" x="9398000" y="4883150"/>
          <p14:tracePt t="120218" x="9398000" y="4864100"/>
          <p14:tracePt t="120251" x="9398000" y="4845050"/>
          <p14:tracePt t="120267" x="9417050" y="4826000"/>
          <p14:tracePt t="120284" x="9417050" y="4819650"/>
          <p14:tracePt t="120301" x="9417050" y="4813300"/>
          <p14:tracePt t="120317" x="9423400" y="4806950"/>
          <p14:tracePt t="120332" x="9423400" y="4800600"/>
          <p14:tracePt t="120351" x="9429750" y="4794250"/>
          <p14:tracePt t="120516" x="9429750" y="4800600"/>
          <p14:tracePt t="120531" x="9429750" y="4813300"/>
          <p14:tracePt t="120540" x="9429750" y="4819650"/>
          <p14:tracePt t="120549" x="9429750" y="4832350"/>
          <p14:tracePt t="120566" x="9429750" y="4857750"/>
          <p14:tracePt t="120583" x="9429750" y="4864100"/>
          <p14:tracePt t="120599" x="9429750" y="4889500"/>
          <p14:tracePt t="120616" x="9429750" y="4908550"/>
          <p14:tracePt t="120633" x="9429750" y="4933950"/>
          <p14:tracePt t="120649" x="9423400" y="4953000"/>
          <p14:tracePt t="120664" x="9410700" y="4984750"/>
          <p14:tracePt t="120683" x="9398000" y="4997450"/>
          <p14:tracePt t="120698" x="9366250" y="5022850"/>
          <p14:tracePt t="120716" x="9321800" y="5054600"/>
          <p14:tracePt t="120732" x="9302750" y="5080000"/>
          <p14:tracePt t="120747" x="9290050" y="5092700"/>
          <p14:tracePt t="120836" x="9296400" y="5092700"/>
          <p14:tracePt t="120852" x="9302750" y="5092700"/>
          <p14:tracePt t="120860" x="9315450" y="5092700"/>
          <p14:tracePt t="120868" x="9321800" y="5092700"/>
          <p14:tracePt t="120882" x="9328150" y="5092700"/>
          <p14:tracePt t="120899" x="9353550" y="5092700"/>
          <p14:tracePt t="120916" x="9366250" y="5099050"/>
          <p14:tracePt t="120933" x="9372600" y="5111750"/>
          <p14:tracePt t="120949" x="9378950" y="5130800"/>
          <p14:tracePt t="120966" x="9378950" y="5162550"/>
          <p14:tracePt t="120982" x="9366250" y="5187950"/>
          <p14:tracePt t="120999" x="9328150" y="5232400"/>
          <p14:tracePt t="121016" x="9277350" y="5289550"/>
          <p14:tracePt t="121030" x="9213850" y="5327650"/>
          <p14:tracePt t="121048" x="9175750" y="5353050"/>
          <p14:tracePt t="121063" x="9156700" y="5359400"/>
          <p14:tracePt t="121082" x="9144000" y="5365750"/>
          <p14:tracePt t="121098" x="9137650" y="5365750"/>
          <p14:tracePt t="121115" x="9131300" y="5359400"/>
          <p14:tracePt t="121131" x="9124950" y="5353050"/>
          <p14:tracePt t="121148" x="9124950" y="5346700"/>
          <p14:tracePt t="121268" x="9131300" y="5346700"/>
          <p14:tracePt t="121276" x="9144000" y="5346700"/>
          <p14:tracePt t="121284" x="9150350" y="5346700"/>
          <p14:tracePt t="121300" x="9156700" y="5346700"/>
          <p14:tracePt t="121315" x="9175750" y="5346700"/>
          <p14:tracePt t="121332" x="9194800" y="5353050"/>
          <p14:tracePt t="121346" x="9194800" y="5359400"/>
          <p14:tracePt t="121365" x="9207500" y="5378450"/>
          <p14:tracePt t="121381" x="9213850" y="5397500"/>
          <p14:tracePt t="121398" x="9207500" y="5403850"/>
          <p14:tracePt t="121413" x="9188450" y="5416550"/>
          <p14:tracePt t="121429" x="9169400" y="5422900"/>
          <p14:tracePt t="121448" x="9137650" y="5422900"/>
          <p14:tracePt t="121465" x="9105900" y="5422900"/>
          <p14:tracePt t="121481" x="9061450" y="5422900"/>
          <p14:tracePt t="121498" x="9023350" y="5410200"/>
          <p14:tracePt t="121512" x="9017000" y="5403850"/>
          <p14:tracePt t="121531" x="9010650" y="5384800"/>
          <p14:tracePt t="121548" x="9010650" y="5372100"/>
          <p14:tracePt t="121565" x="9010650" y="5353050"/>
          <p14:tracePt t="121581" x="9010650" y="5340350"/>
          <p14:tracePt t="121597" x="9017000" y="5334000"/>
          <p14:tracePt t="121614" x="9036050" y="5321300"/>
          <p14:tracePt t="121629" x="9061450" y="5314950"/>
          <p14:tracePt t="121647" x="9099550" y="5302250"/>
          <p14:tracePt t="121662" x="9144000" y="5295900"/>
          <p14:tracePt t="121679" x="9213850" y="5289550"/>
          <p14:tracePt t="121697" x="9283700" y="5289550"/>
          <p14:tracePt t="121712" x="9340850" y="5276850"/>
          <p14:tracePt t="121731" x="9391650" y="5264150"/>
          <p14:tracePt t="121747" x="9404350" y="5264150"/>
          <p14:tracePt t="121764" x="9410700" y="5264150"/>
          <p14:tracePt t="121916" x="9410700" y="5257800"/>
          <p14:tracePt t="121932" x="9410700" y="5251450"/>
          <p14:tracePt t="121940" x="9410700" y="5245100"/>
          <p14:tracePt t="121972" x="9410700" y="5238750"/>
          <p14:tracePt t="122028" x="9410700" y="5232400"/>
          <p14:tracePt t="122044" x="9410700" y="5219700"/>
          <p14:tracePt t="122060" x="9410700" y="5213350"/>
          <p14:tracePt t="122084" x="9410700" y="5207000"/>
          <p14:tracePt t="122116" x="9410700" y="5200650"/>
          <p14:tracePt t="122340" x="9410700" y="5194300"/>
          <p14:tracePt t="122348" x="9404350" y="5194300"/>
          <p14:tracePt t="122380" x="9404350" y="5187950"/>
          <p14:tracePt t="122388" x="9398000" y="5187950"/>
          <p14:tracePt t="122428" x="9398000" y="5181600"/>
          <p14:tracePt t="123028" x="9398000" y="5162550"/>
          <p14:tracePt t="123036" x="9398000" y="5143500"/>
          <p14:tracePt t="123044" x="9398000" y="5099050"/>
          <p14:tracePt t="123061" x="9404350" y="5048250"/>
          <p14:tracePt t="123077" x="9404350" y="4965700"/>
          <p14:tracePt t="123094" x="9404350" y="4870450"/>
          <p14:tracePt t="123111" x="9404350" y="4775200"/>
          <p14:tracePt t="123127" x="9404350" y="4705350"/>
          <p14:tracePt t="123142" x="9410700" y="4635500"/>
          <p14:tracePt t="123160" x="9417050" y="4565650"/>
          <p14:tracePt t="123177" x="9423400" y="4489450"/>
          <p14:tracePt t="123192" x="9436100" y="4432300"/>
          <p14:tracePt t="123210" x="9442450" y="4387850"/>
          <p14:tracePt t="123227" x="9448800" y="4330700"/>
          <p14:tracePt t="123244" x="9455150" y="4286250"/>
          <p14:tracePt t="123258" x="9461500" y="4248150"/>
          <p14:tracePt t="123277" x="9474200" y="4159250"/>
          <p14:tracePt t="123294" x="9474200" y="4114800"/>
          <p14:tracePt t="123310" x="9480550" y="4051300"/>
          <p14:tracePt t="123327" x="9486900" y="4006850"/>
          <p14:tracePt t="123343" x="9486900" y="3949700"/>
          <p14:tracePt t="123360" x="9486900" y="3898900"/>
          <p14:tracePt t="123376" x="9493250" y="3860800"/>
          <p14:tracePt t="123393" x="9493250" y="3816350"/>
          <p14:tracePt t="123410" x="9493250" y="3765550"/>
          <p14:tracePt t="123426" x="9493250" y="3702050"/>
          <p14:tracePt t="123443" x="9493250" y="3600450"/>
          <p14:tracePt t="123460" x="9499600" y="3549650"/>
          <p14:tracePt t="123476" x="9499600" y="3479800"/>
          <p14:tracePt t="123493" x="9499600" y="3429000"/>
          <p14:tracePt t="123510" x="9499600" y="3371850"/>
          <p14:tracePt t="123526" x="9505950" y="3321050"/>
          <p14:tracePt t="123543" x="9512300" y="3263900"/>
          <p14:tracePt t="123559" x="9512300" y="3206750"/>
          <p14:tracePt t="123576" x="9518650" y="3143250"/>
          <p14:tracePt t="123593" x="9518650" y="3079750"/>
          <p14:tracePt t="123610" x="9525000" y="3028950"/>
          <p14:tracePt t="123626" x="9531350" y="2984500"/>
          <p14:tracePt t="123643" x="9537700" y="2908300"/>
          <p14:tracePt t="123657" x="9537700" y="2889250"/>
          <p14:tracePt t="123675" x="9544050" y="2832100"/>
          <p14:tracePt t="123692" x="9544050" y="2800350"/>
          <p14:tracePt t="123709" x="9544050" y="2781300"/>
          <p14:tracePt t="123726" x="9544050" y="2749550"/>
          <p14:tracePt t="123742" x="9544050" y="2730500"/>
          <p14:tracePt t="123757" x="9544050" y="2705100"/>
          <p14:tracePt t="123776" x="9537700" y="2692400"/>
          <p14:tracePt t="123790" x="9531350" y="2667000"/>
          <p14:tracePt t="123807" x="9518650" y="2647950"/>
          <p14:tracePt t="123826" x="9512300" y="2622550"/>
          <p14:tracePt t="123842" x="9505950" y="2603500"/>
          <p14:tracePt t="123857" x="9499600" y="2578100"/>
          <p14:tracePt t="123873" x="9493250" y="2559050"/>
          <p14:tracePt t="123892" x="9486900" y="2520950"/>
          <p14:tracePt t="123909" x="9480550" y="2501900"/>
          <p14:tracePt t="123923" x="9474200" y="2482850"/>
          <p14:tracePt t="123942" x="9474200" y="2470150"/>
          <p14:tracePt t="123959" x="9474200" y="2457450"/>
          <p14:tracePt t="123975" x="9467850" y="2451100"/>
          <p14:tracePt t="123992" x="9467850" y="2438400"/>
          <p14:tracePt t="124006" x="9461500" y="2432050"/>
          <p14:tracePt t="124025" x="9461500" y="2425700"/>
          <p14:tracePt t="124042" x="9461500" y="2419350"/>
          <p14:tracePt t="124058" x="9455150" y="2413000"/>
          <p14:tracePt t="124148" x="9448800" y="2413000"/>
          <p14:tracePt t="124172" x="9442450" y="2413000"/>
          <p14:tracePt t="124188" x="9442450" y="2419350"/>
          <p14:tracePt t="124196" x="9436100" y="2419350"/>
          <p14:tracePt t="124208" x="9436100" y="2425700"/>
          <p14:tracePt t="124224" x="9423400" y="2438400"/>
          <p14:tracePt t="124241" x="9404350" y="2444750"/>
          <p14:tracePt t="124256" x="9385300" y="2463800"/>
          <p14:tracePt t="124272" x="9359900" y="2476500"/>
          <p14:tracePt t="124291" x="9340850" y="2489200"/>
          <p14:tracePt t="124308" x="9334500" y="2489200"/>
          <p14:tracePt t="124396" x="9340850" y="2489200"/>
          <p14:tracePt t="124404" x="9353550" y="2482850"/>
          <p14:tracePt t="124412" x="9372600" y="2470150"/>
          <p14:tracePt t="124422" x="9385300" y="2463800"/>
          <p14:tracePt t="124441" x="9391650" y="2463800"/>
          <p14:tracePt t="124457" x="9404350" y="2457450"/>
          <p14:tracePt t="124508" x="9398000" y="2470150"/>
          <p14:tracePt t="124516" x="9378950" y="2476500"/>
          <p14:tracePt t="124523" x="9372600" y="2489200"/>
          <p14:tracePt t="124538" x="9366250" y="2489200"/>
          <p14:tracePt t="124556" x="9353550" y="2501900"/>
          <p14:tracePt t="124636" x="9353550" y="2495550"/>
          <p14:tracePt t="124644" x="9353550" y="2489200"/>
          <p14:tracePt t="124657" x="9359900" y="2489200"/>
          <p14:tracePt t="124732" x="9359900" y="2495550"/>
          <p14:tracePt t="124740" x="9359900" y="2501900"/>
          <p14:tracePt t="124757" x="9359900" y="2508250"/>
          <p14:tracePt t="124773" x="9359900" y="2514600"/>
          <p14:tracePt t="125228" x="9366250" y="2508250"/>
          <p14:tracePt t="125236" x="9366250" y="2501900"/>
          <p14:tracePt t="125260" x="9366250" y="2495550"/>
          <p14:tracePt t="125364" x="9366250" y="2508250"/>
          <p14:tracePt t="125372" x="9366250" y="2540000"/>
          <p14:tracePt t="125388" x="9366250" y="2590800"/>
          <p14:tracePt t="125405" x="9366250" y="2736850"/>
          <p14:tracePt t="125422" x="9366250" y="2940050"/>
          <p14:tracePt t="125438" x="9366250" y="3295650"/>
          <p14:tracePt t="125455" x="9353550" y="3759200"/>
          <p14:tracePt t="125471" x="9353550" y="4279900"/>
          <p14:tracePt t="125488" x="9353550" y="4762500"/>
          <p14:tracePt t="125505" x="9321800" y="5137150"/>
          <p14:tracePt t="125521" x="9302750" y="5359400"/>
          <p14:tracePt t="125536" x="9264650" y="5486400"/>
          <p14:tracePt t="125555" x="9232900" y="5556250"/>
          <p14:tracePt t="125571" x="9226550" y="5562600"/>
          <p14:tracePt t="125612" x="9220200" y="5568950"/>
          <p14:tracePt t="125636" x="9213850" y="5549900"/>
          <p14:tracePt t="125644" x="9213850" y="5530850"/>
          <p14:tracePt t="125654" x="9213850" y="5505450"/>
          <p14:tracePt t="125671" x="9213850" y="5461000"/>
          <p14:tracePt t="125688" x="9201150" y="5416550"/>
          <p14:tracePt t="125702" x="9169400" y="5410200"/>
          <p14:tracePt t="125740" x="9163050" y="5410200"/>
          <p14:tracePt t="125852" x="9163050" y="5403850"/>
          <p14:tracePt t="125860" x="9144000" y="5378450"/>
          <p14:tracePt t="125868" x="9131300" y="5359400"/>
          <p14:tracePt t="125887" x="9105900" y="5346700"/>
          <p14:tracePt t="125904" x="9074150" y="5314950"/>
          <p14:tracePt t="125920" x="9074150" y="5289550"/>
          <p14:tracePt t="125953" x="9067800" y="5289550"/>
          <p14:tracePt t="125970" x="9061450" y="5295900"/>
          <p14:tracePt t="125987" x="9048750" y="5321300"/>
          <p14:tracePt t="126060" x="9042400" y="5321300"/>
          <p14:tracePt t="126068" x="9036050" y="5321300"/>
          <p14:tracePt t="126076" x="9029700" y="5308600"/>
          <p14:tracePt t="126092" x="9010650" y="5302250"/>
          <p14:tracePt t="126103" x="8997950" y="5283200"/>
          <p14:tracePt t="126120" x="8972550" y="5238750"/>
          <p14:tracePt t="126135" x="8940800" y="5194300"/>
          <p14:tracePt t="126151" x="8940800" y="5168900"/>
          <p14:tracePt t="126170" x="8934450" y="5156200"/>
          <p14:tracePt t="126186" x="8934450" y="5143500"/>
          <p14:tracePt t="126203" x="8953500" y="5130800"/>
          <p14:tracePt t="126220" x="8985250" y="5124450"/>
          <p14:tracePt t="126234" x="9010650" y="5124450"/>
          <p14:tracePt t="126253" x="9137650" y="5143500"/>
          <p14:tracePt t="126270" x="9201150" y="5168900"/>
          <p14:tracePt t="126284" x="9245600" y="5187950"/>
          <p14:tracePt t="126302" x="9258300" y="5194300"/>
          <p14:tracePt t="126319" x="9258300" y="5200650"/>
          <p14:tracePt t="126404" x="9258300" y="5194300"/>
          <p14:tracePt t="126412" x="9258300" y="5187950"/>
          <p14:tracePt t="126419" x="9264650" y="5181600"/>
          <p14:tracePt t="126434" x="9271000" y="5168900"/>
          <p14:tracePt t="126450" x="9271000" y="5156200"/>
          <p14:tracePt t="126468" x="9302750" y="5111750"/>
          <p14:tracePt t="126485" x="9315450" y="5092700"/>
          <p14:tracePt t="126502" x="9328150" y="5073650"/>
          <p14:tracePt t="126572" x="9328150" y="5067300"/>
          <p14:tracePt t="126588" x="9321800" y="5067300"/>
          <p14:tracePt t="126596" x="9309100" y="5073650"/>
          <p14:tracePt t="126612" x="9302750" y="5073650"/>
          <p14:tracePt t="126620" x="9296400" y="5073650"/>
          <p14:tracePt t="126635" x="9290050" y="5080000"/>
          <p14:tracePt t="126652" x="9290050" y="5086350"/>
          <p14:tracePt t="126740" x="9290050" y="5073650"/>
          <p14:tracePt t="126748" x="9290050" y="5060950"/>
          <p14:tracePt t="126756" x="9283700" y="5048250"/>
          <p14:tracePt t="126768" x="9283700" y="5022850"/>
          <p14:tracePt t="126785" x="9283700" y="5003800"/>
          <p14:tracePt t="126802" x="9277350" y="4946650"/>
          <p14:tracePt t="126818" x="9277350" y="4895850"/>
          <p14:tracePt t="126834" x="9271000" y="4845050"/>
          <p14:tracePt t="126851" x="9271000" y="4730750"/>
          <p14:tracePt t="126868" x="9271000" y="4654550"/>
          <p14:tracePt t="126884" x="9264650" y="4572000"/>
          <p14:tracePt t="126901" x="9264650" y="4483100"/>
          <p14:tracePt t="126917" x="9283700" y="4381500"/>
          <p14:tracePt t="126934" x="9296400" y="4286250"/>
          <p14:tracePt t="126951" x="9321800" y="4178300"/>
          <p14:tracePt t="126967" x="9347200" y="4089400"/>
          <p14:tracePt t="126984" x="9359900" y="4006850"/>
          <p14:tracePt t="127000" x="9372600" y="3930650"/>
          <p14:tracePt t="127017" x="9391650" y="3848100"/>
          <p14:tracePt t="127034" x="9404350" y="3778250"/>
          <p14:tracePt t="127050" x="9410700" y="3714750"/>
          <p14:tracePt t="127067" x="9417050" y="3619500"/>
          <p14:tracePt t="127084" x="9423400" y="3543300"/>
          <p14:tracePt t="127101" x="9423400" y="3479800"/>
          <p14:tracePt t="127116" x="9423400" y="3409950"/>
          <p14:tracePt t="127134" x="9423400" y="3352800"/>
          <p14:tracePt t="127151" x="9423400" y="3282950"/>
          <p14:tracePt t="127167" x="9423400" y="3238500"/>
          <p14:tracePt t="127184" x="9423400" y="3194050"/>
          <p14:tracePt t="127201" x="9423400" y="3149600"/>
          <p14:tracePt t="127217" x="9423400" y="3111500"/>
          <p14:tracePt t="127234" x="9423400" y="3067050"/>
          <p14:tracePt t="127251" x="9423400" y="3028950"/>
          <p14:tracePt t="127267" x="9417050" y="2978150"/>
          <p14:tracePt t="127284" x="9410700" y="2952750"/>
          <p14:tracePt t="127300" x="9404350" y="2921000"/>
          <p14:tracePt t="127317" x="9385300" y="2876550"/>
          <p14:tracePt t="127334" x="9378950" y="2838450"/>
          <p14:tracePt t="127351" x="9366250" y="2819400"/>
          <p14:tracePt t="127367" x="9359900" y="2794000"/>
          <p14:tracePt t="127382" x="9347200" y="2774950"/>
          <p14:tracePt t="127398" x="9347200" y="2762250"/>
          <p14:tracePt t="127417" x="9334500" y="2743200"/>
          <p14:tracePt t="127433" x="9328150" y="2736850"/>
          <p14:tracePt t="127450" x="9321800" y="2717800"/>
          <p14:tracePt t="127467" x="9315450" y="2711450"/>
          <p14:tracePt t="127481" x="9302750" y="2705100"/>
          <p14:tracePt t="127500" x="9283700" y="2692400"/>
          <p14:tracePt t="127517" x="9271000" y="2686050"/>
          <p14:tracePt t="127531" x="9264650" y="2679700"/>
          <p14:tracePt t="127550" x="9251950" y="2673350"/>
          <p14:tracePt t="127566" x="9239250" y="2660650"/>
          <p14:tracePt t="127583" x="9232900" y="2647950"/>
          <p14:tracePt t="127600" x="9220200" y="2628900"/>
          <p14:tracePt t="127614" x="9220200" y="2609850"/>
          <p14:tracePt t="127633" x="9213850" y="2590800"/>
          <p14:tracePt t="127649" x="9207500" y="2565400"/>
          <p14:tracePt t="127666" x="9201150" y="2546350"/>
          <p14:tracePt t="127683" x="9201150" y="2514600"/>
          <p14:tracePt t="127700" x="9194800" y="2501900"/>
          <p14:tracePt t="127716" x="9194800" y="2495550"/>
          <p14:tracePt t="127733" x="9194800" y="2489200"/>
          <p14:tracePt t="127876" x="9188450" y="2489200"/>
          <p14:tracePt t="127884" x="9188450" y="2482850"/>
          <p14:tracePt t="127916" x="9188450" y="2476500"/>
          <p14:tracePt t="128076" x="9194800" y="2470150"/>
          <p14:tracePt t="128084" x="9201150" y="2470150"/>
          <p14:tracePt t="128098" x="9207500" y="2463800"/>
          <p14:tracePt t="128113" x="9220200" y="2463800"/>
          <p14:tracePt t="128133" x="9258300" y="2451100"/>
          <p14:tracePt t="128148" x="9283700" y="2451100"/>
          <p14:tracePt t="128165" x="9309100" y="2451100"/>
          <p14:tracePt t="128182" x="9321800" y="2444750"/>
          <p14:tracePt t="128198" x="9328150" y="2444750"/>
          <p14:tracePt t="128215" x="9328150" y="2438400"/>
          <p14:tracePt t="128276" x="9334500" y="2438400"/>
          <p14:tracePt t="128300" x="9328150" y="2438400"/>
          <p14:tracePt t="128308" x="9315450" y="2444750"/>
          <p14:tracePt t="128316" x="9296400" y="2451100"/>
          <p14:tracePt t="128329" x="9283700" y="2451100"/>
          <p14:tracePt t="128348" x="9245600" y="2457450"/>
          <p14:tracePt t="128365" x="9239250" y="2463800"/>
          <p14:tracePt t="128404" x="9232900" y="2463800"/>
          <p14:tracePt t="128468" x="9239250" y="2463800"/>
          <p14:tracePt t="128476" x="9245600" y="2457450"/>
          <p14:tracePt t="128484" x="9258300" y="2457450"/>
          <p14:tracePt t="128497" x="9277350" y="2451100"/>
          <p14:tracePt t="128514" x="9315450" y="2451100"/>
          <p14:tracePt t="128531" x="9353550" y="2451100"/>
          <p14:tracePt t="128547" x="9378950" y="2451100"/>
          <p14:tracePt t="128564" x="9391650" y="2451100"/>
          <p14:tracePt t="128597" x="9398000" y="2451100"/>
          <p14:tracePt t="128636" x="9391650" y="2457450"/>
          <p14:tracePt t="128644" x="9385300" y="2457450"/>
          <p14:tracePt t="128652" x="9366250" y="2463800"/>
          <p14:tracePt t="128663" x="9353550" y="2470150"/>
          <p14:tracePt t="128678" x="9321800" y="2476500"/>
          <p14:tracePt t="128697" x="9309100" y="2482850"/>
          <p14:tracePt t="128714" x="9283700" y="2489200"/>
          <p14:tracePt t="128728" x="9277350" y="2489200"/>
          <p14:tracePt t="128756" x="9271000" y="2489200"/>
          <p14:tracePt t="128844" x="9283700" y="2482850"/>
          <p14:tracePt t="128860" x="9296400" y="2482850"/>
          <p14:tracePt t="128868" x="9309100" y="2476500"/>
          <p14:tracePt t="128880" x="9321800" y="2470150"/>
          <p14:tracePt t="128896" x="9353550" y="2463800"/>
          <p14:tracePt t="128964" x="9340850" y="2463800"/>
          <p14:tracePt t="128980" x="9328150" y="2470150"/>
          <p14:tracePt t="128988" x="9302750" y="2482850"/>
          <p14:tracePt t="128996" x="9277350" y="2495550"/>
          <p14:tracePt t="129011" x="9226550" y="2508250"/>
          <p14:tracePt t="129030" x="9194800" y="2520950"/>
          <p14:tracePt t="129046" x="9182100" y="2520950"/>
          <p14:tracePt t="129108" x="9182100" y="2527300"/>
          <p14:tracePt t="129132" x="9182100" y="2520950"/>
          <p14:tracePt t="129140" x="9188450" y="2514600"/>
          <p14:tracePt t="129148" x="9201150" y="2508250"/>
          <p14:tracePt t="129162" x="9220200" y="2508250"/>
          <p14:tracePt t="129179" x="9283700" y="2495550"/>
          <p14:tracePt t="129196" x="9296400" y="2489200"/>
          <p14:tracePt t="129213" x="9302750" y="2489200"/>
          <p14:tracePt t="129300" x="9290050" y="2489200"/>
          <p14:tracePt t="129308" x="9277350" y="2489200"/>
          <p14:tracePt t="129316" x="9258300" y="2495550"/>
          <p14:tracePt t="129328" x="9245600" y="2501900"/>
          <p14:tracePt t="129345" x="9213850" y="2508250"/>
          <p14:tracePt t="129360" x="9188450" y="2514600"/>
          <p14:tracePt t="129396" x="9188450" y="2520950"/>
          <p14:tracePt t="129444" x="9207500" y="2514600"/>
          <p14:tracePt t="129451" x="9226550" y="2508250"/>
          <p14:tracePt t="129468" x="9239250" y="2495550"/>
          <p14:tracePt t="129478" x="9264650" y="2495550"/>
          <p14:tracePt t="129495" x="9302750" y="2482850"/>
          <p14:tracePt t="129511" x="9334500" y="2476500"/>
          <p14:tracePt t="129556" x="9347200" y="2476500"/>
          <p14:tracePt t="129636" x="9340850" y="2476500"/>
          <p14:tracePt t="129644" x="9334500" y="2476500"/>
          <p14:tracePt t="129652" x="9328150" y="2476500"/>
          <p14:tracePt t="129668" x="9315450" y="2476500"/>
          <p14:tracePt t="129678" x="9315450" y="2482850"/>
          <p14:tracePt t="129694" x="9309100" y="2482850"/>
          <p14:tracePt t="129780" x="9302750" y="2482850"/>
          <p14:tracePt t="130076" x="9296400" y="2482850"/>
          <p14:tracePt t="130084" x="9290050" y="2489200"/>
          <p14:tracePt t="130093" x="9277350" y="2489200"/>
          <p14:tracePt t="130110" x="9258300" y="2489200"/>
          <p14:tracePt t="130127" x="9245600" y="2489200"/>
          <p14:tracePt t="130143" x="9239250" y="2489200"/>
          <p14:tracePt t="130244" x="9251950" y="2489200"/>
          <p14:tracePt t="130252" x="9264650" y="2489200"/>
          <p14:tracePt t="130260" x="9283700" y="2489200"/>
          <p14:tracePt t="130277" x="9321800" y="2482850"/>
          <p14:tracePt t="130293" x="9340850" y="2476500"/>
          <p14:tracePt t="130308" x="9359900" y="2470150"/>
          <p14:tracePt t="130326" x="9366250" y="2470150"/>
          <p14:tracePt t="130372" x="9359900" y="2470150"/>
          <p14:tracePt t="130380" x="9334500" y="2482850"/>
          <p14:tracePt t="130393" x="9309100" y="2495550"/>
          <p14:tracePt t="130408" x="9277350" y="2495550"/>
          <p14:tracePt t="130426" x="9239250" y="2508250"/>
          <p14:tracePt t="130441" x="9226550" y="2514600"/>
          <p14:tracePt t="130483" x="9232900" y="2514600"/>
          <p14:tracePt t="130492" x="9245600" y="2514600"/>
          <p14:tracePt t="130509" x="9258300" y="2508250"/>
          <p14:tracePt t="130525" x="9302750" y="2501900"/>
          <p14:tracePt t="130543" x="9347200" y="2489200"/>
          <p14:tracePt t="130557" x="9385300" y="2482850"/>
          <p14:tracePt t="130576" x="9404350" y="2482850"/>
          <p14:tracePt t="131132" x="9398000" y="2482850"/>
          <p14:tracePt t="131140" x="9391650" y="2489200"/>
          <p14:tracePt t="131148" x="9372600" y="2501900"/>
          <p14:tracePt t="131158" x="9353550" y="2508250"/>
          <p14:tracePt t="131174" x="9315450" y="2527300"/>
          <p14:tracePt t="131189" x="9213850" y="2609850"/>
          <p14:tracePt t="131208" x="9061450" y="2736850"/>
          <p14:tracePt t="131224" x="8832850" y="3009900"/>
          <p14:tracePt t="131241" x="8553450" y="3422650"/>
          <p14:tracePt t="131257" x="8305800" y="3911600"/>
          <p14:tracePt t="131274" x="8083550" y="4521200"/>
          <p14:tracePt t="131291" x="7886700" y="5518150"/>
          <p14:tracePt t="131308" x="7848600" y="6115050"/>
          <p14:tracePt t="131324" x="7848600" y="6508750"/>
          <p14:tracePt t="131341" x="7893050" y="6705600"/>
          <p14:tracePt t="131357" x="7962900" y="6800850"/>
          <p14:tracePt t="131374" x="8013700" y="6819900"/>
          <p14:tracePt t="131390" x="8032750" y="6807200"/>
          <p14:tracePt t="131407" x="8064500" y="6743700"/>
          <p14:tracePt t="131424" x="8096250" y="6673850"/>
          <p14:tracePt t="131438" x="8108950" y="6597650"/>
          <p14:tracePt t="131457" x="8108950" y="6553200"/>
          <p14:tracePt t="131474" x="8102600" y="6521450"/>
          <p14:tracePt t="131507" x="8096250" y="6502400"/>
          <p14:tracePt t="131523" x="8077200" y="6496050"/>
          <p14:tracePt t="131644" x="8070850" y="6496050"/>
          <p14:tracePt t="131652" x="8064500" y="6496050"/>
          <p14:tracePt t="131660" x="8045450" y="6489700"/>
          <p14:tracePt t="131671" x="8032750" y="6470650"/>
          <p14:tracePt t="131690" x="8032750" y="6432550"/>
          <p14:tracePt t="131704" x="8058150" y="6375400"/>
          <p14:tracePt t="131723" x="8153400" y="6299200"/>
          <p14:tracePt t="131740" x="8197850" y="6267450"/>
          <p14:tracePt t="131757" x="8235950" y="6235700"/>
          <p14:tracePt t="131773" x="8242300" y="6223000"/>
          <p14:tracePt t="131790" x="8248650" y="6191250"/>
          <p14:tracePt t="131806" x="8255000" y="6159500"/>
          <p14:tracePt t="131821" x="8255000" y="6134100"/>
          <p14:tracePt t="131840" x="8255000" y="6102350"/>
          <p14:tracePt t="131856" x="8255000" y="6076950"/>
          <p14:tracePt t="131873" x="8255000" y="6045200"/>
          <p14:tracePt t="131889" x="8255000" y="6032500"/>
          <p14:tracePt t="131906" x="8248650" y="6013450"/>
          <p14:tracePt t="131964" x="8248650" y="6007100"/>
          <p14:tracePt t="131988" x="8274050" y="6013450"/>
          <p14:tracePt t="131996" x="8305800" y="6019800"/>
          <p14:tracePt t="132004" x="8350250" y="6019800"/>
          <p14:tracePt t="132023" x="8382000" y="6019800"/>
          <p14:tracePt t="132039" x="8439150" y="6007100"/>
          <p14:tracePt t="132054" x="8445500" y="6007100"/>
          <p14:tracePt t="132132" x="8451850" y="6007100"/>
          <p14:tracePt t="132148" x="8445500" y="6000750"/>
          <p14:tracePt t="132156" x="8445500" y="5975350"/>
          <p14:tracePt t="132172" x="8420100" y="5962650"/>
          <p14:tracePt t="132189" x="8356600" y="5899150"/>
          <p14:tracePt t="132203" x="8343900" y="5829300"/>
          <p14:tracePt t="132220" x="8343900" y="5778500"/>
          <p14:tracePt t="132239" x="8350250" y="5740400"/>
          <p14:tracePt t="132253" x="8356600" y="5727700"/>
          <p14:tracePt t="132270" x="8356600" y="5721350"/>
          <p14:tracePt t="132316" x="8356600" y="5715000"/>
          <p14:tracePt t="132364" x="8356600" y="5708650"/>
          <p14:tracePt t="132388" x="8356600" y="5702300"/>
          <p14:tracePt t="132404" x="8350250" y="5702300"/>
          <p14:tracePt t="132412" x="8343900" y="5689600"/>
          <p14:tracePt t="132420" x="8331200" y="5689600"/>
          <p14:tracePt t="132437" x="8318500" y="5683250"/>
          <p14:tracePt t="132454" x="8305800" y="5676900"/>
          <p14:tracePt t="132516" x="8299450" y="5676900"/>
          <p14:tracePt t="132523" x="8299450" y="5683250"/>
          <p14:tracePt t="132538" x="8286750" y="5695950"/>
          <p14:tracePt t="132554" x="8274050" y="5721350"/>
          <p14:tracePt t="132571" x="8261350" y="5746750"/>
          <p14:tracePt t="132588" x="8235950" y="5772150"/>
          <p14:tracePt t="132604" x="8204200" y="5791200"/>
          <p14:tracePt t="132621" x="8172450" y="5810250"/>
          <p14:tracePt t="132637" x="8128000" y="5816600"/>
          <p14:tracePt t="132654" x="8058150" y="5816600"/>
          <p14:tracePt t="132671" x="7969250" y="5816600"/>
          <p14:tracePt t="132687" x="7893050" y="5791200"/>
          <p14:tracePt t="132704" x="7804150" y="5746750"/>
          <p14:tracePt t="132720" x="7766050" y="5702300"/>
          <p14:tracePt t="132737" x="7747000" y="5645150"/>
          <p14:tracePt t="132754" x="7740650" y="5588000"/>
          <p14:tracePt t="132769" x="7740650" y="5518150"/>
          <p14:tracePt t="132788" x="7804150" y="5391150"/>
          <p14:tracePt t="132804" x="7874000" y="5314950"/>
          <p14:tracePt t="132821" x="7956550" y="5245100"/>
          <p14:tracePt t="132835" x="8045450" y="5194300"/>
          <p14:tracePt t="132854" x="8128000" y="5137150"/>
          <p14:tracePt t="132870" x="8191500" y="5124450"/>
          <p14:tracePt t="132885" x="8235950" y="5111750"/>
          <p14:tracePt t="132902" x="8267700" y="5111750"/>
          <p14:tracePt t="132920" x="8293100" y="5124450"/>
          <p14:tracePt t="132935" x="8331200" y="5162550"/>
          <p14:tracePt t="132951" x="8375650" y="5207000"/>
          <p14:tracePt t="132970" x="8413750" y="5251450"/>
          <p14:tracePt t="132985" x="8451850" y="5295900"/>
          <p14:tracePt t="133001" x="8483600" y="5321300"/>
          <p14:tracePt t="133020" x="8502650" y="5359400"/>
          <p14:tracePt t="133035" x="8502650" y="5378450"/>
          <p14:tracePt t="133054" x="8502650" y="5429250"/>
          <p14:tracePt t="133070" x="8489950" y="5473700"/>
          <p14:tracePt t="133084" x="8464550" y="5511800"/>
          <p14:tracePt t="133103" x="8432800" y="5543550"/>
          <p14:tracePt t="133118" x="8401050" y="5575300"/>
          <p14:tracePt t="133136" x="8362950" y="5600700"/>
          <p14:tracePt t="133153" x="8337550" y="5613400"/>
          <p14:tracePt t="133170" x="8299450" y="5638800"/>
          <p14:tracePt t="133184" x="8267700" y="5657850"/>
          <p14:tracePt t="133203" x="8242300" y="5670550"/>
          <p14:tracePt t="133220" x="8235950" y="5676900"/>
          <p14:tracePt t="133234" x="8229600" y="5676900"/>
          <p14:tracePt t="133380" x="8235950" y="5702300"/>
          <p14:tracePt t="133388" x="8248650" y="5708650"/>
          <p14:tracePt t="133644" x="8248650" y="5715000"/>
          <p14:tracePt t="133652" x="8248650" y="5721350"/>
          <p14:tracePt t="133668" x="8248650" y="5727700"/>
          <p14:tracePt t="133685" x="8235950" y="5734050"/>
          <p14:tracePt t="133702" x="8185150" y="5734050"/>
          <p14:tracePt t="133718" x="8083550" y="5759450"/>
          <p14:tracePt t="133735" x="7994650" y="5778500"/>
          <p14:tracePt t="133752" x="7943850" y="5791200"/>
          <p14:tracePt t="133766" x="7918450" y="5791200"/>
          <p14:tracePt t="133820" x="7912100" y="5791200"/>
          <p14:tracePt t="133828" x="7905750" y="5791200"/>
          <p14:tracePt t="133836" x="7899400" y="5791200"/>
          <p14:tracePt t="133851" x="7880350" y="5791200"/>
          <p14:tracePt t="133868" x="7848600" y="5791200"/>
          <p14:tracePt t="133884" x="7835900" y="5784850"/>
          <p14:tracePt t="133901" x="7829550" y="5772150"/>
          <p14:tracePt t="133918" x="7823200" y="5759450"/>
          <p14:tracePt t="134164" x="7829550" y="5759450"/>
          <p14:tracePt t="134172" x="7816850" y="5759450"/>
          <p14:tracePt t="134196" x="7816850" y="5753100"/>
          <p14:tracePt t="134204" x="7816850" y="5746750"/>
          <p14:tracePt t="134217" x="7810500" y="5746750"/>
          <p14:tracePt t="134233" x="7797800" y="5740400"/>
          <p14:tracePt t="134250" x="7791450" y="5734050"/>
          <p14:tracePt t="134292" x="7791450" y="5727700"/>
          <p14:tracePt t="134332" x="7797800" y="5721350"/>
          <p14:tracePt t="134348" x="7804150" y="5721350"/>
          <p14:tracePt t="134356" x="7816850" y="5715000"/>
          <p14:tracePt t="134367" x="7823200" y="5708650"/>
          <p14:tracePt t="134381" x="7829550" y="5702300"/>
          <p14:tracePt t="134580" x="7835900" y="5695950"/>
          <p14:tracePt t="134596" x="7842250" y="5683250"/>
          <p14:tracePt t="134603" x="7854950" y="5676900"/>
          <p14:tracePt t="134616" x="7867650" y="5670550"/>
          <p14:tracePt t="134631" x="7905750" y="5657850"/>
          <p14:tracePt t="134649" x="7937500" y="5657850"/>
          <p14:tracePt t="134666" x="7969250" y="5670550"/>
          <p14:tracePt t="134683" x="8001000" y="5683250"/>
          <p14:tracePt t="134699" x="8001000" y="5702300"/>
          <p14:tracePt t="134716" x="8001000" y="5721350"/>
          <p14:tracePt t="134733" x="8001000" y="5740400"/>
          <p14:tracePt t="134749" x="7988300" y="5753100"/>
          <p14:tracePt t="134764" x="7975600" y="5765800"/>
          <p14:tracePt t="134812" x="7969250" y="5772150"/>
          <p14:tracePt t="134908" x="7969250" y="5765800"/>
          <p14:tracePt t="134916" x="7975600" y="5765800"/>
          <p14:tracePt t="134932" x="8020050" y="5765800"/>
          <p14:tracePt t="134949" x="8058150" y="5759450"/>
          <p14:tracePt t="134988" x="8058150" y="5765800"/>
          <p14:tracePt t="134998" x="8032750" y="5772150"/>
          <p14:tracePt t="135013" x="7969250" y="5784850"/>
          <p14:tracePt t="135032" x="7893050" y="5784850"/>
          <p14:tracePt t="135046" x="7854950" y="5784850"/>
          <p14:tracePt t="135065" x="7759700" y="5759450"/>
          <p14:tracePt t="135081" x="7683500" y="5695950"/>
          <p14:tracePt t="135098" x="7632700" y="5600700"/>
          <p14:tracePt t="135113" x="7620000" y="5499100"/>
          <p14:tracePt t="135132" x="7645400" y="5372100"/>
          <p14:tracePt t="135148" x="7721600" y="5308600"/>
          <p14:tracePt t="135165" x="7829550" y="5264150"/>
          <p14:tracePt t="135181" x="7962900" y="5245100"/>
          <p14:tracePt t="135196" x="8108950" y="5245100"/>
          <p14:tracePt t="135212" x="8261350" y="5270500"/>
          <p14:tracePt t="135231" x="8394700" y="5340350"/>
          <p14:tracePt t="135247" x="8470900" y="5429250"/>
          <p14:tracePt t="135264" x="8496300" y="5511800"/>
          <p14:tracePt t="135280" x="8496300" y="5568950"/>
          <p14:tracePt t="135297" x="8458200" y="5632450"/>
          <p14:tracePt t="135314" x="8382000" y="5683250"/>
          <p14:tracePt t="135330" x="8299450" y="5715000"/>
          <p14:tracePt t="135347" x="8191500" y="5740400"/>
          <p14:tracePt t="135364" x="8140700" y="5740400"/>
          <p14:tracePt t="135380" x="8108950" y="5740400"/>
          <p14:tracePt t="135397" x="8083550" y="5740400"/>
          <p14:tracePt t="135413" x="8070850" y="5721350"/>
          <p14:tracePt t="135429" x="8064500" y="5702300"/>
          <p14:tracePt t="135447" x="8064500" y="5689600"/>
          <p14:tracePt t="135464" x="8070850" y="5689600"/>
          <p14:tracePt t="135612" x="8064500" y="5676900"/>
          <p14:tracePt t="135628" x="8020050" y="5626100"/>
          <p14:tracePt t="135636" x="8007350" y="5575300"/>
          <p14:tracePt t="135646" x="8007350" y="5530850"/>
          <p14:tracePt t="135664" x="8039100" y="5473700"/>
          <p14:tracePt t="135678" x="8077200" y="5441950"/>
          <p14:tracePt t="135697" x="8121650" y="5403850"/>
          <p14:tracePt t="135714" x="8159750" y="5384800"/>
          <p14:tracePt t="135730" x="8166100" y="5384800"/>
          <p14:tracePt t="135748" x="8172450" y="5384800"/>
          <p14:tracePt t="135772" x="8159750" y="5384800"/>
          <p14:tracePt t="135788" x="8153400" y="5391150"/>
          <p14:tracePt t="135797" x="8140700" y="5403850"/>
          <p14:tracePt t="135813" x="8128000" y="5416550"/>
          <p14:tracePt t="135830" x="8121650" y="5416550"/>
          <p14:tracePt t="135852" x="8121650" y="5422900"/>
          <p14:tracePt t="135980" x="8115300" y="5422900"/>
          <p14:tracePt t="135988" x="8115300" y="5416550"/>
          <p14:tracePt t="135996" x="8108950" y="5416550"/>
          <p14:tracePt t="136013" x="8108950" y="5403850"/>
          <p14:tracePt t="136029" x="8108950" y="5378450"/>
          <p14:tracePt t="136046" x="8108950" y="5340350"/>
          <p14:tracePt t="136062" x="8134350" y="5289550"/>
          <p14:tracePt t="136079" x="8185150" y="5232400"/>
          <p14:tracePt t="136094" x="8223250" y="5207000"/>
          <p14:tracePt t="136113" x="8248650" y="5187950"/>
          <p14:tracePt t="136127" x="8274050" y="5168900"/>
          <p14:tracePt t="136146" x="8286750" y="5156200"/>
          <p14:tracePt t="136162" x="8293100" y="5149850"/>
          <p14:tracePt t="136179" x="8293100" y="5143500"/>
          <p14:tracePt t="136196" x="8293100" y="5137150"/>
          <p14:tracePt t="136212" x="8286750" y="5137150"/>
          <p14:tracePt t="136229" x="8274050" y="5130800"/>
          <p14:tracePt t="136246" x="8261350" y="5130800"/>
          <p14:tracePt t="136260" x="8248650" y="5118100"/>
          <p14:tracePt t="136279" x="8235950" y="5111750"/>
          <p14:tracePt t="136295" x="8223250" y="5099050"/>
          <p14:tracePt t="136310" x="8216900" y="5086350"/>
          <p14:tracePt t="136345" x="8216900" y="5080000"/>
          <p14:tracePt t="136362" x="8216900" y="5067300"/>
          <p14:tracePt t="136363" x="8210550" y="5067300"/>
          <p14:tracePt t="136388" x="8210550" y="5060950"/>
          <p14:tracePt t="136412" x="8210550" y="5054600"/>
          <p14:tracePt t="136483" x="8204200" y="5054600"/>
          <p14:tracePt t="136500" x="8197850" y="5054600"/>
          <p14:tracePt t="136508" x="8191500" y="5054600"/>
          <p14:tracePt t="136524" x="8191500" y="5067300"/>
          <p14:tracePt t="136532" x="8185150" y="5073650"/>
          <p14:tracePt t="136544" x="8178800" y="5086350"/>
          <p14:tracePt t="136559" x="8178800" y="5105400"/>
          <p14:tracePt t="136578" x="8178800" y="5130800"/>
          <p14:tracePt t="136595" x="8185150" y="5156200"/>
          <p14:tracePt t="136611" x="8185150" y="5175250"/>
          <p14:tracePt t="136628" x="8185150" y="5181600"/>
          <p14:tracePt t="136645" x="8185150" y="5194300"/>
          <p14:tracePt t="136708" x="8185150" y="5200650"/>
          <p14:tracePt t="136788" x="8197850" y="5200650"/>
          <p14:tracePt t="136796" x="8204200" y="5200650"/>
          <p14:tracePt t="136810" x="8204200" y="5194300"/>
          <p14:tracePt t="136860" x="8204200" y="5187950"/>
          <p14:tracePt t="136868" x="8204200" y="5181600"/>
          <p14:tracePt t="136892" x="8204200" y="5175250"/>
          <p14:tracePt t="136900" x="8210550" y="5175250"/>
          <p14:tracePt t="136940" x="8210550" y="5168900"/>
          <p14:tracePt t="136979" x="8210550" y="5162550"/>
          <p14:tracePt t="136988" x="8210550" y="5156200"/>
          <p14:tracePt t="137020" x="8204200" y="5156200"/>
          <p14:tracePt t="137028" x="8204200" y="5149850"/>
          <p14:tracePt t="137132" x="8197850" y="5149850"/>
          <p14:tracePt t="137156" x="8191500" y="5149850"/>
          <p14:tracePt t="137180" x="8185150" y="5149850"/>
          <p14:tracePt t="137188" x="8178800" y="5149850"/>
          <p14:tracePt t="137204" x="8172450" y="5149850"/>
          <p14:tracePt t="137220" x="8166100" y="5149850"/>
          <p14:tracePt t="137236" x="8159750" y="5149850"/>
          <p14:tracePt t="138316" x="8153400" y="5156200"/>
          <p14:tracePt t="138324" x="8147050" y="5156200"/>
          <p14:tracePt t="138572" x="8147050" y="5162550"/>
          <p14:tracePt t="138580" x="8140700" y="5175250"/>
          <p14:tracePt t="138596" x="8134350" y="5181600"/>
          <p14:tracePt t="138604" x="8134350" y="5187950"/>
          <p14:tracePt t="138623" x="8128000" y="5194300"/>
          <p14:tracePt t="138640" x="8128000" y="5200650"/>
          <p14:tracePt t="138656" x="8121650" y="5207000"/>
          <p14:tracePt t="138673" x="8121650" y="5213350"/>
          <p14:tracePt t="138700" x="8115300" y="5213350"/>
          <p14:tracePt t="138756" x="8115300" y="5219700"/>
          <p14:tracePt t="138868" x="8115300" y="5213350"/>
          <p14:tracePt t="138884" x="8108950" y="5207000"/>
          <p14:tracePt t="138892" x="8108950" y="5200650"/>
          <p14:tracePt t="138906" x="8108950" y="5194300"/>
          <p14:tracePt t="138922" x="8108950" y="5175250"/>
          <p14:tracePt t="138939" x="8108950" y="5149850"/>
          <p14:tracePt t="138955" x="8108950" y="5124450"/>
          <p14:tracePt t="138972" x="8108950" y="5111750"/>
          <p14:tracePt t="138989" x="8115300" y="5092700"/>
          <p14:tracePt t="139005" x="8121650" y="5086350"/>
          <p14:tracePt t="139052" x="8128000" y="5086350"/>
          <p14:tracePt t="139332" x="8128000" y="5073650"/>
          <p14:tracePt t="139340" x="8128000" y="5060950"/>
          <p14:tracePt t="139355" x="8134350" y="5029200"/>
          <p14:tracePt t="139369" x="8134350" y="5003800"/>
          <p14:tracePt t="139388" x="8147050" y="4933950"/>
          <p14:tracePt t="139405" x="8159750" y="4851400"/>
          <p14:tracePt t="139421" x="8172450" y="4749800"/>
          <p14:tracePt t="139438" x="8185150" y="4654550"/>
          <p14:tracePt t="139454" x="8191500" y="4559300"/>
          <p14:tracePt t="139469" x="8204200" y="4457700"/>
          <p14:tracePt t="139486" x="8216900" y="4356100"/>
          <p14:tracePt t="139504" x="8223250" y="4273550"/>
          <p14:tracePt t="139519" x="8235950" y="4184650"/>
          <p14:tracePt t="139537" x="8248650" y="4108450"/>
          <p14:tracePt t="139554" x="8261350" y="4032250"/>
          <p14:tracePt t="139569" x="8267700" y="3987800"/>
          <p14:tracePt t="139588" x="8274050" y="3917950"/>
          <p14:tracePt t="139604" x="8274050" y="3873500"/>
          <p14:tracePt t="139621" x="8280400" y="3835400"/>
          <p14:tracePt t="139637" x="8286750" y="3797300"/>
          <p14:tracePt t="139654" x="8286750" y="3765550"/>
          <p14:tracePt t="139671" x="8299450" y="3727450"/>
          <p14:tracePt t="139687" x="8305800" y="3689350"/>
          <p14:tracePt t="139702" x="8305800" y="3657600"/>
          <p14:tracePt t="139720" x="8318500" y="3606800"/>
          <p14:tracePt t="139737" x="8331200" y="3568700"/>
          <p14:tracePt t="139754" x="8331200" y="3530600"/>
          <p14:tracePt t="139770" x="8337550" y="3492500"/>
          <p14:tracePt t="139787" x="8343900" y="3454400"/>
          <p14:tracePt t="139804" x="8350250" y="3429000"/>
          <p14:tracePt t="139820" x="8350250" y="3390900"/>
          <p14:tracePt t="139837" x="8350250" y="3365500"/>
          <p14:tracePt t="139853" x="8350250" y="3346450"/>
          <p14:tracePt t="139870" x="8350250" y="3321050"/>
          <p14:tracePt t="139887" x="8350250" y="3295650"/>
          <p14:tracePt t="139903" x="8343900" y="3276600"/>
          <p14:tracePt t="139920" x="8337550" y="3257550"/>
          <p14:tracePt t="139937" x="8324850" y="3232150"/>
          <p14:tracePt t="139953" x="8318500" y="3213100"/>
          <p14:tracePt t="139970" x="8305800" y="3175000"/>
          <p14:tracePt t="139986" x="8299450" y="3130550"/>
          <p14:tracePt t="140003" x="8280400" y="3060700"/>
          <p14:tracePt t="140020" x="8267700" y="3003550"/>
          <p14:tracePt t="140034" x="8261350" y="2984500"/>
          <p14:tracePt t="140053" x="8242300" y="2908300"/>
          <p14:tracePt t="140069" x="8235950" y="2851150"/>
          <p14:tracePt t="140086" x="8223250" y="2787650"/>
          <p14:tracePt t="140103" x="8216900" y="2743200"/>
          <p14:tracePt t="140119" x="8197850" y="2686050"/>
          <p14:tracePt t="140136" x="8191500" y="2641600"/>
          <p14:tracePt t="140153" x="8166100" y="2590800"/>
          <p14:tracePt t="140169" x="8153400" y="2546350"/>
          <p14:tracePt t="140186" x="8134350" y="2508250"/>
          <p14:tracePt t="140201" x="8121650" y="2482850"/>
          <p14:tracePt t="140217" x="8102600" y="2444750"/>
          <p14:tracePt t="140236" x="8096250" y="2413000"/>
          <p14:tracePt t="140253" x="8089900" y="2400300"/>
          <p14:tracePt t="140269" x="8083550" y="2381250"/>
          <p14:tracePt t="140286" x="8083550" y="2368550"/>
          <p14:tracePt t="140302" x="8077200" y="2355850"/>
          <p14:tracePt t="140319" x="8077200" y="2349500"/>
          <p14:tracePt t="140336" x="8077200" y="2336800"/>
          <p14:tracePt t="140352" x="8077200" y="2330450"/>
          <p14:tracePt t="140369" x="8077200" y="2317750"/>
          <p14:tracePt t="140386" x="8077200" y="2311400"/>
          <p14:tracePt t="140403" x="8077200" y="2305050"/>
          <p14:tracePt t="140419" x="8077200" y="2298700"/>
          <p14:tracePt t="140435" x="8083550" y="2292350"/>
          <p14:tracePt t="140452" x="8083550" y="2286000"/>
          <p14:tracePt t="140524" x="8096250" y="2286000"/>
          <p14:tracePt t="140532" x="8108950" y="2286000"/>
          <p14:tracePt t="140540" x="8121650" y="2298700"/>
          <p14:tracePt t="140550" x="8134350" y="2305050"/>
          <p14:tracePt t="140566" x="8153400" y="2311400"/>
          <p14:tracePt t="140585" x="8185150" y="2317750"/>
          <p14:tracePt t="140600" x="8197850" y="2317750"/>
          <p14:tracePt t="140668" x="8197850" y="2324100"/>
          <p14:tracePt t="140676" x="8197850" y="2330450"/>
          <p14:tracePt t="140692" x="8185150" y="2343150"/>
          <p14:tracePt t="140699" x="8159750" y="2355850"/>
          <p14:tracePt t="140716" x="8140700" y="2368550"/>
          <p14:tracePt t="140735" x="8128000" y="2381250"/>
          <p14:tracePt t="140749" x="8121650" y="2381250"/>
          <p14:tracePt t="140812" x="8128000" y="2381250"/>
          <p14:tracePt t="140820" x="8134350" y="2374900"/>
          <p14:tracePt t="140832" x="8147050" y="2368550"/>
          <p14:tracePt t="140851" x="8178800" y="2349500"/>
          <p14:tracePt t="140908" x="8185150" y="2349500"/>
          <p14:tracePt t="140932" x="8185150" y="2355850"/>
          <p14:tracePt t="140947" x="8178800" y="2362200"/>
          <p14:tracePt t="141220" x="8178800" y="2355850"/>
          <p14:tracePt t="141235" x="8197850" y="2355850"/>
          <p14:tracePt t="141244" x="8223250" y="2343150"/>
          <p14:tracePt t="141268" x="8229600" y="2336800"/>
          <p14:tracePt t="141275" x="8235950" y="2336800"/>
          <p14:tracePt t="141580" x="8235950" y="2330450"/>
          <p14:tracePt t="141620" x="8242300" y="2330450"/>
          <p14:tracePt t="141644" x="8248650" y="2330450"/>
          <p14:tracePt t="141652" x="8248650" y="2336800"/>
          <p14:tracePt t="141665" x="8248650" y="2362200"/>
          <p14:tracePt t="141683" x="8280400" y="2520950"/>
          <p14:tracePt t="141699" x="8305800" y="2673350"/>
          <p14:tracePt t="141714" x="8324850" y="2762250"/>
          <p14:tracePt t="141732" x="8407400" y="3200400"/>
          <p14:tracePt t="141749" x="8451850" y="3543300"/>
          <p14:tracePt t="141765" x="8477250" y="3797300"/>
          <p14:tracePt t="141782" x="8489950" y="3937000"/>
          <p14:tracePt t="141799" x="8496300" y="4006850"/>
          <p14:tracePt t="141815" x="8496300" y="4025900"/>
          <p14:tracePt t="141988" x="8496300" y="4032250"/>
          <p14:tracePt t="141995" x="8496300" y="4076700"/>
          <p14:tracePt t="142003" x="8483600" y="4140200"/>
          <p14:tracePt t="142013" x="8464550" y="4235450"/>
          <p14:tracePt t="142029" x="8401050" y="4527550"/>
          <p14:tracePt t="142048" x="8375650" y="4629150"/>
          <p14:tracePt t="142064" x="8331200" y="4724400"/>
          <p14:tracePt t="142188" x="8331200" y="4730750"/>
          <p14:tracePt t="142196" x="8337550" y="4737100"/>
          <p14:tracePt t="142212" x="8337550" y="4730750"/>
          <p14:tracePt t="142220" x="8331200" y="4711700"/>
          <p14:tracePt t="142231" x="8318500" y="4686300"/>
          <p14:tracePt t="142248" x="8299450" y="4648200"/>
          <p14:tracePt t="142264" x="8274050" y="4597400"/>
          <p14:tracePt t="142279" x="8261350" y="4572000"/>
          <p14:tracePt t="142298" x="8248650" y="4565650"/>
          <p14:tracePt t="142314" x="8248650" y="4559300"/>
          <p14:tracePt t="142331" x="8242300" y="4559300"/>
          <p14:tracePt t="142356" x="8235950" y="4559300"/>
          <p14:tracePt t="142380" x="8229600" y="4559300"/>
          <p14:tracePt t="142388" x="8223250" y="4565650"/>
          <p14:tracePt t="142404" x="8223250" y="4572000"/>
          <p14:tracePt t="142420" x="8223250" y="4578350"/>
          <p14:tracePt t="142430" x="8216900" y="4578350"/>
          <p14:tracePt t="142447" x="8210550" y="4584700"/>
          <p14:tracePt t="142464" x="8210550" y="4591050"/>
          <p14:tracePt t="142480" x="8204200" y="4603750"/>
          <p14:tracePt t="142495" x="8204200" y="4610100"/>
          <p14:tracePt t="142513" x="8197850" y="4635500"/>
          <p14:tracePt t="142530" x="8197850" y="4673600"/>
          <p14:tracePt t="142545" x="8210550" y="4756150"/>
          <p14:tracePt t="142563" x="8229600" y="4902200"/>
          <p14:tracePt t="142578" x="8242300" y="4946650"/>
          <p14:tracePt t="142596" x="8242300" y="5060950"/>
          <p14:tracePt t="142613" x="8242300" y="5099050"/>
          <p14:tracePt t="142629" x="8242300" y="5124450"/>
          <p14:tracePt t="142646" x="8242300" y="5143500"/>
          <p14:tracePt t="142663" x="8242300" y="5156200"/>
          <p14:tracePt t="142788" x="8242300" y="5162550"/>
          <p14:tracePt t="142804" x="8242300" y="5175250"/>
          <p14:tracePt t="142813" x="8248650" y="5181600"/>
          <p14:tracePt t="142829" x="8255000" y="5207000"/>
          <p14:tracePt t="142846" x="8261350" y="5219700"/>
          <p14:tracePt t="142863" x="8261350" y="5226050"/>
          <p14:tracePt t="142900" x="8267700" y="5232400"/>
          <p14:tracePt t="142924" x="8274050" y="5226050"/>
          <p14:tracePt t="142932" x="8274050" y="5213350"/>
          <p14:tracePt t="142948" x="8274050" y="5200650"/>
          <p14:tracePt t="142962" x="8280400" y="5187950"/>
          <p14:tracePt t="142979" x="8286750" y="5162550"/>
          <p14:tracePt t="142996" x="8286750" y="5149850"/>
          <p14:tracePt t="143013" x="8286750" y="5124450"/>
          <p14:tracePt t="143029" x="8286750" y="5118100"/>
          <p14:tracePt t="143045" x="8286750" y="5099050"/>
          <p14:tracePt t="143062" x="8286750" y="5086350"/>
          <p14:tracePt t="143123" x="8286750" y="5080000"/>
          <p14:tracePt t="143316" x="8286750" y="5073650"/>
          <p14:tracePt t="143324" x="8286750" y="5060950"/>
          <p14:tracePt t="143332" x="8286750" y="5048250"/>
          <p14:tracePt t="143345" x="8293100" y="5016500"/>
          <p14:tracePt t="143361" x="8299450" y="4965700"/>
          <p14:tracePt t="143363" x="8305800" y="4933950"/>
          <p14:tracePt t="143378" x="8305800" y="4889500"/>
          <p14:tracePt t="143395" x="8324850" y="4794250"/>
          <p14:tracePt t="143412" x="8331200" y="4679950"/>
          <p14:tracePt t="143428" x="8337550" y="4572000"/>
          <p14:tracePt t="143445" x="8343900" y="4457700"/>
          <p14:tracePt t="143461" x="8343900" y="4349750"/>
          <p14:tracePt t="143478" x="8343900" y="4229100"/>
          <p14:tracePt t="143495" x="8343900" y="4121150"/>
          <p14:tracePt t="143511" x="8343900" y="4019550"/>
          <p14:tracePt t="143526" x="8343900" y="3924300"/>
          <p14:tracePt t="143545" x="8343900" y="3822700"/>
          <p14:tracePt t="143561" x="8343900" y="3746500"/>
          <p14:tracePt t="143576" x="8343900" y="3651250"/>
          <p14:tracePt t="143592" x="8343900" y="3575050"/>
          <p14:tracePt t="143611" x="8350250" y="3454400"/>
          <p14:tracePt t="143627" x="8350250" y="3378200"/>
          <p14:tracePt t="143644" x="8350250" y="3302000"/>
          <p14:tracePt t="143661" x="8350250" y="3219450"/>
          <p14:tracePt t="143677" x="8356600" y="3136900"/>
          <p14:tracePt t="143692" x="8356600" y="3073400"/>
          <p14:tracePt t="143710" x="8356600" y="3003550"/>
          <p14:tracePt t="143727" x="8362950" y="2952750"/>
          <p14:tracePt t="143744" x="8362950" y="2889250"/>
          <p14:tracePt t="143760" x="8362950" y="2838450"/>
          <p14:tracePt t="143775" x="8350250" y="2781300"/>
          <p14:tracePt t="143792" x="8343900" y="2730500"/>
          <p14:tracePt t="143808" x="8337550" y="2673350"/>
          <p14:tracePt t="143825" x="8324850" y="2622550"/>
          <p14:tracePt t="143842" x="8305800" y="2584450"/>
          <p14:tracePt t="143860" x="8293100" y="2540000"/>
          <p14:tracePt t="143877" x="8280400" y="2501900"/>
          <p14:tracePt t="143893" x="8280400" y="2482850"/>
          <p14:tracePt t="143910" x="8274050" y="2457450"/>
          <p14:tracePt t="143926" x="8274050" y="2444750"/>
          <p14:tracePt t="143943" x="8267700" y="2425700"/>
          <p14:tracePt t="143960" x="8261350" y="2406650"/>
          <p14:tracePt t="143976" x="8261350" y="2387600"/>
          <p14:tracePt t="143993" x="8261350" y="2368550"/>
          <p14:tracePt t="144009" x="8261350" y="2343150"/>
          <p14:tracePt t="144026" x="8255000" y="2317750"/>
          <p14:tracePt t="144043" x="8242300" y="2273300"/>
          <p14:tracePt t="144058" x="8242300" y="2260600"/>
          <p14:tracePt t="144076" x="8229600" y="2241550"/>
          <p14:tracePt t="144093" x="8229600" y="2235200"/>
          <p14:tracePt t="144109" x="8229600" y="2228850"/>
          <p14:tracePt t="144244" x="8229600" y="2235200"/>
          <p14:tracePt t="144252" x="8229600" y="2241550"/>
          <p14:tracePt t="144276" x="8235950" y="2241550"/>
          <p14:tracePt t="144284" x="8242300" y="2247900"/>
          <p14:tracePt t="144316" x="8248650" y="2247900"/>
          <p14:tracePt t="144476" x="8248650" y="2254250"/>
          <p14:tracePt t="144484" x="8261350" y="2254250"/>
          <p14:tracePt t="144500" x="8274050" y="2254250"/>
          <p14:tracePt t="144509" x="8280400" y="2254250"/>
          <p14:tracePt t="144526" x="8312150" y="2254250"/>
          <p14:tracePt t="144540" x="8337550" y="2254250"/>
          <p14:tracePt t="144559" x="8343900" y="2254250"/>
          <p14:tracePt t="144668" x="8337550" y="2254250"/>
          <p14:tracePt t="144676" x="8331200" y="2260600"/>
          <p14:tracePt t="144690" x="8318500" y="2260600"/>
          <p14:tracePt t="144708" x="8318500" y="2266950"/>
          <p14:tracePt t="144756" x="8312150" y="2266950"/>
          <p14:tracePt t="144788" x="8324850" y="2266950"/>
          <p14:tracePt t="144795" x="8337550" y="2266950"/>
          <p14:tracePt t="144808" x="8356600" y="2260600"/>
          <p14:tracePt t="144823" x="8375650" y="2247900"/>
          <p14:tracePt t="144841" x="8388350" y="2247900"/>
          <p14:tracePt t="144916" x="8382000" y="2247900"/>
          <p14:tracePt t="144924" x="8369300" y="2247900"/>
          <p14:tracePt t="144931" x="8362950" y="2247900"/>
          <p14:tracePt t="144939" x="8356600" y="2247900"/>
          <p14:tracePt t="144957" x="8350250" y="2254250"/>
          <p14:tracePt t="145132" x="8350250" y="2260600"/>
          <p14:tracePt t="145148" x="8343900" y="2266950"/>
          <p14:tracePt t="145155" x="8337550" y="2273300"/>
          <p14:tracePt t="145163" x="8337550" y="2279650"/>
          <p14:tracePt t="145174" x="8331200" y="2279650"/>
          <p14:tracePt t="145300" x="8337550" y="2279650"/>
          <p14:tracePt t="145309" x="8337550" y="2273300"/>
          <p14:tracePt t="145404" x="8318500" y="2273300"/>
          <p14:tracePt t="145412" x="8312150" y="2273300"/>
          <p14:tracePt t="145423" x="8305800" y="2279650"/>
          <p14:tracePt t="145440" x="8299450" y="2279650"/>
          <p14:tracePt t="145493" x="8299450" y="2286000"/>
          <p14:tracePt t="145499" x="8299450" y="2279650"/>
          <p14:tracePt t="145516" x="8299450" y="2266950"/>
          <p14:tracePt t="145531" x="8324850" y="2260600"/>
          <p14:tracePt t="145539" x="8337550" y="2254250"/>
          <p14:tracePt t="145554" x="8343900" y="2247900"/>
          <p14:tracePt t="145571" x="8350250" y="2241550"/>
          <p14:tracePt t="145612" x="8343900" y="2241550"/>
          <p14:tracePt t="145627" x="8318500" y="2260600"/>
          <p14:tracePt t="145635" x="8293100" y="2266950"/>
          <p14:tracePt t="145643" x="8261350" y="2286000"/>
          <p14:tracePt t="145654" x="8248650" y="2292350"/>
          <p14:tracePt t="145672" x="8223250" y="2305050"/>
          <p14:tracePt t="145716" x="8223250" y="2311400"/>
          <p14:tracePt t="145748" x="8229600" y="2311400"/>
          <p14:tracePt t="145755" x="8242300" y="2305050"/>
          <p14:tracePt t="145763" x="8267700" y="2292350"/>
          <p14:tracePt t="145771" x="8280400" y="2286000"/>
          <p14:tracePt t="145788" x="8293100" y="2279650"/>
          <p14:tracePt t="145805" x="8305800" y="2279650"/>
          <p14:tracePt t="145844" x="8305800" y="2273300"/>
          <p14:tracePt t="145868" x="8305800" y="2279650"/>
          <p14:tracePt t="145875" x="8299450" y="2298700"/>
          <p14:tracePt t="145887" x="8286750" y="2311400"/>
          <p14:tracePt t="145905" x="8248650" y="2336800"/>
          <p14:tracePt t="145922" x="8242300" y="2343150"/>
          <p14:tracePt t="145937" x="8223250" y="2362200"/>
          <p14:tracePt t="145956" x="8216900" y="2374900"/>
          <p14:tracePt t="146012" x="8216900" y="2362200"/>
          <p14:tracePt t="146027" x="8223250" y="2343150"/>
          <p14:tracePt t="146035" x="8235950" y="2330450"/>
          <p14:tracePt t="146043" x="8255000" y="2324100"/>
          <p14:tracePt t="146053" x="8261350" y="2317750"/>
          <p14:tracePt t="146071" x="8274050" y="2311400"/>
          <p14:tracePt t="146124" x="8261350" y="2311400"/>
          <p14:tracePt t="146139" x="8248650" y="2324100"/>
          <p14:tracePt t="146148" x="8235950" y="2324100"/>
          <p14:tracePt t="146155" x="8216900" y="2336800"/>
          <p14:tracePt t="146171" x="8204200" y="2343150"/>
          <p14:tracePt t="146188" x="8191500" y="2349500"/>
          <p14:tracePt t="146267" x="8191500" y="2343150"/>
          <p14:tracePt t="146275" x="8191500" y="2336800"/>
          <p14:tracePt t="146286" x="8191500" y="2324100"/>
          <p14:tracePt t="146302" x="8216900" y="2305050"/>
          <p14:tracePt t="146319" x="8248650" y="2286000"/>
          <p14:tracePt t="146336" x="8267700" y="2286000"/>
          <p14:tracePt t="146354" x="8267700" y="2279650"/>
          <p14:tracePt t="146371" x="8274050" y="2279650"/>
          <p14:tracePt t="146387" x="8267700" y="2286000"/>
          <p14:tracePt t="146402" x="8248650" y="2305050"/>
          <p14:tracePt t="146419" x="8197850" y="2343150"/>
          <p14:tracePt t="146437" x="8159750" y="2368550"/>
          <p14:tracePt t="146454" x="8115300" y="2387600"/>
          <p14:tracePt t="146469" x="8089900" y="2400300"/>
          <p14:tracePt t="146516" x="8083550" y="2400300"/>
          <p14:tracePt t="146539" x="8083550" y="2387600"/>
          <p14:tracePt t="146547" x="8102600" y="2368550"/>
          <p14:tracePt t="146555" x="8115300" y="2355850"/>
          <p14:tracePt t="146570" x="8134350" y="2330450"/>
          <p14:tracePt t="146587" x="8204200" y="2279650"/>
          <p14:tracePt t="146603" x="8223250" y="2273300"/>
          <p14:tracePt t="146620" x="8229600" y="2273300"/>
          <p14:tracePt t="146653" x="8223250" y="2286000"/>
          <p14:tracePt t="146668" x="8185150" y="2324100"/>
          <p14:tracePt t="146685" x="8140700" y="2355850"/>
          <p14:tracePt t="146701" x="8108950" y="2374900"/>
          <p14:tracePt t="146718" x="8089900" y="2393950"/>
          <p14:tracePt t="146764" x="8083550" y="2393950"/>
          <p14:tracePt t="146779" x="8102600" y="2381250"/>
          <p14:tracePt t="146787" x="8121650" y="2362200"/>
          <p14:tracePt t="146803" x="8153400" y="2343150"/>
          <p14:tracePt t="146819" x="8223250" y="2305050"/>
          <p14:tracePt t="146836" x="8255000" y="2286000"/>
          <p14:tracePt t="146853" x="8261350" y="2286000"/>
          <p14:tracePt t="146884" x="8261350" y="2292350"/>
          <p14:tracePt t="146891" x="8255000" y="2305050"/>
          <p14:tracePt t="146907" x="8235950" y="2317750"/>
          <p14:tracePt t="146917" x="8223250" y="2330450"/>
          <p14:tracePt t="146936" x="8178800" y="2349500"/>
          <p14:tracePt t="146951" x="8147050" y="2368550"/>
          <p14:tracePt t="146967" x="8134350" y="2387600"/>
          <p14:tracePt t="147019" x="8134350" y="2381250"/>
          <p14:tracePt t="147027" x="8134350" y="2374900"/>
          <p14:tracePt t="147043" x="8147050" y="2362200"/>
          <p14:tracePt t="147051" x="8166100" y="2355850"/>
          <p14:tracePt t="147069" x="8191500" y="2343150"/>
          <p14:tracePt t="147084" x="8216900" y="2336800"/>
          <p14:tracePt t="147100" x="8223250" y="2330450"/>
          <p14:tracePt t="147117" x="8235950" y="2330450"/>
          <p14:tracePt t="147136" x="8242300" y="2330450"/>
          <p14:tracePt t="147169" x="8255000" y="2343150"/>
          <p14:tracePt t="147186" x="8267700" y="2362200"/>
          <p14:tracePt t="147202" x="8293100" y="2406650"/>
          <p14:tracePt t="147219" x="8350250" y="2527300"/>
          <p14:tracePt t="147235" x="8375650" y="2628900"/>
          <p14:tracePt t="147252" x="8394700" y="2660650"/>
          <p14:tracePt t="147507" x="8394700" y="2667000"/>
          <p14:tracePt t="147516" x="8394700" y="2660650"/>
          <p14:tracePt t="147524" x="8388350" y="2647950"/>
          <p14:tracePt t="147548" x="8375650" y="2660650"/>
          <p14:tracePt t="147556" x="8343900" y="2667000"/>
          <p14:tracePt t="147566" x="8324850" y="2686050"/>
          <p14:tracePt t="147583" x="8267700" y="2736850"/>
          <p14:tracePt t="147599" x="8204200" y="2743200"/>
          <p14:tracePt t="147618" x="8172450" y="2743200"/>
          <p14:tracePt t="147635" x="8140700" y="2749550"/>
          <p14:tracePt t="147649" x="8134350" y="2749550"/>
          <p14:tracePt t="147724" x="8128000" y="2755900"/>
          <p14:tracePt t="147748" x="8121650" y="2768600"/>
          <p14:tracePt t="147755" x="8115300" y="2768600"/>
          <p14:tracePt t="147765" x="8108950" y="2774950"/>
          <p14:tracePt t="147783" x="8102600" y="2781300"/>
          <p14:tracePt t="147799" x="8096250" y="2794000"/>
          <p14:tracePt t="147832" x="8096250" y="2806700"/>
          <p14:tracePt t="147867" x="8096250" y="2813050"/>
          <p14:tracePt t="147883" x="8096250" y="2819400"/>
          <p14:tracePt t="147996" x="8096250" y="2825750"/>
          <p14:tracePt t="148012" x="8096250" y="2838450"/>
          <p14:tracePt t="148020" x="8096250" y="2851150"/>
          <p14:tracePt t="148033" x="8096250" y="2876550"/>
          <p14:tracePt t="148050" x="8089900" y="2940050"/>
          <p14:tracePt t="148067" x="8064500" y="3086100"/>
          <p14:tracePt t="148081" x="8064500" y="3130550"/>
          <p14:tracePt t="148100" x="8064500" y="3371850"/>
          <p14:tracePt t="148117" x="8064500" y="3600450"/>
          <p14:tracePt t="148133" x="8096250" y="3873500"/>
          <p14:tracePt t="148150" x="8121650" y="4146550"/>
          <p14:tracePt t="148165" x="8159750" y="4457700"/>
          <p14:tracePt t="148184" x="8191500" y="4737100"/>
          <p14:tracePt t="148200" x="8229600" y="4978400"/>
          <p14:tracePt t="148217" x="8242300" y="5181600"/>
          <p14:tracePt t="148233" x="8267700" y="5346700"/>
          <p14:tracePt t="148248" x="8293100" y="5473700"/>
          <p14:tracePt t="148266" x="8312150" y="5568950"/>
          <p14:tracePt t="148281" x="8318500" y="5613400"/>
          <p14:tracePt t="148300" x="8331200" y="5657850"/>
          <p14:tracePt t="148314" x="8337550" y="5670550"/>
          <p14:tracePt t="148333" x="8343900" y="5683250"/>
          <p14:tracePt t="148350" x="8343900" y="5689600"/>
          <p14:tracePt t="148366" x="8350250" y="5695950"/>
          <p14:tracePt t="148381" x="8356600" y="5695950"/>
          <p14:tracePt t="148400" x="8362950" y="5702300"/>
          <p14:tracePt t="148414" x="8369300" y="5702300"/>
          <p14:tracePt t="148431" x="8375650" y="5702300"/>
          <p14:tracePt t="148447" x="8407400" y="5702300"/>
          <p14:tracePt t="148466" x="8445500" y="5695950"/>
          <p14:tracePt t="148483" x="8483600" y="5670550"/>
          <p14:tracePt t="148516" x="8489950" y="5664200"/>
          <p14:tracePt t="148540" x="8496300" y="5664200"/>
          <p14:tracePt t="148549" x="8502650" y="5664200"/>
          <p14:tracePt t="148565" x="8509000" y="5664200"/>
          <p14:tracePt t="148582" x="8521700" y="5657850"/>
          <p14:tracePt t="148597" x="8540750" y="5632450"/>
          <p14:tracePt t="148616" x="8610600" y="5607050"/>
          <p14:tracePt t="148632" x="8705850" y="5594350"/>
          <p14:tracePt t="148649" x="8813800" y="5600700"/>
          <p14:tracePt t="148663" x="8909050" y="5689600"/>
          <p14:tracePt t="148682" x="8997950" y="5797550"/>
          <p14:tracePt t="148699" x="9118600" y="5975350"/>
          <p14:tracePt t="148715" x="9150350" y="6064250"/>
          <p14:tracePt t="148732" x="9163050" y="6134100"/>
          <p14:tracePt t="148746" x="9163050" y="6159500"/>
          <p14:tracePt t="148765" x="9150350" y="6197600"/>
          <p14:tracePt t="148781" x="9124950" y="6242050"/>
          <p14:tracePt t="148796" x="9074150" y="6280150"/>
          <p14:tracePt t="148815" x="9029700" y="6299200"/>
          <p14:tracePt t="148830" x="8991600" y="6311900"/>
          <p14:tracePt t="148848" x="8959850" y="6324600"/>
          <p14:tracePt t="148864" x="8934450" y="6324600"/>
          <p14:tracePt t="148881" x="8921750" y="6324600"/>
          <p14:tracePt t="148931" x="8928100" y="6318250"/>
          <p14:tracePt t="148947" x="8940800" y="6299200"/>
          <p14:tracePt t="148955" x="8972550" y="6286500"/>
          <p14:tracePt t="148963" x="8997950" y="6273800"/>
          <p14:tracePt t="148981" x="9118600" y="6216650"/>
          <p14:tracePt t="148996" x="9264650" y="6159500"/>
          <p14:tracePt t="149014" x="9448800" y="6108700"/>
          <p14:tracePt t="149029" x="9626600" y="6076950"/>
          <p14:tracePt t="149047" x="9759950" y="6064250"/>
          <p14:tracePt t="149062" x="9829800" y="6064250"/>
          <p14:tracePt t="149080" x="9842500" y="6070600"/>
          <p14:tracePt t="149114" x="9829800" y="6102350"/>
          <p14:tracePt t="149130" x="9810750" y="6121400"/>
          <p14:tracePt t="149147" x="9791700" y="6146800"/>
          <p14:tracePt t="149164" x="9779000" y="6159500"/>
          <p14:tracePt t="149180" x="9779000" y="6172200"/>
          <p14:tracePt t="149197" x="9772650" y="6178550"/>
          <p14:tracePt t="149213" x="9766300" y="6184900"/>
          <p14:tracePt t="149231" x="9766300" y="6191250"/>
          <p14:tracePt t="149248" x="9766300" y="6197600"/>
          <p14:tracePt t="149264" x="9766300" y="6203950"/>
          <p14:tracePt t="149281" x="9759950" y="6203950"/>
          <p14:tracePt t="149492" x="9772650" y="6203950"/>
          <p14:tracePt t="149508" x="9779000" y="6203950"/>
          <p14:tracePt t="149516" x="9785350" y="6203950"/>
          <p14:tracePt t="149530" x="9791700" y="6203950"/>
          <p14:tracePt t="149546" x="9810750" y="6197600"/>
          <p14:tracePt t="149561" x="9817100" y="6191250"/>
          <p14:tracePt t="149580" x="9829800" y="6191250"/>
          <p14:tracePt t="149597" x="9836150" y="6191250"/>
          <p14:tracePt t="149692" x="9842500" y="6191250"/>
          <p14:tracePt t="149700" x="9842500" y="6184900"/>
          <p14:tracePt t="149724" x="9848850" y="6184900"/>
          <p14:tracePt t="149756" x="9855200" y="6184900"/>
          <p14:tracePt t="149780" x="9861550" y="6184900"/>
          <p14:tracePt t="149788" x="9867900" y="6184900"/>
          <p14:tracePt t="149795" x="9867900" y="6178550"/>
          <p14:tracePt t="149819" x="9874250" y="6178550"/>
          <p14:tracePt t="149844" x="9874250" y="6172200"/>
          <p14:tracePt t="149884" x="9880600" y="6172200"/>
          <p14:tracePt t="150100" x="9880600" y="6178550"/>
          <p14:tracePt t="150323" x="9880600" y="6172200"/>
          <p14:tracePt t="150340" x="9886950" y="6172200"/>
          <p14:tracePt t="150356" x="9886950" y="6165850"/>
          <p14:tracePt t="150364" x="9893300" y="6165850"/>
          <p14:tracePt t="150396" x="9899650" y="6159500"/>
          <p14:tracePt t="150420" x="9899650" y="6153150"/>
          <p14:tracePt t="150604" x="9899650" y="6159500"/>
          <p14:tracePt t="150755" x="9893300" y="6159500"/>
          <p14:tracePt t="150772" x="9886950" y="6159500"/>
          <p14:tracePt t="150780" x="9886950" y="6165850"/>
          <p14:tracePt t="150811" x="9880600" y="6165850"/>
          <p14:tracePt t="151140" x="9886950" y="6165850"/>
          <p14:tracePt t="151147" x="9893300" y="6165850"/>
          <p14:tracePt t="151159" x="9899650" y="6159500"/>
          <p14:tracePt t="151176" x="9906000" y="6159500"/>
          <p14:tracePt t="151191" x="9912350" y="6153150"/>
          <p14:tracePt t="151209" x="9918700" y="6146800"/>
          <p14:tracePt t="151243" x="9925050" y="6140450"/>
          <p14:tracePt t="151276" x="9931400" y="6140450"/>
          <p14:tracePt t="151292" x="9944100" y="6134100"/>
          <p14:tracePt t="151309" x="9950450" y="6134100"/>
          <p14:tracePt t="151326" x="9956800" y="6134100"/>
          <p14:tracePt t="151342" x="9969500" y="6134100"/>
          <p14:tracePt t="151358" x="9982200" y="6140450"/>
          <p14:tracePt t="151375" x="9982200" y="6153150"/>
          <p14:tracePt t="151392" x="9982200" y="6172200"/>
          <p14:tracePt t="151408" x="9975850" y="6203950"/>
          <p14:tracePt t="151425" x="9950450" y="6235700"/>
          <p14:tracePt t="151441" x="9906000" y="6267450"/>
          <p14:tracePt t="151458" x="9829800" y="6299200"/>
          <p14:tracePt t="151473" x="9734550" y="6311900"/>
          <p14:tracePt t="151492" x="9544050" y="6292850"/>
          <p14:tracePt t="151508" x="9436100" y="6248400"/>
          <p14:tracePt t="151525" x="9353550" y="6203950"/>
          <p14:tracePt t="151540" x="9309100" y="6153150"/>
          <p14:tracePt t="151558" x="9283700" y="6096000"/>
          <p14:tracePt t="151575" x="9277350" y="6019800"/>
          <p14:tracePt t="151590" x="9283700" y="5930900"/>
          <p14:tracePt t="151608" x="9328150" y="5835650"/>
          <p14:tracePt t="151623" x="9391650" y="5734050"/>
          <p14:tracePt t="151642" x="9486900" y="5638800"/>
          <p14:tracePt t="151658" x="9601200" y="5562600"/>
          <p14:tracePt t="151673" x="9709150" y="5505450"/>
          <p14:tracePt t="151689" x="9798050" y="5480050"/>
          <p14:tracePt t="151706" x="9867900" y="5467350"/>
          <p14:tracePt t="151725" x="9950450" y="5480050"/>
          <p14:tracePt t="151741" x="9988550" y="5530850"/>
          <p14:tracePt t="151756" x="10033000" y="5632450"/>
          <p14:tracePt t="151773" x="10058400" y="5784850"/>
          <p14:tracePt t="151791" x="10077450" y="5949950"/>
          <p14:tracePt t="151808" x="10077450" y="6096000"/>
          <p14:tracePt t="151825" x="10058400" y="6223000"/>
          <p14:tracePt t="151841" x="10001250" y="6324600"/>
          <p14:tracePt t="151856" x="9906000" y="6388100"/>
          <p14:tracePt t="151875" x="9690100" y="6400800"/>
          <p14:tracePt t="151891" x="9525000" y="6356350"/>
          <p14:tracePt t="151908" x="9378950" y="6261100"/>
          <p14:tracePt t="151924" x="9283700" y="6159500"/>
          <p14:tracePt t="151941" x="9220200" y="6032500"/>
          <p14:tracePt t="151955" x="9194800" y="5905500"/>
          <p14:tracePt t="151974" x="9194800" y="5835650"/>
          <p14:tracePt t="151991" x="9213850" y="5695950"/>
          <p14:tracePt t="152007" x="9290050" y="5562600"/>
          <p14:tracePt t="152024" x="9410700" y="5461000"/>
          <p14:tracePt t="152039" x="9556750" y="5372100"/>
          <p14:tracePt t="152057" x="9702800" y="5346700"/>
          <p14:tracePt t="152074" x="9836150" y="5340350"/>
          <p14:tracePt t="152088" x="9950450" y="5397500"/>
          <p14:tracePt t="152105" x="10033000" y="5505450"/>
          <p14:tracePt t="152122" x="10077450" y="5626100"/>
          <p14:tracePt t="152138" x="10096500" y="5772150"/>
          <p14:tracePt t="152157" x="10064750" y="6007100"/>
          <p14:tracePt t="152174" x="10001250" y="6153150"/>
          <p14:tracePt t="152188" x="9906000" y="6267450"/>
          <p14:tracePt t="152207" x="9772650" y="6318250"/>
          <p14:tracePt t="152221" x="9639300" y="6337300"/>
          <p14:tracePt t="152240" x="9499600" y="6318250"/>
          <p14:tracePt t="152255" x="9398000" y="6267450"/>
          <p14:tracePt t="152273" x="9334500" y="6191250"/>
          <p14:tracePt t="152290" x="9302750" y="6089650"/>
          <p14:tracePt t="152305" x="9302750" y="5981700"/>
          <p14:tracePt t="152324" x="9372600" y="5778500"/>
          <p14:tracePt t="152340" x="9461500" y="5670550"/>
          <p14:tracePt t="152355" x="9582150" y="5594350"/>
          <p14:tracePt t="152371" x="9702800" y="5537200"/>
          <p14:tracePt t="152389" x="9823450" y="5524500"/>
          <p14:tracePt t="152406" x="9931400" y="5556250"/>
          <p14:tracePt t="152422" x="10013950" y="5632450"/>
          <p14:tracePt t="152439" x="10058400" y="5746750"/>
          <p14:tracePt t="152456" x="10071100" y="5867400"/>
          <p14:tracePt t="152472" x="10071100" y="5994400"/>
          <p14:tracePt t="152489" x="10039350" y="6089650"/>
          <p14:tracePt t="152506" x="9975850" y="6165850"/>
          <p14:tracePt t="152521" x="9899650" y="6216650"/>
          <p14:tracePt t="152540" x="9798050" y="6235700"/>
          <p14:tracePt t="152554" x="9772650" y="6235700"/>
          <p14:tracePt t="152573" x="9734550" y="6235700"/>
          <p14:tracePt t="152589" x="9728200" y="6216650"/>
          <p14:tracePt t="152606" x="9721850" y="6203950"/>
          <p14:tracePt t="152621" x="9715500" y="6172200"/>
          <p14:tracePt t="152639" x="9715500" y="6146800"/>
          <p14:tracePt t="152654" x="9715500" y="6127750"/>
          <p14:tracePt t="152670" x="9721850" y="6108700"/>
          <p14:tracePt t="152689" x="9728200" y="6102350"/>
          <p14:tracePt t="152704" x="9734550" y="6102350"/>
          <p14:tracePt t="152908" x="9728200" y="6096000"/>
          <p14:tracePt t="152915" x="9715500" y="6096000"/>
          <p14:tracePt t="152956" x="9728200" y="6089650"/>
          <p14:tracePt t="152972" x="9740900" y="6070600"/>
          <p14:tracePt t="152979" x="9759950" y="6070600"/>
          <p14:tracePt t="152988" x="9779000" y="6070600"/>
          <p14:tracePt t="153005" x="9804400" y="6070600"/>
          <p14:tracePt t="153021" x="9810750" y="6076950"/>
          <p14:tracePt t="153053" x="9810750" y="6089650"/>
          <p14:tracePt t="153071" x="9804400" y="6096000"/>
          <p14:tracePt t="153105" x="9798050" y="6096000"/>
          <p14:tracePt t="154275" x="9804400" y="6089650"/>
          <p14:tracePt t="154292" x="9810750" y="6083300"/>
          <p14:tracePt t="154299" x="9817100" y="6070600"/>
          <p14:tracePt t="154307" x="9829800" y="6057900"/>
          <p14:tracePt t="154316" x="9836150" y="6051550"/>
          <p14:tracePt t="154333" x="9874250" y="6045200"/>
          <p14:tracePt t="154350" x="9880600" y="6045200"/>
          <p14:tracePt t="154500" x="9886950" y="6045200"/>
          <p14:tracePt t="154508" x="9886950" y="6051550"/>
          <p14:tracePt t="154547" x="9886950" y="6045200"/>
          <p14:tracePt t="154572" x="9899650" y="6045200"/>
          <p14:tracePt t="154587" x="9918700" y="6038850"/>
          <p14:tracePt t="154595" x="9925050" y="6026150"/>
          <p14:tracePt t="154603" x="9931400" y="6026150"/>
          <p14:tracePt t="154617" x="9937750" y="6013450"/>
          <p14:tracePt t="154632" x="9950450" y="5988050"/>
          <p14:tracePt t="154650" x="9950450" y="5975350"/>
          <p14:tracePt t="154667" x="9950450" y="5969000"/>
          <p14:tracePt t="155140" x="9944100" y="5969000"/>
          <p14:tracePt t="155147" x="9931400" y="5962650"/>
          <p14:tracePt t="155156" x="9918700" y="5956300"/>
          <p14:tracePt t="155166" x="9899650" y="5956300"/>
          <p14:tracePt t="155183" x="9874250" y="5943600"/>
          <p14:tracePt t="155199" x="9848850" y="5930900"/>
          <p14:tracePt t="155216" x="9829800" y="5930900"/>
          <p14:tracePt t="155233" x="9829800" y="5924550"/>
          <p14:tracePt t="155332" x="9823450" y="5924550"/>
          <p14:tracePt t="155339" x="9817100" y="5924550"/>
          <p14:tracePt t="155412" x="9810750" y="5924550"/>
          <p14:tracePt t="155420" x="9785350" y="5930900"/>
          <p14:tracePt t="155432" x="9753600" y="5930900"/>
          <p14:tracePt t="155449" x="9690100" y="5943600"/>
          <p14:tracePt t="155466" x="9664700" y="5943600"/>
          <p14:tracePt t="155482" x="9658350" y="5943600"/>
          <p14:tracePt t="155580" x="9658350" y="5949950"/>
          <p14:tracePt t="155587" x="9690100" y="5956300"/>
          <p14:tracePt t="155598" x="9696450" y="5956300"/>
          <p14:tracePt t="155628" x="9702800" y="5956300"/>
          <p14:tracePt t="155796" x="9702800" y="5962650"/>
          <p14:tracePt t="155804" x="9696450" y="5962650"/>
          <p14:tracePt t="155820" x="9690100" y="5962650"/>
          <p14:tracePt t="155892" x="9683750" y="5962650"/>
          <p14:tracePt t="155900" x="9677400" y="5962650"/>
          <p14:tracePt t="155916" x="9671050" y="5962650"/>
          <p14:tracePt t="155931" x="9664700" y="5962650"/>
          <p14:tracePt t="155948" x="9652000" y="5962650"/>
          <p14:tracePt t="155972" x="9645650" y="5962650"/>
          <p14:tracePt t="155988" x="9639300" y="5962650"/>
          <p14:tracePt t="155998" x="9632950" y="5962650"/>
          <p14:tracePt t="156014" x="9632950" y="5956300"/>
          <p14:tracePt t="156031" x="9632950" y="5949950"/>
          <p14:tracePt t="156047" x="9626600" y="5943600"/>
          <p14:tracePt t="156064" x="9626600" y="5930900"/>
          <p14:tracePt t="156081" x="9626600" y="5924550"/>
          <p14:tracePt t="156097" x="9626600" y="5918200"/>
          <p14:tracePt t="156114" x="9626600" y="5911850"/>
          <p14:tracePt t="156131" x="9626600" y="5905500"/>
          <p14:tracePt t="156147" x="9626600" y="5892800"/>
          <p14:tracePt t="156164" x="9626600" y="5886450"/>
          <p14:tracePt t="156180" x="9626600" y="5880100"/>
          <p14:tracePt t="156197" x="9626600" y="5873750"/>
          <p14:tracePt t="156214" x="9626600" y="5861050"/>
          <p14:tracePt t="156230" x="9626600" y="5854700"/>
          <p14:tracePt t="156264" x="9620250" y="5842000"/>
          <p14:tracePt t="156596" x="9613900" y="5835650"/>
          <p14:tracePt t="156603" x="9607550" y="5835650"/>
          <p14:tracePt t="156651" x="9607550" y="5829300"/>
          <p14:tracePt t="156764" x="9607550" y="5822950"/>
          <p14:tracePt t="156771" x="9607550" y="5816600"/>
          <p14:tracePt t="156779" x="9613900" y="5816600"/>
          <p14:tracePt t="156804" x="9620250" y="5816600"/>
          <p14:tracePt t="156812" x="9626600" y="5816600"/>
          <p14:tracePt t="156829" x="9639300" y="5816600"/>
          <p14:tracePt t="156845" x="9683750" y="5854700"/>
          <p14:tracePt t="156860" x="9747250" y="5905500"/>
          <p14:tracePt t="156879" x="9791700" y="5969000"/>
          <p14:tracePt t="156895" x="9836150" y="6019800"/>
          <p14:tracePt t="156910" x="9855200" y="6070600"/>
          <p14:tracePt t="156929" x="9861550" y="6108700"/>
          <p14:tracePt t="156945" x="9855200" y="6153150"/>
          <p14:tracePt t="156962" x="9817100" y="6210300"/>
          <p14:tracePt t="156977" x="9753600" y="6254750"/>
          <p14:tracePt t="156996" x="9588500" y="6305550"/>
          <p14:tracePt t="157012" x="9480550" y="6305550"/>
          <p14:tracePt t="157029" x="9391650" y="6305550"/>
          <p14:tracePt t="157045" x="9334500" y="6273800"/>
          <p14:tracePt t="157062" x="9309100" y="6242050"/>
          <p14:tracePt t="157078" x="9296400" y="6191250"/>
          <p14:tracePt t="157095" x="9296400" y="6127750"/>
          <p14:tracePt t="157112" x="9302750" y="6051550"/>
          <p14:tracePt t="157128" x="9347200" y="5969000"/>
          <p14:tracePt t="157145" x="9423400" y="5873750"/>
          <p14:tracePt t="157160" x="9518650" y="5778500"/>
          <p14:tracePt t="157176" x="9639300" y="5702300"/>
          <p14:tracePt t="157195" x="9836150" y="5638800"/>
          <p14:tracePt t="157212" x="9963150" y="5638800"/>
          <p14:tracePt t="157228" x="10052050" y="5664200"/>
          <p14:tracePt t="157245" x="10102850" y="5721350"/>
          <p14:tracePt t="157261" x="10128250" y="5784850"/>
          <p14:tracePt t="157278" x="10128250" y="5861050"/>
          <p14:tracePt t="157295" x="10083800" y="5975350"/>
          <p14:tracePt t="157311" x="10020300" y="6076950"/>
          <p14:tracePt t="157326" x="9906000" y="6165850"/>
          <p14:tracePt t="157342" x="9766300" y="6248400"/>
          <p14:tracePt t="157361" x="9588500" y="6280150"/>
          <p14:tracePt t="157376" x="9398000" y="6273800"/>
          <p14:tracePt t="157395" x="9163050" y="6191250"/>
          <p14:tracePt t="157409" x="9118600" y="6146800"/>
          <p14:tracePt t="157426" x="9061450" y="6057900"/>
          <p14:tracePt t="157444" x="9048750" y="5899150"/>
          <p14:tracePt t="157461" x="9086850" y="5784850"/>
          <p14:tracePt t="157477" x="9169400" y="5689600"/>
          <p14:tracePt t="157494" x="9271000" y="5626100"/>
          <p14:tracePt t="157511" x="9385300" y="5600700"/>
          <p14:tracePt t="157527" x="9499600" y="5600700"/>
          <p14:tracePt t="157542" x="9582150" y="5632450"/>
          <p14:tracePt t="157560" x="9620250" y="5689600"/>
          <p14:tracePt t="157577" x="9639300" y="5753100"/>
          <p14:tracePt t="157592" x="9652000" y="5791200"/>
          <p14:tracePt t="157610" x="9613900" y="5721350"/>
          <p14:tracePt t="157788" x="9613900" y="5715000"/>
          <p14:tracePt t="157811" x="9620250" y="5715000"/>
          <p14:tracePt t="157820" x="9632950" y="5715000"/>
          <p14:tracePt t="157827" x="9652000" y="5715000"/>
          <p14:tracePt t="157843" x="9658350" y="5715000"/>
          <p14:tracePt t="157860" x="9664700" y="5715000"/>
          <p14:tracePt t="157876" x="9671050" y="5715000"/>
          <p14:tracePt t="157908" x="9671050" y="5721350"/>
          <p14:tracePt t="158036" x="9671050" y="5715000"/>
          <p14:tracePt t="158244" x="9664700" y="5715000"/>
          <p14:tracePt t="158252" x="9658350" y="5715000"/>
          <p14:tracePt t="158860" x="9658350" y="5721350"/>
          <p14:tracePt t="158868" x="9652000" y="5721350"/>
          <p14:tracePt t="161148" x="9658350" y="5721350"/>
          <p14:tracePt t="161155" x="9696450" y="5721350"/>
          <p14:tracePt t="161168" x="9759950" y="5721350"/>
          <p14:tracePt t="161185" x="9823450" y="5721350"/>
          <p14:tracePt t="161201" x="9950450" y="5727700"/>
          <p14:tracePt t="161219" x="10096500" y="5778500"/>
          <p14:tracePt t="161235" x="10140950" y="5816600"/>
          <p14:tracePt t="161250" x="10153650" y="5835650"/>
          <p14:tracePt t="161268" x="10153650" y="5892800"/>
          <p14:tracePt t="161285" x="10121900" y="5949950"/>
          <p14:tracePt t="161301" x="10064750" y="6026150"/>
          <p14:tracePt t="161316" x="10001250" y="6108700"/>
          <p14:tracePt t="161335" x="9925050" y="6178550"/>
          <p14:tracePt t="161351" x="9810750" y="6254750"/>
          <p14:tracePt t="161366" x="9696450" y="6305550"/>
          <p14:tracePt t="161385" x="9575800" y="6324600"/>
          <p14:tracePt t="161399" x="9480550" y="6324600"/>
          <p14:tracePt t="161416" x="9398000" y="6267450"/>
          <p14:tracePt t="161435" x="9347200" y="6153150"/>
          <p14:tracePt t="161449" x="9340850" y="6096000"/>
          <p14:tracePt t="161468" x="9334500" y="5943600"/>
          <p14:tracePt t="161484" x="9372600" y="5861050"/>
          <p14:tracePt t="161501" x="9429750" y="5784850"/>
          <p14:tracePt t="161516" x="9531350" y="5727700"/>
          <p14:tracePt t="161534" x="9645650" y="5695950"/>
          <p14:tracePt t="161551" x="9772650" y="5689600"/>
          <p14:tracePt t="161567" x="9867900" y="5715000"/>
          <p14:tracePt t="161582" x="9944100" y="5791200"/>
          <p14:tracePt t="161601" x="9982200" y="5880100"/>
          <p14:tracePt t="161617" x="10001250" y="5994400"/>
          <p14:tracePt t="161634" x="10001250" y="6127750"/>
          <p14:tracePt t="161651" x="9874250" y="6324600"/>
          <p14:tracePt t="161667" x="9740900" y="6432550"/>
          <p14:tracePt t="161684" x="9582150" y="6502400"/>
          <p14:tracePt t="161699" x="9410700" y="6521450"/>
          <p14:tracePt t="161717" x="9271000" y="6508750"/>
          <p14:tracePt t="161734" x="9182100" y="6445250"/>
          <p14:tracePt t="161748" x="9137650" y="6343650"/>
          <p14:tracePt t="161767" x="9131300" y="6223000"/>
          <p14:tracePt t="161782" x="9156700" y="6096000"/>
          <p14:tracePt t="161800" x="9213850" y="5994400"/>
          <p14:tracePt t="161815" x="9302750" y="5886450"/>
          <p14:tracePt t="161834" x="9404350" y="5822950"/>
          <p14:tracePt t="161850" x="9518650" y="5803900"/>
          <p14:tracePt t="161867" x="9652000" y="5842000"/>
          <p14:tracePt t="161883" x="9709150" y="5918200"/>
          <p14:tracePt t="161900" x="9753600" y="6013450"/>
          <p14:tracePt t="161917" x="9772650" y="6102350"/>
          <p14:tracePt t="161933" x="9772650" y="6172200"/>
          <p14:tracePt t="161950" x="9772650" y="6242050"/>
          <p14:tracePt t="161966" x="9753600" y="6286500"/>
          <p14:tracePt t="161983" x="9721850" y="6318250"/>
          <p14:tracePt t="161998" x="9702800" y="6337300"/>
          <p14:tracePt t="162016" x="9690100" y="6343650"/>
          <p14:tracePt t="162031" x="9683750" y="6343650"/>
          <p14:tracePt t="162050" x="9677400" y="6330950"/>
          <p14:tracePt t="162067" x="9664700" y="6299200"/>
          <p14:tracePt t="162083" x="9664700" y="6267450"/>
          <p14:tracePt t="162100" x="9664700" y="6261100"/>
          <p14:tracePt t="162244" x="9671050" y="6261100"/>
          <p14:tracePt t="162251" x="9677400" y="6261100"/>
          <p14:tracePt t="162395" x="9677400" y="6267450"/>
          <p14:tracePt t="162411" x="9677400" y="6273800"/>
          <p14:tracePt t="162419" x="9677400" y="6280150"/>
          <p14:tracePt t="162451" x="9677400" y="6286500"/>
          <p14:tracePt t="162524" x="9683750" y="6286500"/>
          <p14:tracePt t="162548" x="9683750" y="6292850"/>
          <p14:tracePt t="162571" x="9683750" y="6299200"/>
          <p14:tracePt t="162620" x="9683750" y="6305550"/>
          <p14:tracePt t="162916" x="9690100" y="6305550"/>
          <p14:tracePt t="162931" x="9690100" y="6299200"/>
          <p14:tracePt t="162939" x="9696450" y="6299200"/>
          <p14:tracePt t="162955" x="9702800" y="6299200"/>
          <p14:tracePt t="162972" x="9702800" y="6292850"/>
          <p14:tracePt t="163020" x="9709150" y="6292850"/>
          <p14:tracePt t="163068" x="9709150" y="6299200"/>
          <p14:tracePt t="163075" x="9709150" y="6305550"/>
          <p14:tracePt t="163083" x="9709150" y="6311900"/>
          <p14:tracePt t="163097" x="9702800" y="6324600"/>
          <p14:tracePt t="163114" x="9690100" y="6324600"/>
          <p14:tracePt t="163131" x="9613900" y="6350000"/>
          <p14:tracePt t="163147" x="9531350" y="6350000"/>
          <p14:tracePt t="163164" x="9442450" y="6350000"/>
          <p14:tracePt t="163180" x="9334500" y="6311900"/>
          <p14:tracePt t="163197" x="9251950" y="6248400"/>
          <p14:tracePt t="163214" x="9207500" y="6165850"/>
          <p14:tracePt t="163230" x="9194800" y="6083300"/>
          <p14:tracePt t="163247" x="9194800" y="5988050"/>
          <p14:tracePt t="163264" x="9213850" y="5886450"/>
          <p14:tracePt t="163278" x="9264650" y="5791200"/>
          <p14:tracePt t="163297" x="9353550" y="5708650"/>
          <p14:tracePt t="163313" x="9480550" y="5657850"/>
          <p14:tracePt t="163328" x="9613900" y="5645150"/>
          <p14:tracePt t="163347" x="9829800" y="5670550"/>
          <p14:tracePt t="163363" x="9937750" y="5753100"/>
          <p14:tracePt t="163380" x="10013950" y="5848350"/>
          <p14:tracePt t="163396" x="10052050" y="5956300"/>
          <p14:tracePt t="163411" x="10071100" y="6057900"/>
          <p14:tracePt t="163430" x="10071100" y="6108700"/>
          <p14:tracePt t="163446" x="10045700" y="6197600"/>
          <p14:tracePt t="163461" x="9988550" y="6286500"/>
          <p14:tracePt t="163480" x="9886950" y="6337300"/>
          <p14:tracePt t="163496" x="9740900" y="6388100"/>
          <p14:tracePt t="163511" x="9563100" y="6413500"/>
          <p14:tracePt t="163530" x="9417050" y="6426200"/>
          <p14:tracePt t="163546" x="9302750" y="6407150"/>
          <p14:tracePt t="163561" x="9245600" y="6369050"/>
          <p14:tracePt t="163579" x="9213850" y="6267450"/>
          <p14:tracePt t="163596" x="9213850" y="6172200"/>
          <p14:tracePt t="163611" x="9271000" y="6038850"/>
          <p14:tracePt t="163629" x="9353550" y="5899150"/>
          <p14:tracePt t="163644" x="9486900" y="5765800"/>
          <p14:tracePt t="163663" x="9652000" y="5670550"/>
          <p14:tracePt t="163677" x="9817100" y="5626100"/>
          <p14:tracePt t="163696" x="9988550" y="5619750"/>
          <p14:tracePt t="163710" x="10109200" y="5657850"/>
          <p14:tracePt t="163729" x="10172700" y="5721350"/>
          <p14:tracePt t="163746" x="10204450" y="5816600"/>
          <p14:tracePt t="163760" x="10204450" y="5924550"/>
          <p14:tracePt t="163779" x="10134600" y="6127750"/>
          <p14:tracePt t="163796" x="10045700" y="6242050"/>
          <p14:tracePt t="163812" x="9918700" y="6343650"/>
          <p14:tracePt t="163829" x="9766300" y="6400800"/>
          <p14:tracePt t="163845" x="9620250" y="6426200"/>
          <p14:tracePt t="163862" x="9493250" y="6432550"/>
          <p14:tracePt t="163877" x="9423400" y="6413500"/>
          <p14:tracePt t="163895" x="9391650" y="6394450"/>
          <p14:tracePt t="163912" x="9385300" y="6356350"/>
          <p14:tracePt t="163929" x="9385300" y="6292850"/>
          <p14:tracePt t="163945" x="9398000" y="6223000"/>
          <p14:tracePt t="163962" x="9442450" y="6159500"/>
          <p14:tracePt t="163979" x="9505950" y="6089650"/>
          <p14:tracePt t="163995" x="9537700" y="6076950"/>
          <p14:tracePt t="164010" x="9550400" y="6076950"/>
          <p14:tracePt t="164028" x="9575800" y="6083300"/>
          <p14:tracePt t="164045" x="9575800" y="6108700"/>
          <p14:tracePt t="164062" x="9582150" y="6127750"/>
          <p14:tracePt t="164078" x="9588500" y="6127750"/>
          <p14:tracePt t="164204" x="9575800" y="6127750"/>
          <p14:tracePt t="164219" x="9569450" y="6134100"/>
          <p14:tracePt t="164276" x="9569450" y="6140450"/>
          <p14:tracePt t="164284" x="9569450" y="6153150"/>
          <p14:tracePt t="164308" x="9582150" y="6165850"/>
          <p14:tracePt t="164324" x="9594850" y="6165850"/>
          <p14:tracePt t="164387" x="9588500" y="6165850"/>
          <p14:tracePt t="164428" x="9582150" y="6172200"/>
          <p14:tracePt t="164460" x="9575800" y="6172200"/>
          <p14:tracePt t="164795" x="9582150" y="6172200"/>
          <p14:tracePt t="164844" x="9588500" y="6172200"/>
          <p14:tracePt t="164868" x="9594850" y="6172200"/>
          <p14:tracePt t="164876" x="9594850" y="6178550"/>
          <p14:tracePt t="164908" x="9601200" y="6178550"/>
          <p14:tracePt t="165052" x="9607550" y="6178550"/>
          <p14:tracePt t="165140" x="9613900" y="61785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E2E22F-18BB-0957-014C-1BD252AD279C}"/>
              </a:ext>
            </a:extLst>
          </p:cNvPr>
          <p:cNvSpPr>
            <a:spLocks noGrp="1"/>
          </p:cNvSpPr>
          <p:nvPr>
            <p:ph type="title"/>
          </p:nvPr>
        </p:nvSpPr>
        <p:spPr/>
        <p:txBody>
          <a:bodyPr/>
          <a:lstStyle/>
          <a:p>
            <a:r>
              <a:rPr kumimoji="1" lang="ja-JP" altLang="en-US" dirty="0"/>
              <a:t>予防接種のテキスト、参考資料</a:t>
            </a:r>
          </a:p>
        </p:txBody>
      </p:sp>
      <p:sp>
        <p:nvSpPr>
          <p:cNvPr id="3" name="コンテンツ プレースホルダー 2">
            <a:extLst>
              <a:ext uri="{FF2B5EF4-FFF2-40B4-BE49-F238E27FC236}">
                <a16:creationId xmlns:a16="http://schemas.microsoft.com/office/drawing/2014/main" id="{A0248D95-9733-0872-D856-B4DE4A0D0307}"/>
              </a:ext>
            </a:extLst>
          </p:cNvPr>
          <p:cNvSpPr>
            <a:spLocks noGrp="1"/>
          </p:cNvSpPr>
          <p:nvPr>
            <p:ph idx="1"/>
          </p:nvPr>
        </p:nvSpPr>
        <p:spPr>
          <a:xfrm>
            <a:off x="335360" y="1291222"/>
            <a:ext cx="11451704" cy="5566778"/>
          </a:xfrm>
        </p:spPr>
        <p:txBody>
          <a:bodyPr>
            <a:normAutofit lnSpcReduction="10000"/>
          </a:bodyPr>
          <a:lstStyle/>
          <a:p>
            <a:r>
              <a:rPr lang="en-US" altLang="ja-JP" dirty="0"/>
              <a:t>VPD</a:t>
            </a:r>
            <a:r>
              <a:rPr lang="ja-JP" altLang="en-US" dirty="0"/>
              <a:t>を知って、子どもを守ろうの会　ホームページ</a:t>
            </a:r>
            <a:endParaRPr lang="en-US" altLang="ja-JP" dirty="0"/>
          </a:p>
          <a:p>
            <a:pPr lvl="1"/>
            <a:r>
              <a:rPr kumimoji="1" lang="en-US" altLang="ja-JP" dirty="0"/>
              <a:t>https://www.know-vpd.jp/</a:t>
            </a:r>
          </a:p>
          <a:p>
            <a:pPr lvl="1"/>
            <a:r>
              <a:rPr lang="ja-JP" altLang="en-US" dirty="0"/>
              <a:t>保護者向けを意図。詳しい。</a:t>
            </a:r>
            <a:endParaRPr lang="en-US" altLang="ja-JP" dirty="0"/>
          </a:p>
          <a:p>
            <a:pPr lvl="1"/>
            <a:endParaRPr kumimoji="1" lang="en-US" altLang="ja-JP" dirty="0"/>
          </a:p>
          <a:p>
            <a:r>
              <a:rPr kumimoji="1" lang="ja-JP" altLang="en-US" dirty="0"/>
              <a:t>予防接種ガイドライン</a:t>
            </a:r>
            <a:endParaRPr lang="en-US" altLang="ja-JP" dirty="0"/>
          </a:p>
          <a:p>
            <a:pPr lvl="1"/>
            <a:r>
              <a:rPr kumimoji="1" lang="ja-JP" altLang="en-US" dirty="0"/>
              <a:t>予防接種リサーチセンター出版　</a:t>
            </a:r>
            <a:r>
              <a:rPr kumimoji="1" lang="en-US" altLang="ja-JP" dirty="0"/>
              <a:t>280</a:t>
            </a:r>
            <a:r>
              <a:rPr kumimoji="1" lang="ja-JP" altLang="en-US" dirty="0"/>
              <a:t>円（税込み）</a:t>
            </a:r>
            <a:endParaRPr kumimoji="1" lang="en-US" altLang="ja-JP" dirty="0"/>
          </a:p>
          <a:p>
            <a:pPr lvl="1"/>
            <a:r>
              <a:rPr lang="ja-JP" altLang="en-US" dirty="0"/>
              <a:t>定期予防接種を実施する医療従事者向け。</a:t>
            </a:r>
            <a:endParaRPr lang="en-US" altLang="ja-JP" dirty="0"/>
          </a:p>
          <a:p>
            <a:pPr lvl="1"/>
            <a:r>
              <a:rPr kumimoji="1" lang="ja-JP" altLang="en-US" dirty="0"/>
              <a:t>薄いが詳しい。廉価。実務的。</a:t>
            </a:r>
            <a:endParaRPr kumimoji="1" lang="en-US" altLang="ja-JP" dirty="0"/>
          </a:p>
          <a:p>
            <a:pPr lvl="1"/>
            <a:endParaRPr lang="en-US" altLang="ja-JP" dirty="0"/>
          </a:p>
          <a:p>
            <a:r>
              <a:rPr kumimoji="1" lang="ja-JP" altLang="en-US" dirty="0"/>
              <a:t>予防接種の手引き　</a:t>
            </a:r>
            <a:r>
              <a:rPr kumimoji="1" lang="en-US" altLang="ja-JP" dirty="0"/>
              <a:t>〈2024-25</a:t>
            </a:r>
            <a:r>
              <a:rPr kumimoji="1" lang="ja-JP" altLang="en-US" dirty="0"/>
              <a:t>年度版</a:t>
            </a:r>
            <a:r>
              <a:rPr kumimoji="1" lang="en-US" altLang="ja-JP" dirty="0"/>
              <a:t>〉</a:t>
            </a:r>
          </a:p>
          <a:p>
            <a:pPr lvl="1"/>
            <a:r>
              <a:rPr lang="ja-JP" altLang="en-US" dirty="0"/>
              <a:t>近代出版　 </a:t>
            </a:r>
            <a:r>
              <a:rPr lang="en-US" altLang="ja-JP" dirty="0"/>
              <a:t>7150</a:t>
            </a:r>
            <a:r>
              <a:rPr lang="ja-JP" altLang="en-US" dirty="0"/>
              <a:t>円（税込み）</a:t>
            </a:r>
            <a:endParaRPr lang="en-US" altLang="ja-JP" dirty="0"/>
          </a:p>
          <a:p>
            <a:pPr lvl="1"/>
            <a:r>
              <a:rPr kumimoji="1" lang="ja-JP" altLang="en-US" dirty="0"/>
              <a:t>非常に詳しい。専門家向け辞書。</a:t>
            </a:r>
          </a:p>
        </p:txBody>
      </p:sp>
    </p:spTree>
    <p:extLst>
      <p:ext uri="{BB962C8B-B14F-4D97-AF65-F5344CB8AC3E}">
        <p14:creationId xmlns:p14="http://schemas.microsoft.com/office/powerpoint/2010/main" val="2013381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271588" y="0"/>
            <a:ext cx="10515600" cy="981075"/>
          </a:xfrm>
        </p:spPr>
        <p:txBody>
          <a:bodyPr/>
          <a:lstStyle/>
          <a:p>
            <a:pPr eaLnBrk="1" hangingPunct="1"/>
            <a:r>
              <a:rPr lang="ja-JP" altLang="en-US"/>
              <a:t>日本脳炎</a:t>
            </a:r>
          </a:p>
        </p:txBody>
      </p:sp>
      <p:sp>
        <p:nvSpPr>
          <p:cNvPr id="74755" name="Rectangle 3"/>
          <p:cNvSpPr>
            <a:spLocks noGrp="1" noChangeArrowheads="1"/>
          </p:cNvSpPr>
          <p:nvPr>
            <p:ph idx="1"/>
          </p:nvPr>
        </p:nvSpPr>
        <p:spPr>
          <a:xfrm>
            <a:off x="1271588" y="1290638"/>
            <a:ext cx="10515600" cy="4908550"/>
          </a:xfrm>
        </p:spPr>
        <p:txBody>
          <a:bodyPr>
            <a:normAutofit/>
          </a:bodyPr>
          <a:lstStyle/>
          <a:p>
            <a:pPr eaLnBrk="1" hangingPunct="1">
              <a:defRPr/>
            </a:pPr>
            <a:r>
              <a:rPr lang="ja-JP" altLang="en-US" dirty="0"/>
              <a:t>宿主はブタ。媒介は蚊。中国～インドに広く分布</a:t>
            </a:r>
          </a:p>
          <a:p>
            <a:pPr eaLnBrk="1" hangingPunct="1">
              <a:buFont typeface="Wingdings" panose="05000000000000000000" pitchFamily="2" charset="2"/>
              <a:buNone/>
              <a:defRPr/>
            </a:pPr>
            <a:r>
              <a:rPr lang="ja-JP" altLang="en-US" dirty="0"/>
              <a:t>　　→　特に</a:t>
            </a:r>
            <a:r>
              <a:rPr lang="ja-JP" altLang="en-US" u="sng" dirty="0"/>
              <a:t>アジアの水田地域に長期滞在の場合</a:t>
            </a:r>
            <a:r>
              <a:rPr lang="ja-JP" altLang="en-US" dirty="0"/>
              <a:t>。</a:t>
            </a:r>
          </a:p>
          <a:p>
            <a:pPr eaLnBrk="1" hangingPunct="1">
              <a:defRPr/>
            </a:pPr>
            <a:r>
              <a:rPr lang="ja-JP" altLang="en-US" dirty="0"/>
              <a:t>不活化ワクチン。</a:t>
            </a:r>
          </a:p>
          <a:p>
            <a:pPr eaLnBrk="1" hangingPunct="1">
              <a:defRPr/>
            </a:pPr>
            <a:r>
              <a:rPr lang="ja-JP" altLang="en-US" u="sng" dirty="0"/>
              <a:t>基礎接種：</a:t>
            </a:r>
            <a:r>
              <a:rPr lang="en-US" altLang="ja-JP" u="sng" dirty="0"/>
              <a:t>0, 1-4wk, 6M</a:t>
            </a:r>
            <a:r>
              <a:rPr lang="ja-JP" altLang="en-US" dirty="0"/>
              <a:t>の</a:t>
            </a:r>
            <a:r>
              <a:rPr lang="en-US" altLang="ja-JP" dirty="0"/>
              <a:t>3</a:t>
            </a:r>
            <a:r>
              <a:rPr lang="ja-JP" altLang="en-US" dirty="0"/>
              <a:t>回接種で数年～１０年の効果。</a:t>
            </a:r>
          </a:p>
          <a:p>
            <a:pPr eaLnBrk="1" hangingPunct="1">
              <a:defRPr/>
            </a:pPr>
            <a:r>
              <a:rPr lang="ja-JP" altLang="en-US" u="sng" dirty="0"/>
              <a:t>定期接種歴のある場合は１回追加</a:t>
            </a:r>
            <a:r>
              <a:rPr lang="ja-JP" altLang="en-US" dirty="0"/>
              <a:t>。</a:t>
            </a:r>
          </a:p>
          <a:p>
            <a:pPr lvl="1" eaLnBrk="1" hangingPunct="1">
              <a:defRPr/>
            </a:pPr>
            <a:r>
              <a:rPr lang="ja-JP" altLang="en-US" dirty="0"/>
              <a:t>接種</a:t>
            </a:r>
            <a:r>
              <a:rPr lang="en-US" altLang="ja-JP" dirty="0"/>
              <a:t>1</a:t>
            </a:r>
            <a:r>
              <a:rPr lang="ja-JP" altLang="en-US" dirty="0"/>
              <a:t>～２日後に５％程度に一過性の発熱</a:t>
            </a:r>
          </a:p>
          <a:p>
            <a:pPr eaLnBrk="1" hangingPunct="1">
              <a:defRPr/>
            </a:pPr>
            <a:r>
              <a:rPr lang="en-US" altLang="ja-JP" dirty="0"/>
              <a:t>20</a:t>
            </a:r>
            <a:r>
              <a:rPr lang="ja-JP" altLang="en-US" dirty="0"/>
              <a:t>才未満は、定期接種のキャッチアップが使えるかも。</a:t>
            </a:r>
            <a:endParaRPr lang="en-US" altLang="ja-JP" dirty="0"/>
          </a:p>
        </p:txBody>
      </p:sp>
    </p:spTree>
  </p:cSld>
  <p:clrMapOvr>
    <a:masterClrMapping/>
  </p:clrMapOvr>
  <p:transition spd="slow" advTm="91975"/>
  <p:extLst>
    <p:ext uri="{3A86A75C-4F4B-4683-9AE1-C65F6400EC91}">
      <p14:laserTraceLst xmlns:p14="http://schemas.microsoft.com/office/powerpoint/2010/main">
        <p14:tracePtLst>
          <p14:tracePt t="701" x="8826500" y="4832350"/>
          <p14:tracePt t="733" x="8820150" y="4832350"/>
          <p14:tracePt t="829" x="8813800" y="4832350"/>
          <p14:tracePt t="869" x="8807450" y="4832350"/>
          <p14:tracePt t="893" x="8801100" y="4832350"/>
          <p14:tracePt t="908" x="8794750" y="4832350"/>
          <p14:tracePt t="916" x="8788400" y="4832350"/>
          <p14:tracePt t="924" x="8782050" y="4832350"/>
          <p14:tracePt t="933" x="8775700" y="4832350"/>
          <p14:tracePt t="949" x="8737600" y="4832350"/>
          <p14:tracePt t="967" x="8674100" y="4838700"/>
          <p14:tracePt t="984" x="8521700" y="4857750"/>
          <p14:tracePt t="1001" x="8140700" y="4921250"/>
          <p14:tracePt t="1017" x="7334250" y="5029200"/>
          <p14:tracePt t="1034" x="6292850" y="5124450"/>
          <p14:tracePt t="1051" x="5175250" y="5175250"/>
          <p14:tracePt t="1068" x="3727450" y="5219700"/>
          <p14:tracePt t="1085" x="3073400" y="5213350"/>
          <p14:tracePt t="1101" x="2724150" y="5162550"/>
          <p14:tracePt t="1118" x="2628900" y="5124450"/>
          <p14:tracePt t="1134" x="2628900" y="5099050"/>
          <p14:tracePt t="1151" x="2736850" y="5035550"/>
          <p14:tracePt t="1168" x="2940050" y="4946650"/>
          <p14:tracePt t="1184" x="3257550" y="4851400"/>
          <p14:tracePt t="1199" x="3632200" y="4756150"/>
          <p14:tracePt t="1218" x="3943350" y="4705350"/>
          <p14:tracePt t="1232" x="4152900" y="4692650"/>
          <p14:tracePt t="1251" x="4260850" y="4692650"/>
          <p14:tracePt t="1265" x="4286250" y="4692650"/>
          <p14:tracePt t="1284" x="4292600" y="4692650"/>
          <p14:tracePt t="1421" x="4292600" y="4686300"/>
          <p14:tracePt t="1461" x="4286250" y="4686300"/>
          <p14:tracePt t="1469" x="4273550" y="4686300"/>
          <p14:tracePt t="1476" x="4254500" y="4679950"/>
          <p14:tracePt t="1485" x="4241800" y="4673600"/>
          <p14:tracePt t="1498" x="4235450" y="4667250"/>
          <p14:tracePt t="1515" x="4222750" y="4660900"/>
          <p14:tracePt t="1533" x="4216400" y="4660900"/>
          <p14:tracePt t="1550" x="4210050" y="4660900"/>
          <p14:tracePt t="1567" x="4210050" y="4667250"/>
          <p14:tracePt t="1583" x="4203700" y="4667250"/>
          <p14:tracePt t="1605" x="4197350" y="4667250"/>
          <p14:tracePt t="1621" x="4191000" y="4667250"/>
          <p14:tracePt t="1633" x="4184650" y="4667250"/>
          <p14:tracePt t="1650" x="4178300" y="4660900"/>
          <p14:tracePt t="1666" x="4165600" y="4654550"/>
          <p14:tracePt t="1683" x="4159250" y="4648200"/>
          <p14:tracePt t="1700" x="4146550" y="4641850"/>
          <p14:tracePt t="1714" x="4140200" y="4635500"/>
          <p14:tracePt t="1731" x="4140200" y="4629150"/>
          <p14:tracePt t="1766" x="4133850" y="4622800"/>
          <p14:tracePt t="1821" x="4133850" y="4616450"/>
          <p14:tracePt t="1973" x="4127500" y="4616450"/>
          <p14:tracePt t="1981" x="4108450" y="4622800"/>
          <p14:tracePt t="1989" x="4083050" y="4629150"/>
          <p14:tracePt t="1997" x="4051300" y="4635500"/>
          <p14:tracePt t="2014" x="3987800" y="4635500"/>
          <p14:tracePt t="2032" x="3917950" y="4641850"/>
          <p14:tracePt t="2049" x="3854450" y="4641850"/>
          <p14:tracePt t="2065" x="3790950" y="4641850"/>
          <p14:tracePt t="2082" x="3765550" y="4629150"/>
          <p14:tracePt t="2099" x="3759200" y="4610100"/>
          <p14:tracePt t="2115" x="3778250" y="4578350"/>
          <p14:tracePt t="2132" x="3841750" y="4552950"/>
          <p14:tracePt t="2149" x="3930650" y="4540250"/>
          <p14:tracePt t="2165" x="3943350" y="4533900"/>
          <p14:tracePt t="2325" x="3962400" y="4540250"/>
          <p14:tracePt t="2341" x="3962400" y="4514850"/>
          <p14:tracePt t="2348" x="3962400" y="4508500"/>
          <p14:tracePt t="2389" x="3956050" y="4508500"/>
          <p14:tracePt t="2396" x="3943350" y="4508500"/>
          <p14:tracePt t="2404" x="3930650" y="4508500"/>
          <p14:tracePt t="2420" x="3924300" y="4508500"/>
          <p14:tracePt t="2431" x="3917950" y="4508500"/>
          <p14:tracePt t="2448" x="3911600" y="4508500"/>
          <p14:tracePt t="2464" x="3905250" y="4508500"/>
          <p14:tracePt t="2481" x="3873500" y="4489450"/>
          <p14:tracePt t="2497" x="3841750" y="4457700"/>
          <p14:tracePt t="2514" x="3778250" y="4400550"/>
          <p14:tracePt t="2531" x="3689350" y="4343400"/>
          <p14:tracePt t="2546" x="3575050" y="4254500"/>
          <p14:tracePt t="2564" x="3263900" y="3943350"/>
          <p14:tracePt t="2581" x="2952750" y="3549650"/>
          <p14:tracePt t="2598" x="2641600" y="3073400"/>
          <p14:tracePt t="2614" x="2368550" y="2501900"/>
          <p14:tracePt t="2631" x="2184400" y="2012950"/>
          <p14:tracePt t="2648" x="2120900" y="1612900"/>
          <p14:tracePt t="2664" x="2120900" y="1320800"/>
          <p14:tracePt t="2681" x="2209800" y="1073150"/>
          <p14:tracePt t="2697" x="2311400" y="927100"/>
          <p14:tracePt t="2714" x="2419350" y="812800"/>
          <p14:tracePt t="2731" x="2508250" y="736600"/>
          <p14:tracePt t="2747" x="2559050" y="685800"/>
          <p14:tracePt t="2764" x="2578100" y="673100"/>
          <p14:tracePt t="2973" x="2578100" y="666750"/>
          <p14:tracePt t="2981" x="2584450" y="666750"/>
          <p14:tracePt t="3005" x="2590800" y="660400"/>
          <p14:tracePt t="3013" x="2597150" y="660400"/>
          <p14:tracePt t="3020" x="2603500" y="660400"/>
          <p14:tracePt t="3030" x="2609850" y="660400"/>
          <p14:tracePt t="3046" x="2616200" y="660400"/>
          <p14:tracePt t="3063" x="2641600" y="660400"/>
          <p14:tracePt t="3080" x="2667000" y="692150"/>
          <p14:tracePt t="3096" x="2705100" y="742950"/>
          <p14:tracePt t="3113" x="2736850" y="819150"/>
          <p14:tracePt t="3130" x="2736850" y="908050"/>
          <p14:tracePt t="3146" x="2711450" y="1041400"/>
          <p14:tracePt t="3163" x="2622550" y="1174750"/>
          <p14:tracePt t="3180" x="2317750" y="1308100"/>
          <p14:tracePt t="3194" x="2203450" y="1327150"/>
          <p14:tracePt t="3211" x="1854200" y="1314450"/>
          <p14:tracePt t="3229" x="1327150" y="1123950"/>
          <p14:tracePt t="3246" x="1016000" y="933450"/>
          <p14:tracePt t="3263" x="869950" y="781050"/>
          <p14:tracePt t="3277" x="787400" y="628650"/>
          <p14:tracePt t="3294" x="774700" y="482600"/>
          <p14:tracePt t="3312" x="825500" y="336550"/>
          <p14:tracePt t="3329" x="927100" y="184150"/>
          <p14:tracePt t="3374" x="1860550" y="0"/>
          <p14:tracePt t="3380" x="2038350" y="0"/>
          <p14:tracePt t="3393" x="2279650" y="0"/>
          <p14:tracePt t="3412" x="2895600" y="0"/>
          <p14:tracePt t="3427" x="3073400" y="0"/>
          <p14:tracePt t="3446" x="3403600" y="31750"/>
          <p14:tracePt t="3462" x="3562350" y="120650"/>
          <p14:tracePt t="3479" x="3676650" y="222250"/>
          <p14:tracePt t="3495" x="3740150" y="336550"/>
          <p14:tracePt t="3512" x="3778250" y="476250"/>
          <p14:tracePt t="3529" x="3797300" y="628650"/>
          <p14:tracePt t="3545" x="3810000" y="806450"/>
          <p14:tracePt t="3560" x="3797300" y="958850"/>
          <p14:tracePt t="3579" x="3771900" y="1098550"/>
          <p14:tracePt t="3595" x="3746500" y="1187450"/>
          <p14:tracePt t="3612" x="3727450" y="1219200"/>
          <p14:tracePt t="3645" x="3721100" y="1219200"/>
          <p14:tracePt t="3709" x="3721100" y="1225550"/>
          <p14:tracePt t="3901" x="3727450" y="1225550"/>
          <p14:tracePt t="3909" x="3727450" y="1219200"/>
          <p14:tracePt t="3917" x="3733800" y="1212850"/>
          <p14:tracePt t="3940" x="3733800" y="1206500"/>
          <p14:tracePt t="3957" x="3721100" y="1231900"/>
          <p14:tracePt t="3964" x="3714750" y="1263650"/>
          <p14:tracePt t="3975" x="3714750" y="1270000"/>
          <p14:tracePt t="4149" x="3683000" y="1270000"/>
          <p14:tracePt t="4181" x="3670300" y="1263650"/>
          <p14:tracePt t="4189" x="3676650" y="1263650"/>
          <p14:tracePt t="4197" x="3689350" y="1263650"/>
          <p14:tracePt t="4229" x="3683000" y="1257300"/>
          <p14:tracePt t="4236" x="3689350" y="1257300"/>
          <p14:tracePt t="4252" x="3708400" y="1263650"/>
          <p14:tracePt t="4260" x="3727450" y="1263650"/>
          <p14:tracePt t="4277" x="3873500" y="1270000"/>
          <p14:tracePt t="4293" x="4044950" y="1276350"/>
          <p14:tracePt t="4308" x="4064000" y="1282700"/>
          <p14:tracePt t="4343" x="4064000" y="1295400"/>
          <p14:tracePt t="4360" x="4064000" y="1314450"/>
          <p14:tracePt t="4376" x="4064000" y="1327150"/>
          <p14:tracePt t="4391" x="4083050" y="1358900"/>
          <p14:tracePt t="4410" x="4108450" y="1397000"/>
          <p14:tracePt t="4426" x="4133850" y="1422400"/>
          <p14:tracePt t="4441" x="4159250" y="1447800"/>
          <p14:tracePt t="4460" x="4203700" y="1485900"/>
          <p14:tracePt t="4476" x="4222750" y="1498600"/>
          <p14:tracePt t="4493" x="4235450" y="1511300"/>
          <p14:tracePt t="4509" x="4248150" y="1517650"/>
          <p14:tracePt t="4526" x="4254500" y="1517650"/>
          <p14:tracePt t="4543" x="4260850" y="1517650"/>
          <p14:tracePt t="4559" x="4267200" y="1517650"/>
          <p14:tracePt t="4593" x="4273550" y="1517650"/>
          <p14:tracePt t="4609" x="4279900" y="1517650"/>
          <p14:tracePt t="4626" x="4286250" y="1517650"/>
          <p14:tracePt t="4642" x="4292600" y="1517650"/>
          <p14:tracePt t="4659" x="4298950" y="1517650"/>
          <p14:tracePt t="4676" x="4305300" y="1517650"/>
          <p14:tracePt t="4693" x="4311650" y="1517650"/>
          <p14:tracePt t="4717" x="4311650" y="1511300"/>
          <p14:tracePt t="4726" x="4318000" y="1511300"/>
          <p14:tracePt t="4757" x="4324350" y="1504950"/>
          <p14:tracePt t="4765" x="4324350" y="1498600"/>
          <p14:tracePt t="4775" x="4330700" y="1498600"/>
          <p14:tracePt t="4792" x="4330700" y="1492250"/>
          <p14:tracePt t="4809" x="4337050" y="1485900"/>
          <p14:tracePt t="4869" x="4343400" y="1485900"/>
          <p14:tracePt t="4877" x="4343400" y="1479550"/>
          <p14:tracePt t="4917" x="4343400" y="1473200"/>
          <p14:tracePt t="5549" x="4292600" y="1466850"/>
          <p14:tracePt t="5557" x="4159250" y="1447800"/>
          <p14:tracePt t="5564" x="4013200" y="1428750"/>
          <p14:tracePt t="5572" x="3829050" y="1390650"/>
          <p14:tracePt t="5590" x="3429000" y="1339850"/>
          <p14:tracePt t="5605" x="3054350" y="1244600"/>
          <p14:tracePt t="5624" x="2806700" y="1162050"/>
          <p14:tracePt t="5640" x="2692400" y="1092200"/>
          <p14:tracePt t="5655" x="2647950" y="1041400"/>
          <p14:tracePt t="5674" x="2635250" y="996950"/>
          <p14:tracePt t="5688" x="2635250" y="958850"/>
          <p14:tracePt t="5707" x="2635250" y="933450"/>
          <p14:tracePt t="5724" x="2647950" y="889000"/>
          <p14:tracePt t="5740" x="2654300" y="850900"/>
          <p14:tracePt t="5757" x="2667000" y="819150"/>
          <p14:tracePt t="5773" x="2673350" y="787400"/>
          <p14:tracePt t="5790" x="2673350" y="762000"/>
          <p14:tracePt t="5805" x="2686050" y="749300"/>
          <p14:tracePt t="5822" x="2686050" y="730250"/>
          <p14:tracePt t="5839" x="2686050" y="717550"/>
          <p14:tracePt t="5856" x="2692400" y="711200"/>
          <p14:tracePt t="5872" x="2698750" y="704850"/>
          <p14:tracePt t="5887" x="2698750" y="698500"/>
          <p14:tracePt t="5933" x="2692400" y="704850"/>
          <p14:tracePt t="5941" x="2679700" y="723900"/>
          <p14:tracePt t="5954" x="2654300" y="755650"/>
          <p14:tracePt t="5971" x="2603500" y="838200"/>
          <p14:tracePt t="5987" x="2501900" y="977900"/>
          <p14:tracePt t="6006" x="2463800" y="1022350"/>
          <p14:tracePt t="6023" x="2368550" y="1085850"/>
          <p14:tracePt t="6039" x="2266950" y="1130300"/>
          <p14:tracePt t="6056" x="2184400" y="1149350"/>
          <p14:tracePt t="6073" x="2063750" y="1149350"/>
          <p14:tracePt t="6089" x="1936750" y="1130300"/>
          <p14:tracePt t="6106" x="1790700" y="1054100"/>
          <p14:tracePt t="6123" x="1676400" y="984250"/>
          <p14:tracePt t="6139" x="1587500" y="889000"/>
          <p14:tracePt t="6156" x="1517650" y="755650"/>
          <p14:tracePt t="6172" x="1498600" y="685800"/>
          <p14:tracePt t="6189" x="1498600" y="609600"/>
          <p14:tracePt t="6204" x="1517650" y="533400"/>
          <p14:tracePt t="6222" x="1568450" y="450850"/>
          <p14:tracePt t="6237" x="1651000" y="361950"/>
          <p14:tracePt t="6255" x="1752600" y="298450"/>
          <p14:tracePt t="6272" x="1803400" y="260350"/>
          <p14:tracePt t="6289" x="1911350" y="209550"/>
          <p14:tracePt t="6303" x="2019300" y="177800"/>
          <p14:tracePt t="6322" x="2095500" y="171450"/>
          <p14:tracePt t="6338" x="2159000" y="177800"/>
          <p14:tracePt t="6355" x="2209800" y="222250"/>
          <p14:tracePt t="6372" x="2292350" y="361950"/>
          <p14:tracePt t="6388" x="2317750" y="501650"/>
          <p14:tracePt t="6405" x="2330450" y="654050"/>
          <p14:tracePt t="6422" x="2330450" y="819150"/>
          <p14:tracePt t="6438" x="2298700" y="952500"/>
          <p14:tracePt t="6455" x="2247900" y="1041400"/>
          <p14:tracePt t="6471" x="2165350" y="1104900"/>
          <p14:tracePt t="6488" x="2070100" y="1130300"/>
          <p14:tracePt t="6505" x="1943100" y="1130300"/>
          <p14:tracePt t="6522" x="1797050" y="1098550"/>
          <p14:tracePt t="6538" x="1644650" y="1022350"/>
          <p14:tracePt t="6553" x="1536700" y="927100"/>
          <p14:tracePt t="6572" x="1454150" y="838200"/>
          <p14:tracePt t="6588" x="1416050" y="711200"/>
          <p14:tracePt t="6603" x="1416050" y="685800"/>
          <p14:tracePt t="6621" x="1441450" y="558800"/>
          <p14:tracePt t="6638" x="1498600" y="476250"/>
          <p14:tracePt t="6652" x="1587500" y="387350"/>
          <p14:tracePt t="6671" x="1695450" y="330200"/>
          <p14:tracePt t="6688" x="1809750" y="298450"/>
          <p14:tracePt t="6702" x="1936750" y="285750"/>
          <p14:tracePt t="6721" x="2057400" y="292100"/>
          <p14:tracePt t="6735" x="2152650" y="342900"/>
          <p14:tracePt t="6752" x="2222500" y="431800"/>
          <p14:tracePt t="6771" x="2266950" y="558800"/>
          <p14:tracePt t="6785" x="2266950" y="723900"/>
          <p14:tracePt t="6804" x="2178050" y="990600"/>
          <p14:tracePt t="6821" x="2070100" y="1130300"/>
          <p14:tracePt t="6835" x="2006600" y="1181100"/>
          <p14:tracePt t="6854" x="1822450" y="1238250"/>
          <p14:tracePt t="6871" x="1708150" y="1244600"/>
          <p14:tracePt t="6885" x="1587500" y="1187450"/>
          <p14:tracePt t="6902" x="1485900" y="1085850"/>
          <p14:tracePt t="6918" x="1409700" y="965200"/>
          <p14:tracePt t="6937" x="1365250" y="831850"/>
          <p14:tracePt t="6954" x="1365250" y="704850"/>
          <p14:tracePt t="6971" x="1403350" y="590550"/>
          <p14:tracePt t="6985" x="1466850" y="495300"/>
          <p14:tracePt t="7004" x="1600200" y="406400"/>
          <p14:tracePt t="7020" x="1714500" y="393700"/>
          <p14:tracePt t="7037" x="1816100" y="393700"/>
          <p14:tracePt t="7054" x="1936750" y="438150"/>
          <p14:tracePt t="7070" x="2032000" y="508000"/>
          <p14:tracePt t="7087" x="2101850" y="571500"/>
          <p14:tracePt t="7101" x="2139950" y="628650"/>
          <p14:tracePt t="7118" x="2152650" y="673100"/>
          <p14:tracePt t="7136" x="2159000" y="698500"/>
          <p14:tracePt t="7153" x="2159000" y="717550"/>
          <p14:tracePt t="7170" x="2152650" y="742950"/>
          <p14:tracePt t="7186" x="2133600" y="774700"/>
          <p14:tracePt t="7203" x="2108200" y="806450"/>
          <p14:tracePt t="7220" x="2070100" y="819150"/>
          <p14:tracePt t="7236" x="2057400" y="819150"/>
          <p14:tracePt t="7445" x="2057400" y="825500"/>
          <p14:tracePt t="7453" x="2063750" y="831850"/>
          <p14:tracePt t="7460" x="2070100" y="844550"/>
          <p14:tracePt t="7477" x="2070100" y="863600"/>
          <p14:tracePt t="7486" x="2076450" y="863600"/>
          <p14:tracePt t="7517" x="2076450" y="869950"/>
          <p14:tracePt t="7524" x="2082800" y="869950"/>
          <p14:tracePt t="7557" x="2082800" y="876300"/>
          <p14:tracePt t="7597" x="2082800" y="882650"/>
          <p14:tracePt t="7637" x="2076450" y="889000"/>
          <p14:tracePt t="7645" x="2076450" y="895350"/>
          <p14:tracePt t="7669" x="2076450" y="901700"/>
          <p14:tracePt t="7693" x="2076450" y="908050"/>
          <p14:tracePt t="7717" x="2076450" y="914400"/>
          <p14:tracePt t="7724" x="2070100" y="914400"/>
          <p14:tracePt t="7735" x="2070100" y="920750"/>
          <p14:tracePt t="7750" x="2063750" y="920750"/>
          <p14:tracePt t="7766" x="2051050" y="939800"/>
          <p14:tracePt t="7783" x="2032000" y="952500"/>
          <p14:tracePt t="7802" x="1981200" y="977900"/>
          <p14:tracePt t="7818" x="1911350" y="990600"/>
          <p14:tracePt t="7835" x="1822450" y="1009650"/>
          <p14:tracePt t="7852" x="1682750" y="1003300"/>
          <p14:tracePt t="7866" x="1631950" y="984250"/>
          <p14:tracePt t="7885" x="1473200" y="882650"/>
          <p14:tracePt t="7902" x="1384300" y="781050"/>
          <p14:tracePt t="7916" x="1327150" y="666750"/>
          <p14:tracePt t="7935" x="1295400" y="533400"/>
          <p14:tracePt t="7951" x="1295400" y="419100"/>
          <p14:tracePt t="7968" x="1301750" y="298450"/>
          <p14:tracePt t="7984" x="1358900" y="190500"/>
          <p14:tracePt t="8001" x="1416050" y="101600"/>
          <p14:tracePt t="8018" x="1479550" y="50800"/>
          <p14:tracePt t="8034" x="1562100" y="6350"/>
          <p14:tracePt t="8051" x="1657350" y="0"/>
          <p14:tracePt t="8068" x="1784350" y="0"/>
          <p14:tracePt t="8084" x="1835150" y="0"/>
          <p14:tracePt t="8101" x="1898650" y="0"/>
          <p14:tracePt t="8117" x="1949450" y="25400"/>
          <p14:tracePt t="8134" x="2006600" y="69850"/>
          <p14:tracePt t="8151" x="2070100" y="127000"/>
          <p14:tracePt t="8167" x="2127250" y="184150"/>
          <p14:tracePt t="8183" x="2184400" y="247650"/>
          <p14:tracePt t="8200" x="2216150" y="298450"/>
          <p14:tracePt t="8217" x="2235200" y="323850"/>
          <p14:tracePt t="8233" x="2241550" y="342900"/>
          <p14:tracePt t="8248" x="2241550" y="355600"/>
          <p14:tracePt t="8267" x="2241550" y="368300"/>
          <p14:tracePt t="8283" x="2241550" y="374650"/>
          <p14:tracePt t="8300" x="2241550" y="381000"/>
          <p14:tracePt t="8333" x="2241550" y="387350"/>
          <p14:tracePt t="8453" x="2241550" y="381000"/>
          <p14:tracePt t="8637" x="2241550" y="387350"/>
          <p14:tracePt t="8644" x="2247900" y="400050"/>
          <p14:tracePt t="8653" x="2247900" y="419100"/>
          <p14:tracePt t="8666" x="2254250" y="425450"/>
          <p14:tracePt t="8683" x="2260600" y="457200"/>
          <p14:tracePt t="8700" x="2273300" y="495300"/>
          <p14:tracePt t="8716" x="2273300" y="546100"/>
          <p14:tracePt t="8733" x="2279650" y="590550"/>
          <p14:tracePt t="8749" x="2286000" y="635000"/>
          <p14:tracePt t="8764" x="2286000" y="666750"/>
          <p14:tracePt t="8783" x="2286000" y="692150"/>
          <p14:tracePt t="8799" x="2286000" y="730250"/>
          <p14:tracePt t="8816" x="2286000" y="749300"/>
          <p14:tracePt t="8832" x="2286000" y="774700"/>
          <p14:tracePt t="8849" x="2266950" y="800100"/>
          <p14:tracePt t="8866" x="2266950" y="819150"/>
          <p14:tracePt t="8883" x="2260600" y="825500"/>
          <p14:tracePt t="8897" x="2254250" y="831850"/>
          <p14:tracePt t="8916" x="2254250" y="838200"/>
          <p14:tracePt t="8941" x="2247900" y="838200"/>
          <p14:tracePt t="8989" x="2247900" y="844550"/>
          <p14:tracePt t="9013" x="2254250" y="850900"/>
          <p14:tracePt t="9020" x="2260600" y="857250"/>
          <p14:tracePt t="9037" x="2266950" y="857250"/>
          <p14:tracePt t="9049" x="2279650" y="857250"/>
          <p14:tracePt t="9063" x="2292350" y="863600"/>
          <p14:tracePt t="9082" x="2311400" y="869950"/>
          <p14:tracePt t="9096" x="2317750" y="869950"/>
          <p14:tracePt t="9133" x="2324100" y="869950"/>
          <p14:tracePt t="9165" x="2330450" y="869950"/>
          <p14:tracePt t="9181" x="2336800" y="869950"/>
          <p14:tracePt t="9189" x="2343150" y="869950"/>
          <p14:tracePt t="9198" x="2349500" y="869950"/>
          <p14:tracePt t="9214" x="2355850" y="863600"/>
          <p14:tracePt t="9229" x="2381250" y="863600"/>
          <p14:tracePt t="9248" x="2413000" y="863600"/>
          <p14:tracePt t="9264" x="2457450" y="850900"/>
          <p14:tracePt t="9281" x="2514600" y="838200"/>
          <p14:tracePt t="9298" x="2597150" y="831850"/>
          <p14:tracePt t="9300" x="2641600" y="825500"/>
          <p14:tracePt t="9313" x="2692400" y="819150"/>
          <p14:tracePt t="9329" x="2800350" y="806450"/>
          <p14:tracePt t="9348" x="2927350" y="793750"/>
          <p14:tracePt t="9365" x="2978150" y="793750"/>
          <p14:tracePt t="9381" x="3009900" y="793750"/>
          <p14:tracePt t="9398" x="3016250" y="793750"/>
          <p14:tracePt t="9453" x="3022600" y="793750"/>
          <p14:tracePt t="9485" x="3022600" y="787400"/>
          <p14:tracePt t="9493" x="3028950" y="787400"/>
          <p14:tracePt t="9564" x="3035300" y="787400"/>
          <p14:tracePt t="9597" x="3041650" y="787400"/>
          <p14:tracePt t="9621" x="3054350" y="781050"/>
          <p14:tracePt t="9637" x="3060700" y="781050"/>
          <p14:tracePt t="9645" x="3073400" y="781050"/>
          <p14:tracePt t="9653" x="3079750" y="781050"/>
          <p14:tracePt t="9663" x="3092450" y="781050"/>
          <p14:tracePt t="9680" x="3117850" y="781050"/>
          <p14:tracePt t="9697" x="3136900" y="774700"/>
          <p14:tracePt t="9714" x="3149600" y="774700"/>
          <p14:tracePt t="9731" x="3155950" y="768350"/>
          <p14:tracePt t="9747" x="3162300" y="768350"/>
          <p14:tracePt t="9821" x="3155950" y="768350"/>
          <p14:tracePt t="9829" x="3136900" y="774700"/>
          <p14:tracePt t="9837" x="3117850" y="781050"/>
          <p14:tracePt t="9853" x="3086100" y="793750"/>
          <p14:tracePt t="9861" x="3041650" y="806450"/>
          <p14:tracePt t="9878" x="2946400" y="825500"/>
          <p14:tracePt t="9897" x="2794000" y="844550"/>
          <p14:tracePt t="9913" x="2628900" y="869950"/>
          <p14:tracePt t="9930" x="2393950" y="889000"/>
          <p14:tracePt t="9944" x="2197100" y="895350"/>
          <p14:tracePt t="9964" x="1911350" y="895350"/>
          <p14:tracePt t="9978" x="1822450" y="895350"/>
          <p14:tracePt t="9996" x="1593850" y="882650"/>
          <p14:tracePt t="10013" x="1492250" y="876300"/>
          <p14:tracePt t="10028" x="1397000" y="863600"/>
          <p14:tracePt t="10046" x="1327150" y="863600"/>
          <p14:tracePt t="10063" x="1270000" y="857250"/>
          <p14:tracePt t="10079" x="1231900" y="857250"/>
          <p14:tracePt t="10096" x="1200150" y="850900"/>
          <p14:tracePt t="10111" x="1181100" y="850900"/>
          <p14:tracePt t="10129" x="1174750" y="850900"/>
          <p14:tracePt t="10189" x="1181100" y="844550"/>
          <p14:tracePt t="10197" x="1200150" y="844550"/>
          <p14:tracePt t="10210" x="1231900" y="844550"/>
          <p14:tracePt t="10229" x="1435100" y="831850"/>
          <p14:tracePt t="10246" x="1549400" y="831850"/>
          <p14:tracePt t="10262" x="1828800" y="831850"/>
          <p14:tracePt t="10279" x="2190750" y="831850"/>
          <p14:tracePt t="10296" x="2546350" y="850900"/>
          <p14:tracePt t="10312" x="2825750" y="895350"/>
          <p14:tracePt t="10329" x="3041650" y="914400"/>
          <p14:tracePt t="10345" x="3168650" y="927100"/>
          <p14:tracePt t="10362" x="3251200" y="933450"/>
          <p14:tracePt t="10377" x="3289300" y="933450"/>
          <p14:tracePt t="10396" x="3302000" y="933450"/>
          <p14:tracePt t="10412" x="3308350" y="933450"/>
          <p14:tracePt t="10589" x="3314700" y="939800"/>
          <p14:tracePt t="10621" x="3321050" y="939800"/>
          <p14:tracePt t="10788" x="3327400" y="939800"/>
          <p14:tracePt t="10797" x="3359150" y="958850"/>
          <p14:tracePt t="10828" x="3352800" y="965200"/>
          <p14:tracePt t="10844" x="3371850" y="965200"/>
          <p14:tracePt t="10853" x="3384550" y="952500"/>
          <p14:tracePt t="10861" x="3416300" y="952500"/>
          <p14:tracePt t="10876" x="3473450" y="952500"/>
          <p14:tracePt t="10894" x="3556000" y="965200"/>
          <p14:tracePt t="10911" x="3562350" y="965200"/>
          <p14:tracePt t="10949" x="3568700" y="965200"/>
          <p14:tracePt t="10959" x="3568700" y="971550"/>
          <p14:tracePt t="10977" x="3568700" y="977900"/>
          <p14:tracePt t="10997" x="3568700" y="984250"/>
          <p14:tracePt t="11045" x="3568700" y="990600"/>
          <p14:tracePt t="11189" x="3575050" y="990600"/>
          <p14:tracePt t="11245" x="3581400" y="990600"/>
          <p14:tracePt t="11292" x="3600450" y="990600"/>
          <p14:tracePt t="11301" x="3625850" y="971550"/>
          <p14:tracePt t="11308" x="3651250" y="958850"/>
          <p14:tracePt t="11324" x="3702050" y="933450"/>
          <p14:tracePt t="11342" x="3765550" y="901700"/>
          <p14:tracePt t="11359" x="3797300" y="895350"/>
          <p14:tracePt t="11374" x="3867150" y="882650"/>
          <p14:tracePt t="11392" x="3962400" y="876300"/>
          <p14:tracePt t="11409" x="4064000" y="876300"/>
          <p14:tracePt t="11426" x="4203700" y="908050"/>
          <p14:tracePt t="11442" x="4343400" y="933450"/>
          <p14:tracePt t="11459" x="4464050" y="965200"/>
          <p14:tracePt t="11475" x="4635500" y="1028700"/>
          <p14:tracePt t="11491" x="4673600" y="1054100"/>
          <p14:tracePt t="11509" x="4781550" y="1117600"/>
          <p14:tracePt t="11524" x="4806950" y="1143000"/>
          <p14:tracePt t="11541" x="4819650" y="1168400"/>
          <p14:tracePt t="11559" x="4826000" y="1187450"/>
          <p14:tracePt t="11574" x="4826000" y="1193800"/>
          <p14:tracePt t="11593" x="4832350" y="1193800"/>
          <p14:tracePt t="11625" x="4832350" y="1200150"/>
          <p14:tracePt t="11642" x="4832350" y="1206500"/>
          <p14:tracePt t="11701" x="4838700" y="1206500"/>
          <p14:tracePt t="11708" x="4845050" y="1206500"/>
          <p14:tracePt t="11717" x="4851400" y="1200150"/>
          <p14:tracePt t="11724" x="4864100" y="1193800"/>
          <p14:tracePt t="11740" x="4902200" y="1162050"/>
          <p14:tracePt t="11757" x="4959350" y="1123950"/>
          <p14:tracePt t="11775" x="4978400" y="1111250"/>
          <p14:tracePt t="11790" x="5035550" y="1066800"/>
          <p14:tracePt t="11808" x="5092700" y="1028700"/>
          <p14:tracePt t="11823" x="5130800" y="990600"/>
          <p14:tracePt t="11842" x="5156200" y="965200"/>
          <p14:tracePt t="11856" x="5175250" y="939800"/>
          <p14:tracePt t="11876" x="5200650" y="920750"/>
          <p14:tracePt t="11890" x="5200650" y="914400"/>
          <p14:tracePt t="11909" x="5207000" y="901700"/>
          <p14:tracePt t="12205" x="5207000" y="914400"/>
          <p14:tracePt t="12212" x="5213350" y="933450"/>
          <p14:tracePt t="12224" x="5219700" y="952500"/>
          <p14:tracePt t="12241" x="5226050" y="1009650"/>
          <p14:tracePt t="12257" x="5238750" y="1073150"/>
          <p14:tracePt t="12272" x="5251450" y="1130300"/>
          <p14:tracePt t="12291" x="5264150" y="1200150"/>
          <p14:tracePt t="12293" x="5270500" y="1244600"/>
          <p14:tracePt t="12305" x="5276850" y="1276350"/>
          <p14:tracePt t="12324" x="5289550" y="1422400"/>
          <p14:tracePt t="12341" x="5289550" y="1549400"/>
          <p14:tracePt t="12357" x="5276850" y="1701800"/>
          <p14:tracePt t="12374" x="5226050" y="1892300"/>
          <p14:tracePt t="12391" x="5143500" y="2120900"/>
          <p14:tracePt t="12407" x="5035550" y="2374900"/>
          <p14:tracePt t="12424" x="4914900" y="2597150"/>
          <p14:tracePt t="12441" x="4787900" y="2774950"/>
          <p14:tracePt t="12457" x="4648200" y="2882900"/>
          <p14:tracePt t="12474" x="4387850" y="3003550"/>
          <p14:tracePt t="12490" x="4165600" y="3041650"/>
          <p14:tracePt t="12532" x="4159250" y="3041650"/>
          <p14:tracePt t="12677" x="4159250" y="3035300"/>
          <p14:tracePt t="12684" x="4165600" y="3041650"/>
          <p14:tracePt t="12692" x="4165600" y="3035300"/>
          <p14:tracePt t="12706" x="4171950" y="3009900"/>
          <p14:tracePt t="12721" x="4184650" y="3009900"/>
          <p14:tracePt t="12740" x="4210050" y="2990850"/>
          <p14:tracePt t="12756" x="4216400" y="2990850"/>
          <p14:tracePt t="12774" x="4229100" y="2984500"/>
          <p14:tracePt t="12806" x="4229100" y="2978150"/>
          <p14:tracePt t="12837" x="4222750" y="2978150"/>
          <p14:tracePt t="12861" x="4216400" y="2978150"/>
          <p14:tracePt t="12877" x="4216400" y="2984500"/>
          <p14:tracePt t="12885" x="4216400" y="2990850"/>
          <p14:tracePt t="12892" x="4210050" y="2990850"/>
          <p14:tracePt t="12906" x="4210050" y="2997200"/>
          <p14:tracePt t="12925" x="4203700" y="3003550"/>
          <p14:tracePt t="12941" x="4203700" y="3009900"/>
          <p14:tracePt t="12956" x="4191000" y="3016250"/>
          <p14:tracePt t="12972" x="4184650" y="3022600"/>
          <p14:tracePt t="13037" x="4178300" y="3028950"/>
          <p14:tracePt t="13061" x="4171950" y="3028950"/>
          <p14:tracePt t="13077" x="4165600" y="3028950"/>
          <p14:tracePt t="13084" x="4159250" y="3028950"/>
          <p14:tracePt t="13093" x="4152900" y="3035300"/>
          <p14:tracePt t="13105" x="4146550" y="3041650"/>
          <p14:tracePt t="13122" x="4127500" y="3054350"/>
          <p14:tracePt t="13138" x="4108450" y="3079750"/>
          <p14:tracePt t="13155" x="4076700" y="3117850"/>
          <p14:tracePt t="13172" x="3981450" y="3225800"/>
          <p14:tracePt t="13189" x="3886200" y="3340100"/>
          <p14:tracePt t="13203" x="3829050" y="3403600"/>
          <p14:tracePt t="13222" x="3683000" y="3568700"/>
          <p14:tracePt t="13238" x="3473450" y="3759200"/>
          <p14:tracePt t="13255" x="3257550" y="3930650"/>
          <p14:tracePt t="13272" x="3016250" y="4102100"/>
          <p14:tracePt t="13289" x="2755900" y="4260850"/>
          <p14:tracePt t="13305" x="2514600" y="4419600"/>
          <p14:tracePt t="13322" x="2298700" y="4552950"/>
          <p14:tracePt t="13336" x="2095500" y="4660900"/>
          <p14:tracePt t="13355" x="1898650" y="4768850"/>
          <p14:tracePt t="13372" x="1670050" y="4870450"/>
          <p14:tracePt t="13388" x="1555750" y="4908550"/>
          <p14:tracePt t="13405" x="1441450" y="4940300"/>
          <p14:tracePt t="13421" x="1377950" y="4959350"/>
          <p14:tracePt t="13437" x="1339850" y="4965700"/>
          <p14:tracePt t="13454" x="1327150" y="4972050"/>
          <p14:tracePt t="13493" x="1327150" y="4978400"/>
          <p14:tracePt t="13596" x="1320800" y="4978400"/>
          <p14:tracePt t="13605" x="1320800" y="4984750"/>
          <p14:tracePt t="13612" x="1308100" y="4991100"/>
          <p14:tracePt t="13621" x="1301750" y="4997450"/>
          <p14:tracePt t="13636" x="1276350" y="5003800"/>
          <p14:tracePt t="13654" x="1257300" y="5016500"/>
          <p14:tracePt t="13669" x="1244600" y="5022850"/>
          <p14:tracePt t="13687" x="1219200" y="5029200"/>
          <p14:tracePt t="13702" x="1206500" y="5035550"/>
          <p14:tracePt t="15149" x="1193800" y="5035550"/>
          <p14:tracePt t="15156" x="1181100" y="5010150"/>
          <p14:tracePt t="15173" x="1149350" y="4953000"/>
          <p14:tracePt t="15182" x="1123950" y="4864100"/>
          <p14:tracePt t="15200" x="1060450" y="4667250"/>
          <p14:tracePt t="15217" x="1009650" y="4489450"/>
          <p14:tracePt t="15234" x="1003300" y="4337050"/>
          <p14:tracePt t="15250" x="1003300" y="4210050"/>
          <p14:tracePt t="15267" x="1028700" y="4114800"/>
          <p14:tracePt t="15283" x="1060450" y="4051300"/>
          <p14:tracePt t="15300" x="1104900" y="3994150"/>
          <p14:tracePt t="15317" x="1117600" y="3987800"/>
          <p14:tracePt t="15333" x="1117600" y="3949700"/>
          <p14:tracePt t="15350" x="1117600" y="3905250"/>
          <p14:tracePt t="15445" x="1111250" y="3905250"/>
          <p14:tracePt t="15533" x="1104900" y="3905250"/>
          <p14:tracePt t="15540" x="1111250" y="3905250"/>
          <p14:tracePt t="15548" x="1130300" y="3905250"/>
          <p14:tracePt t="15565" x="1136650" y="3905250"/>
          <p14:tracePt t="15957" x="1136650" y="3898900"/>
          <p14:tracePt t="15965" x="1136650" y="3892550"/>
          <p14:tracePt t="15981" x="1123950" y="3879850"/>
          <p14:tracePt t="15988" x="1123950" y="3867150"/>
          <p14:tracePt t="15997" x="1111250" y="3867150"/>
          <p14:tracePt t="16015" x="1098550" y="3860800"/>
          <p14:tracePt t="16030" x="1092200" y="3854450"/>
          <p14:tracePt t="16048" x="1085850" y="3854450"/>
          <p14:tracePt t="16065" x="1079500" y="3848100"/>
          <p14:tracePt t="16109" x="1079500" y="3835400"/>
          <p14:tracePt t="16124" x="1079500" y="3829050"/>
          <p14:tracePt t="16133" x="1079500" y="3822700"/>
          <p14:tracePt t="16157" x="1079500" y="3816350"/>
          <p14:tracePt t="16164" x="1079500" y="3810000"/>
          <p14:tracePt t="16181" x="1079500" y="3797300"/>
          <p14:tracePt t="16198" x="1073150" y="3790950"/>
          <p14:tracePt t="16253" x="1073150" y="3784600"/>
          <p14:tracePt t="16381" x="1066800" y="3784600"/>
          <p14:tracePt t="16557" x="1060450" y="3784600"/>
          <p14:tracePt t="16565" x="1054100" y="3784600"/>
          <p14:tracePt t="16573" x="1041400" y="3778250"/>
          <p14:tracePt t="16580" x="1028700" y="3778250"/>
          <p14:tracePt t="16597" x="1016000" y="3778250"/>
          <p14:tracePt t="16613" x="977900" y="3765550"/>
          <p14:tracePt t="16630" x="946150" y="3759200"/>
          <p14:tracePt t="16647" x="920750" y="3746500"/>
          <p14:tracePt t="16663" x="895350" y="3727450"/>
          <p14:tracePt t="16678" x="882650" y="3708400"/>
          <p14:tracePt t="16697" x="869950" y="3695700"/>
          <p14:tracePt t="16713" x="850900" y="3683000"/>
          <p14:tracePt t="16730" x="831850" y="3683000"/>
          <p14:tracePt t="16747" x="793750" y="3683000"/>
          <p14:tracePt t="16763" x="749300" y="3683000"/>
          <p14:tracePt t="16780" x="635000" y="3670300"/>
          <p14:tracePt t="16797" x="596900" y="3644900"/>
          <p14:tracePt t="16813" x="577850" y="3600450"/>
          <p14:tracePt t="16830" x="565150" y="3473450"/>
          <p14:tracePt t="16844" x="552450" y="3282950"/>
          <p14:tracePt t="16863" x="533400" y="3067050"/>
          <p14:tracePt t="16880" x="565150" y="2794000"/>
          <p14:tracePt t="16896" x="654050" y="2540000"/>
          <p14:tracePt t="16913" x="812800" y="2286000"/>
          <p14:tracePt t="16928" x="914400" y="2184400"/>
          <p14:tracePt t="16946" x="1111250" y="2038350"/>
          <p14:tracePt t="16963" x="1308100" y="1968500"/>
          <p14:tracePt t="16977" x="1485900" y="1943100"/>
          <p14:tracePt t="16996" x="1657350" y="1974850"/>
          <p14:tracePt t="17013" x="1746250" y="2044700"/>
          <p14:tracePt t="17029" x="1822450" y="2133600"/>
          <p14:tracePt t="17046" x="1879600" y="2222500"/>
          <p14:tracePt t="17063" x="1905000" y="2305050"/>
          <p14:tracePt t="17079" x="1924050" y="2374900"/>
          <p14:tracePt t="17096" x="1911350" y="2432050"/>
          <p14:tracePt t="17112" x="1898650" y="2463800"/>
          <p14:tracePt t="17148" x="1898650" y="2470150"/>
          <p14:tracePt t="17237" x="1987550" y="2501900"/>
          <p14:tracePt t="17245" x="2089150" y="2571750"/>
          <p14:tracePt t="17252" x="2089150" y="2578100"/>
          <p14:tracePt t="17333" x="2095500" y="2578100"/>
          <p14:tracePt t="17365" x="2108200" y="2584450"/>
          <p14:tracePt t="17372" x="2120900" y="2584450"/>
          <p14:tracePt t="17405" x="2127250" y="2584450"/>
          <p14:tracePt t="17452" x="2133600" y="2584450"/>
          <p14:tracePt t="17613" x="2127250" y="2584450"/>
          <p14:tracePt t="17628" x="2120900" y="2584450"/>
          <p14:tracePt t="17645" x="2108200" y="2584450"/>
          <p14:tracePt t="17652" x="2101850" y="2584450"/>
          <p14:tracePt t="17661" x="2095500" y="2584450"/>
          <p14:tracePt t="17678" x="2089150" y="2584450"/>
          <p14:tracePt t="17694" x="2089150" y="2540000"/>
          <p14:tracePt t="17711" x="2127250" y="2451100"/>
          <p14:tracePt t="17728" x="2190750" y="2349500"/>
          <p14:tracePt t="17744" x="2305050" y="2235200"/>
          <p14:tracePt t="17761" x="2495550" y="2114550"/>
          <p14:tracePt t="17777" x="2825750" y="1949450"/>
          <p14:tracePt t="17794" x="3314700" y="1784350"/>
          <p14:tracePt t="17811" x="3911600" y="1638300"/>
          <p14:tracePt t="17828" x="4851400" y="1492250"/>
          <p14:tracePt t="17844" x="5327650" y="1435100"/>
          <p14:tracePt t="17861" x="5607050" y="1397000"/>
          <p14:tracePt t="17877" x="5727700" y="1384300"/>
          <p14:tracePt t="17894" x="5759450" y="1384300"/>
          <p14:tracePt t="18021" x="5753100" y="1384300"/>
          <p14:tracePt t="18029" x="5753100" y="1390650"/>
          <p14:tracePt t="18041" x="5740400" y="1397000"/>
          <p14:tracePt t="18060" x="5727700" y="1416050"/>
          <p14:tracePt t="18077" x="5727700" y="1422400"/>
          <p14:tracePt t="18094" x="5715000" y="1422400"/>
          <p14:tracePt t="18110" x="5708650" y="1428750"/>
          <p14:tracePt t="18143" x="5702300" y="1428750"/>
          <p14:tracePt t="18165" x="5702300" y="1435100"/>
          <p14:tracePt t="18189" x="5695950" y="1435100"/>
          <p14:tracePt t="18196" x="5689600" y="1435100"/>
          <p14:tracePt t="18208" x="5689600" y="1441450"/>
          <p14:tracePt t="18226" x="5676900" y="1447800"/>
          <p14:tracePt t="18243" x="5664200" y="1454150"/>
          <p14:tracePt t="18260" x="5638800" y="1466850"/>
          <p14:tracePt t="18276" x="5619750" y="1485900"/>
          <p14:tracePt t="18293" x="5594350" y="1504950"/>
          <p14:tracePt t="18309" x="5568950" y="1524000"/>
          <p14:tracePt t="18326" x="5549900" y="1543050"/>
          <p14:tracePt t="18343" x="5543550" y="1555750"/>
          <p14:tracePt t="18359" x="5537200" y="1562100"/>
          <p14:tracePt t="18392" x="5537200" y="1568450"/>
          <p14:tracePt t="18409" x="5530850" y="1568450"/>
          <p14:tracePt t="18424" x="5530850" y="1574800"/>
          <p14:tracePt t="18443" x="5518150" y="1587500"/>
          <p14:tracePt t="18459" x="5505450" y="1631950"/>
          <p14:tracePt t="18476" x="5454650" y="1720850"/>
          <p14:tracePt t="18490" x="5435600" y="1746250"/>
          <p14:tracePt t="18509" x="5365750" y="1860550"/>
          <p14:tracePt t="18526" x="5314950" y="1955800"/>
          <p14:tracePt t="18542" x="5238750" y="2057400"/>
          <p14:tracePt t="18557" x="5162550" y="2159000"/>
          <p14:tracePt t="18574" x="5080000" y="2266950"/>
          <p14:tracePt t="18592" x="5003800" y="2368550"/>
          <p14:tracePt t="18609" x="4940300" y="2451100"/>
          <p14:tracePt t="18623" x="4895850" y="2501900"/>
          <p14:tracePt t="18642" x="4838700" y="2559050"/>
          <p14:tracePt t="18659" x="4775200" y="2590800"/>
          <p14:tracePt t="18675" x="4730750" y="2616200"/>
          <p14:tracePt t="18692" x="4679950" y="2641600"/>
          <p14:tracePt t="18708" x="4654550" y="2647950"/>
          <p14:tracePt t="18724" x="4635500" y="2654300"/>
          <p14:tracePt t="18957" x="4635500" y="2641600"/>
          <p14:tracePt t="18964" x="4635500" y="2628900"/>
          <p14:tracePt t="18974" x="4635500" y="2622550"/>
          <p14:tracePt t="18991" x="4635500" y="2603500"/>
          <p14:tracePt t="19008" x="4635500" y="2571750"/>
          <p14:tracePt t="19024" x="4635500" y="2540000"/>
          <p14:tracePt t="19041" x="4635500" y="2508250"/>
          <p14:tracePt t="19058" x="4635500" y="2470150"/>
          <p14:tracePt t="19074" x="4635500" y="2457450"/>
          <p14:tracePt t="19091" x="4635500" y="2432050"/>
          <p14:tracePt t="19108" x="4635500" y="2419350"/>
          <p14:tracePt t="19124" x="4641850" y="2400300"/>
          <p14:tracePt t="19141" x="4648200" y="2368550"/>
          <p14:tracePt t="19157" x="4654550" y="2311400"/>
          <p14:tracePt t="19174" x="4667250" y="2228850"/>
          <p14:tracePt t="19191" x="4673600" y="2139950"/>
          <p14:tracePt t="19207" x="4673600" y="2082800"/>
          <p14:tracePt t="19222" x="4673600" y="2044700"/>
          <p14:tracePt t="19240" x="4673600" y="2025650"/>
          <p14:tracePt t="19493" x="4673600" y="2032000"/>
          <p14:tracePt t="19509" x="4673600" y="2044700"/>
          <p14:tracePt t="19516" x="4673600" y="2051050"/>
          <p14:tracePt t="19541" x="4673600" y="2057400"/>
          <p14:tracePt t="19548" x="4673600" y="2063750"/>
          <p14:tracePt t="19813" x="4679950" y="2063750"/>
          <p14:tracePt t="19820" x="4692650" y="2063750"/>
          <p14:tracePt t="19828" x="4699000" y="2057400"/>
          <p14:tracePt t="19845" x="4718050" y="2044700"/>
          <p14:tracePt t="19854" x="4730750" y="2038350"/>
          <p14:tracePt t="19870" x="4794250" y="2012950"/>
          <p14:tracePt t="19889" x="4889500" y="1974850"/>
          <p14:tracePt t="19906" x="5016500" y="1936750"/>
          <p14:tracePt t="19920" x="5156200" y="1885950"/>
          <p14:tracePt t="19939" x="5276850" y="1835150"/>
          <p14:tracePt t="19956" x="5461000" y="1803400"/>
          <p14:tracePt t="19972" x="5530850" y="1797050"/>
          <p14:tracePt t="19989" x="5581650" y="1790700"/>
          <p14:tracePt t="20006" x="5607050" y="1790700"/>
          <p14:tracePt t="20022" x="5632450" y="1797050"/>
          <p14:tracePt t="20038" x="5657850" y="1803400"/>
          <p14:tracePt t="20055" x="5683250" y="1816100"/>
          <p14:tracePt t="20072" x="5715000" y="1822450"/>
          <p14:tracePt t="20087" x="5746750" y="1835150"/>
          <p14:tracePt t="20103" x="5784850" y="1841500"/>
          <p14:tracePt t="20122" x="5810250" y="1854200"/>
          <p14:tracePt t="20138" x="5835650" y="1854200"/>
          <p14:tracePt t="20155" x="5861050" y="1860550"/>
          <p14:tracePt t="20172" x="5892800" y="1860550"/>
          <p14:tracePt t="20186" x="5899150" y="1860550"/>
          <p14:tracePt t="20205" x="5918200" y="1860550"/>
          <p14:tracePt t="20221" x="5937250" y="1860550"/>
          <p14:tracePt t="20236" x="5943600" y="1860550"/>
          <p14:tracePt t="20254" x="5949950" y="1860550"/>
          <p14:tracePt t="20309" x="5949950" y="1866900"/>
          <p14:tracePt t="20316" x="5956300" y="1873250"/>
          <p14:tracePt t="20324" x="5956300" y="1885950"/>
          <p14:tracePt t="20338" x="5943600" y="1905000"/>
          <p14:tracePt t="20354" x="5911850" y="1911350"/>
          <p14:tracePt t="20371" x="5816600" y="1924050"/>
          <p14:tracePt t="20388" x="5626100" y="1879600"/>
          <p14:tracePt t="20404" x="5473700" y="1771650"/>
          <p14:tracePt t="20421" x="5359400" y="1676400"/>
          <p14:tracePt t="20438" x="5295900" y="1549400"/>
          <p14:tracePt t="20454" x="5276850" y="1454150"/>
          <p14:tracePt t="20471" x="5289550" y="1339850"/>
          <p14:tracePt t="20488" x="5365750" y="1231900"/>
          <p14:tracePt t="20504" x="5499100" y="1136650"/>
          <p14:tracePt t="20521" x="5689600" y="1047750"/>
          <p14:tracePt t="20538" x="5854700" y="1003300"/>
          <p14:tracePt t="20554" x="6000750" y="984250"/>
          <p14:tracePt t="20569" x="6096000" y="984250"/>
          <p14:tracePt t="20588" x="6178550" y="1028700"/>
          <p14:tracePt t="20604" x="6210300" y="1104900"/>
          <p14:tracePt t="20619" x="6235700" y="1162050"/>
          <p14:tracePt t="20637" x="6292850" y="1358900"/>
          <p14:tracePt t="20654" x="6330950" y="1498600"/>
          <p14:tracePt t="20668" x="6350000" y="1625600"/>
          <p14:tracePt t="20687" x="6350000" y="1733550"/>
          <p14:tracePt t="20704" x="6337300" y="1841500"/>
          <p14:tracePt t="20720" x="6305550" y="1924050"/>
          <p14:tracePt t="20737" x="6254750" y="1993900"/>
          <p14:tracePt t="20754" x="6223000" y="2012950"/>
          <p14:tracePt t="20770" x="6191250" y="2019300"/>
          <p14:tracePt t="20787" x="6172200" y="2019300"/>
          <p14:tracePt t="20788" x="6165850" y="2019300"/>
          <p14:tracePt t="20804" x="6153150" y="2019300"/>
          <p14:tracePt t="20869" x="6146800" y="2019300"/>
          <p14:tracePt t="21045" x="6134100" y="2019300"/>
          <p14:tracePt t="21052" x="6121400" y="2038350"/>
          <p14:tracePt t="21061" x="6115050" y="2057400"/>
          <p14:tracePt t="21068" x="6083300" y="2070100"/>
          <p14:tracePt t="21086" x="6057900" y="2082800"/>
          <p14:tracePt t="21101" x="6032500" y="2089150"/>
          <p14:tracePt t="21119" x="6026150" y="2095500"/>
          <p14:tracePt t="21269" x="6032500" y="2095500"/>
          <p14:tracePt t="21277" x="6032500" y="2101850"/>
          <p14:tracePt t="21286" x="6026150" y="2101850"/>
          <p14:tracePt t="21308" x="6026150" y="2095500"/>
          <p14:tracePt t="21317" x="6064250" y="2076450"/>
          <p14:tracePt t="21335" x="6146800" y="2044700"/>
          <p14:tracePt t="21350" x="6248400" y="2032000"/>
          <p14:tracePt t="21368" x="6350000" y="2032000"/>
          <p14:tracePt t="21385" x="6369050" y="2038350"/>
          <p14:tracePt t="21402" x="6375400" y="2051050"/>
          <p14:tracePt t="21417" x="6375400" y="2063750"/>
          <p14:tracePt t="21436" x="6356350" y="2082800"/>
          <p14:tracePt t="21450" x="6343650" y="2101850"/>
          <p14:tracePt t="21467" x="6324600" y="2120900"/>
          <p14:tracePt t="21483" x="6311900" y="2146300"/>
          <p14:tracePt t="21502" x="6299200" y="2178050"/>
          <p14:tracePt t="21518" x="6292850" y="2190750"/>
          <p14:tracePt t="21535" x="6280150" y="2209800"/>
          <p14:tracePt t="21550" x="6273800" y="2222500"/>
          <p14:tracePt t="21568" x="6273800" y="2235200"/>
          <p14:tracePt t="21585" x="6267450" y="2241550"/>
          <p14:tracePt t="21602" x="6267450" y="2247900"/>
          <p14:tracePt t="21618" x="6267450" y="2254250"/>
          <p14:tracePt t="21653" x="6261100" y="2260600"/>
          <p14:tracePt t="21733" x="6261100" y="2254250"/>
          <p14:tracePt t="21740" x="6261100" y="2235200"/>
          <p14:tracePt t="21751" x="6267450" y="2222500"/>
          <p14:tracePt t="21768" x="6273800" y="2171700"/>
          <p14:tracePt t="21784" x="6280150" y="2108200"/>
          <p14:tracePt t="21801" x="6273800" y="2038350"/>
          <p14:tracePt t="21818" x="6242050" y="1936750"/>
          <p14:tracePt t="21834" x="6184900" y="1828800"/>
          <p14:tracePt t="21849" x="6134100" y="1733550"/>
          <p14:tracePt t="21867" x="6102350" y="1695450"/>
          <p14:tracePt t="21882" x="6064250" y="1644650"/>
          <p14:tracePt t="21900" x="6026150" y="1612900"/>
          <p14:tracePt t="21917" x="6019800" y="1600200"/>
          <p14:tracePt t="22085" x="6026150" y="1600200"/>
          <p14:tracePt t="22093" x="6032500" y="1600200"/>
          <p14:tracePt t="22101" x="6038850" y="1606550"/>
          <p14:tracePt t="22117" x="6045200" y="1606550"/>
          <p14:tracePt t="22134" x="6057900" y="1619250"/>
          <p14:tracePt t="22167" x="6064250" y="1631950"/>
          <p14:tracePt t="22183" x="6070600" y="1651000"/>
          <p14:tracePt t="22200" x="6070600" y="1682750"/>
          <p14:tracePt t="22217" x="6070600" y="1739900"/>
          <p14:tracePt t="22233" x="6070600" y="1790700"/>
          <p14:tracePt t="22250" x="6038850" y="1841500"/>
          <p14:tracePt t="22265" x="5994400" y="1892300"/>
          <p14:tracePt t="22283" x="5937250" y="1917700"/>
          <p14:tracePt t="22298" x="5880100" y="1924050"/>
          <p14:tracePt t="22300" x="5848350" y="1924050"/>
          <p14:tracePt t="22315" x="5810250" y="1911350"/>
          <p14:tracePt t="22333" x="5664200" y="1816100"/>
          <p14:tracePt t="22350" x="5575300" y="1727200"/>
          <p14:tracePt t="22366" x="5518150" y="1631950"/>
          <p14:tracePt t="22383" x="5473700" y="1549400"/>
          <p14:tracePt t="22400" x="5461000" y="1460500"/>
          <p14:tracePt t="22416" x="5461000" y="1384300"/>
          <p14:tracePt t="22431" x="5486400" y="1308100"/>
          <p14:tracePt t="22449" x="5549900" y="1212850"/>
          <p14:tracePt t="22464" x="5638800" y="1143000"/>
          <p14:tracePt t="22483" x="5734050" y="1092200"/>
          <p14:tracePt t="22500" x="5905500" y="1035050"/>
          <p14:tracePt t="22514" x="5956300" y="1028700"/>
          <p14:tracePt t="22531" x="6083300" y="1028700"/>
          <p14:tracePt t="22550" x="6235700" y="1098550"/>
          <p14:tracePt t="22566" x="6337300" y="1181100"/>
          <p14:tracePt t="22583" x="6407150" y="1276350"/>
          <p14:tracePt t="22597" x="6445250" y="1384300"/>
          <p14:tracePt t="22616" x="6470650" y="1498600"/>
          <p14:tracePt t="22632" x="6477000" y="1612900"/>
          <p14:tracePt t="22649" x="6470650" y="1689100"/>
          <p14:tracePt t="22666" x="6451600" y="1758950"/>
          <p14:tracePt t="22682" x="6426200" y="1809750"/>
          <p14:tracePt t="22697" x="6394450" y="1847850"/>
          <p14:tracePt t="22716" x="6356350" y="1885950"/>
          <p14:tracePt t="22730" x="6343650" y="1892300"/>
          <p14:tracePt t="22749" x="6305550" y="1911350"/>
          <p14:tracePt t="22765" x="6292850" y="1911350"/>
          <p14:tracePt t="22782" x="6286500" y="1911350"/>
          <p14:tracePt t="23125" x="6292850" y="1911350"/>
          <p14:tracePt t="23148" x="6299200" y="1911350"/>
          <p14:tracePt t="23157" x="6305550" y="1911350"/>
          <p14:tracePt t="23181" x="6311900" y="1911350"/>
          <p14:tracePt t="23189" x="6318250" y="1905000"/>
          <p14:tracePt t="23204" x="6324600" y="1898650"/>
          <p14:tracePt t="23213" x="6330950" y="1892300"/>
          <p14:tracePt t="23237" x="6330950" y="1885950"/>
          <p14:tracePt t="23269" x="6337300" y="1885950"/>
          <p14:tracePt t="23380" x="6337300" y="1879600"/>
          <p14:tracePt t="23405" x="6337300" y="1873250"/>
          <p14:tracePt t="23469" x="6337300" y="1866900"/>
          <p14:tracePt t="23909" x="6350000" y="1841500"/>
          <p14:tracePt t="23916" x="6356350" y="1828800"/>
          <p14:tracePt t="23927" x="6356350" y="1809750"/>
          <p14:tracePt t="23946" x="6369050" y="1778000"/>
          <p14:tracePt t="23962" x="6375400" y="1739900"/>
          <p14:tracePt t="23977" x="6381750" y="1727200"/>
          <p14:tracePt t="23996" x="6388100" y="1695450"/>
          <p14:tracePt t="24012" x="6394450" y="1682750"/>
          <p14:tracePt t="24029" x="6394450" y="1670050"/>
          <p14:tracePt t="24076" x="6400800" y="1663700"/>
          <p14:tracePt t="24197" x="6400800" y="1682750"/>
          <p14:tracePt t="24204" x="6400800" y="1701800"/>
          <p14:tracePt t="24213" x="6394450" y="1720850"/>
          <p14:tracePt t="24228" x="6369050" y="1752600"/>
          <p14:tracePt t="24245" x="6350000" y="1778000"/>
          <p14:tracePt t="24262" x="6305550" y="1816100"/>
          <p14:tracePt t="24278" x="6242050" y="1841500"/>
          <p14:tracePt t="24295" x="6153150" y="1854200"/>
          <p14:tracePt t="24312" x="6038850" y="1841500"/>
          <p14:tracePt t="24328" x="5918200" y="1778000"/>
          <p14:tracePt t="24345" x="5810250" y="1695450"/>
          <p14:tracePt t="24361" x="5727700" y="1600200"/>
          <p14:tracePt t="24378" x="5664200" y="1492250"/>
          <p14:tracePt t="24395" x="5638800" y="1397000"/>
          <p14:tracePt t="24412" x="5632450" y="1238250"/>
          <p14:tracePt t="24428" x="5664200" y="1149350"/>
          <p14:tracePt t="24445" x="5727700" y="1047750"/>
          <p14:tracePt t="24462" x="5797550" y="965200"/>
          <p14:tracePt t="24477" x="5892800" y="889000"/>
          <p14:tracePt t="24492" x="5981700" y="831850"/>
          <p14:tracePt t="24511" x="6089650" y="774700"/>
          <p14:tracePt t="24528" x="6197600" y="742950"/>
          <p14:tracePt t="24545" x="6299200" y="736600"/>
          <p14:tracePt t="24561" x="6394450" y="736600"/>
          <p14:tracePt t="24578" x="6477000" y="762000"/>
          <p14:tracePt t="24594" x="6534150" y="800100"/>
          <p14:tracePt t="24609" x="6604000" y="876300"/>
          <p14:tracePt t="24628" x="6673850" y="1003300"/>
          <p14:tracePt t="24642" x="6692900" y="1054100"/>
          <p14:tracePt t="24661" x="6731000" y="1206500"/>
          <p14:tracePt t="24678" x="6737350" y="1308100"/>
          <p14:tracePt t="24694" x="6737350" y="1339850"/>
          <p14:tracePt t="24711" x="6737350" y="1409700"/>
          <p14:tracePt t="24727" x="6718300" y="1479550"/>
          <p14:tracePt t="24744" x="6686550" y="1536700"/>
          <p14:tracePt t="24760" x="6629400" y="1574800"/>
          <p14:tracePt t="24777" x="6572250" y="1606550"/>
          <p14:tracePt t="24794" x="6502400" y="1612900"/>
          <p14:tracePt t="24808" x="6426200" y="1612900"/>
          <p14:tracePt t="24827" x="6318250" y="1593850"/>
          <p14:tracePt t="24844" x="6165850" y="1492250"/>
          <p14:tracePt t="24860" x="6096000" y="1409700"/>
          <p14:tracePt t="24877" x="6032500" y="1320800"/>
          <p14:tracePt t="24892" x="6007100" y="1238250"/>
          <p14:tracePt t="24908" x="5994400" y="1162050"/>
          <p14:tracePt t="24927" x="5994400" y="1085850"/>
          <p14:tracePt t="24941" x="6019800" y="1003300"/>
          <p14:tracePt t="24960" x="6057900" y="927100"/>
          <p14:tracePt t="24977" x="6096000" y="857250"/>
          <p14:tracePt t="24993" x="6140450" y="812800"/>
          <p14:tracePt t="25009" x="6191250" y="781050"/>
          <p14:tracePt t="25027" x="6235700" y="762000"/>
          <p14:tracePt t="25043" x="6280150" y="755650"/>
          <p14:tracePt t="25058" x="6343650" y="755650"/>
          <p14:tracePt t="25077" x="6457950" y="812800"/>
          <p14:tracePt t="25093" x="6559550" y="889000"/>
          <p14:tracePt t="25110" x="6635750" y="984250"/>
          <p14:tracePt t="25126" x="6699250" y="1085850"/>
          <p14:tracePt t="25143" x="6724650" y="1212850"/>
          <p14:tracePt t="25158" x="6737350" y="1352550"/>
          <p14:tracePt t="25176" x="6718300" y="1473200"/>
          <p14:tracePt t="25193" x="6661150" y="1562100"/>
          <p14:tracePt t="25210" x="6578600" y="1638300"/>
          <p14:tracePt t="25226" x="6470650" y="1676400"/>
          <p14:tracePt t="25243" x="6343650" y="1695450"/>
          <p14:tracePt t="25260" x="6102350" y="1682750"/>
          <p14:tracePt t="25276" x="5981700" y="1644650"/>
          <p14:tracePt t="25293" x="5880100" y="1587500"/>
          <p14:tracePt t="25309" x="5816600" y="1524000"/>
          <p14:tracePt t="25324" x="5784850" y="1447800"/>
          <p14:tracePt t="25340" x="5778500" y="1377950"/>
          <p14:tracePt t="25357" x="5778500" y="1301750"/>
          <p14:tracePt t="25376" x="5816600" y="1225550"/>
          <p14:tracePt t="25392" x="5873750" y="1149350"/>
          <p14:tracePt t="25409" x="5943600" y="1092200"/>
          <p14:tracePt t="25426" x="6038850" y="1054100"/>
          <p14:tracePt t="25442" x="6134100" y="1041400"/>
          <p14:tracePt t="25457" x="6254750" y="1041400"/>
          <p14:tracePt t="25474" x="6369050" y="1085850"/>
          <p14:tracePt t="25493" x="6553200" y="1225550"/>
          <p14:tracePt t="25507" x="6584950" y="1276350"/>
          <p14:tracePt t="25526" x="6635750" y="1422400"/>
          <p14:tracePt t="25542" x="6635750" y="1530350"/>
          <p14:tracePt t="25557" x="6591300" y="1644650"/>
          <p14:tracePt t="25575" x="6477000" y="1746250"/>
          <p14:tracePt t="25590" x="6318250" y="1835150"/>
          <p14:tracePt t="25609" x="6153150" y="1866900"/>
          <p14:tracePt t="25625" x="5975350" y="1860550"/>
          <p14:tracePt t="25642" x="5829300" y="1809750"/>
          <p14:tracePt t="25658" x="5702300" y="1727200"/>
          <p14:tracePt t="25675" x="5619750" y="1644650"/>
          <p14:tracePt t="25692" x="5581650" y="1524000"/>
          <p14:tracePt t="25708" x="5581650" y="1428750"/>
          <p14:tracePt t="25725" x="5607050" y="1339850"/>
          <p14:tracePt t="25742" x="5670550" y="1250950"/>
          <p14:tracePt t="25758" x="5753100" y="1168400"/>
          <p14:tracePt t="25775" x="5861050" y="1104900"/>
          <p14:tracePt t="25791" x="5969000" y="1073150"/>
          <p14:tracePt t="25808" x="6089650" y="1073150"/>
          <p14:tracePt t="25825" x="6184900" y="1092200"/>
          <p14:tracePt t="25841" x="6254750" y="1149350"/>
          <p14:tracePt t="25858" x="6330950" y="1238250"/>
          <p14:tracePt t="25874" x="6369050" y="1314450"/>
          <p14:tracePt t="25891" x="6400800" y="1384300"/>
          <p14:tracePt t="25908" x="6413500" y="1441450"/>
          <p14:tracePt t="25965" x="6413500" y="1447800"/>
          <p14:tracePt t="26149" x="6419850" y="1447800"/>
          <p14:tracePt t="26165" x="6426200" y="1441450"/>
          <p14:tracePt t="26221" x="6426200" y="1435100"/>
          <p14:tracePt t="26693" x="6419850" y="1435100"/>
          <p14:tracePt t="26700" x="6413500" y="1435100"/>
          <p14:tracePt t="26709" x="6400800" y="1441450"/>
          <p14:tracePt t="26720" x="6388100" y="1454150"/>
          <p14:tracePt t="26739" x="6375400" y="1466850"/>
          <p14:tracePt t="26756" x="6324600" y="1619250"/>
          <p14:tracePt t="26772" x="6286500" y="1733550"/>
          <p14:tracePt t="26789" x="6254750" y="1860550"/>
          <p14:tracePt t="26806" x="6235700" y="1974850"/>
          <p14:tracePt t="26822" x="6229350" y="2063750"/>
          <p14:tracePt t="26837" x="6223000" y="2108200"/>
          <p14:tracePt t="26854" x="6223000" y="2120900"/>
          <p14:tracePt t="26892" x="6223000" y="2127250"/>
          <p14:tracePt t="26932" x="6229350" y="2127250"/>
          <p14:tracePt t="26949" x="6235700" y="2114550"/>
          <p14:tracePt t="26956" x="6242050" y="2108200"/>
          <p14:tracePt t="26981" x="6242050" y="2101850"/>
          <p14:tracePt t="26989" x="6235700" y="2101850"/>
          <p14:tracePt t="27005" x="6223000" y="2101850"/>
          <p14:tracePt t="27022" x="6184900" y="2120900"/>
          <p14:tracePt t="27038" x="6165850" y="2133600"/>
          <p14:tracePt t="27055" x="6165850" y="2159000"/>
          <p14:tracePt t="27245" x="6165850" y="2152650"/>
          <p14:tracePt t="27316" x="6172200" y="2152650"/>
          <p14:tracePt t="27341" x="6178550" y="2152650"/>
          <p14:tracePt t="27573" x="6178550" y="2165350"/>
          <p14:tracePt t="27580" x="6178550" y="2184400"/>
          <p14:tracePt t="27596" x="6178550" y="2203450"/>
          <p14:tracePt t="27604" x="6178550" y="2222500"/>
          <p14:tracePt t="27620" x="6165850" y="2260600"/>
          <p14:tracePt t="27637" x="6159500" y="2305050"/>
          <p14:tracePt t="27654" x="6146800" y="2324100"/>
          <p14:tracePt t="27670" x="6146800" y="2336800"/>
          <p14:tracePt t="27703" x="6140450" y="2343150"/>
          <p14:tracePt t="28588" x="6121400" y="2330450"/>
          <p14:tracePt t="28601" x="6089650" y="2286000"/>
          <p14:tracePt t="28618" x="6019800" y="2184400"/>
          <p14:tracePt t="28634" x="5981700" y="2120900"/>
          <p14:tracePt t="28652" x="5861050" y="1917700"/>
          <p14:tracePt t="28668" x="5816600" y="1771650"/>
          <p14:tracePt t="28684" x="5810250" y="1657350"/>
          <p14:tracePt t="28699" x="5810250" y="1619250"/>
          <p14:tracePt t="28718" x="5829300" y="1549400"/>
          <p14:tracePt t="28734" x="5867400" y="1524000"/>
          <p14:tracePt t="28751" x="5911850" y="1504950"/>
          <p14:tracePt t="28766" x="5956300" y="1498600"/>
          <p14:tracePt t="28784" x="6013450" y="1498600"/>
          <p14:tracePt t="28799" x="6064250" y="1511300"/>
          <p14:tracePt t="28817" x="6108700" y="1543050"/>
          <p14:tracePt t="28834" x="6140450" y="1581150"/>
          <p14:tracePt t="28851" x="6172200" y="1625600"/>
          <p14:tracePt t="28865" x="6191250" y="1670050"/>
          <p14:tracePt t="28884" x="6203950" y="1720850"/>
          <p14:tracePt t="28901" x="6210300" y="1746250"/>
          <p14:tracePt t="28917" x="6210300" y="1778000"/>
          <p14:tracePt t="28934" x="6197600" y="1797050"/>
          <p14:tracePt t="28950" x="6159500" y="1822450"/>
          <p14:tracePt t="28967" x="6115050" y="1847850"/>
          <p14:tracePt t="28982" x="6064250" y="1866900"/>
          <p14:tracePt t="29000" x="6000750" y="1873250"/>
          <p14:tracePt t="29017" x="5937250" y="1873250"/>
          <p14:tracePt t="29034" x="5854700" y="1828800"/>
          <p14:tracePt t="29050" x="5759450" y="1752600"/>
          <p14:tracePt t="29067" x="5676900" y="1663700"/>
          <p14:tracePt t="29084" x="5581650" y="1498600"/>
          <p14:tracePt t="29100" x="5549900" y="1390650"/>
          <p14:tracePt t="29117" x="5543550" y="1295400"/>
          <p14:tracePt t="29131" x="5562600" y="1200150"/>
          <p14:tracePt t="29150" x="5613400" y="1117600"/>
          <p14:tracePt t="29165" x="5689600" y="1035050"/>
          <p14:tracePt t="29183" x="5772150" y="990600"/>
          <p14:tracePt t="29200" x="5861050" y="958850"/>
          <p14:tracePt t="29216" x="5924550" y="958850"/>
          <p14:tracePt t="29233" x="5994400" y="971550"/>
          <p14:tracePt t="29250" x="6064250" y="1028700"/>
          <p14:tracePt t="29266" x="6115050" y="1123950"/>
          <p14:tracePt t="29283" x="6153150" y="1219200"/>
          <p14:tracePt t="29300" x="6165850" y="1390650"/>
          <p14:tracePt t="29314" x="6165850" y="1435100"/>
          <p14:tracePt t="29333" x="6134100" y="1536700"/>
          <p14:tracePt t="29349" x="6102350" y="1587500"/>
          <p14:tracePt t="29366" x="6083300" y="1612900"/>
          <p14:tracePt t="29383" x="6051550" y="1619250"/>
          <p14:tracePt t="29399" x="6032500" y="1619250"/>
          <p14:tracePt t="29416" x="6013450" y="1619250"/>
          <p14:tracePt t="29432" x="6000750" y="1619250"/>
          <p14:tracePt t="29449" x="5994400" y="1612900"/>
          <p14:tracePt t="29466" x="5988050" y="1606550"/>
          <p14:tracePt t="29499" x="5981700" y="1593850"/>
          <p14:tracePt t="29532" x="5975350" y="1587500"/>
          <p14:tracePt t="29581" x="5975350" y="1581150"/>
          <p14:tracePt t="29612" x="5981700" y="1581150"/>
          <p14:tracePt t="29620" x="5981700" y="1587500"/>
          <p14:tracePt t="29630" x="5988050" y="1619250"/>
          <p14:tracePt t="29647" x="5988050" y="1682750"/>
          <p14:tracePt t="29665" x="5899150" y="1809750"/>
          <p14:tracePt t="29682" x="5702300" y="1993900"/>
          <p14:tracePt t="29697" x="5314950" y="2216150"/>
          <p14:tracePt t="29715" x="4857750" y="2374900"/>
          <p14:tracePt t="29732" x="4235450" y="2413000"/>
          <p14:tracePt t="29747" x="4044950" y="2374900"/>
          <p14:tracePt t="29765" x="3543300" y="2222500"/>
          <p14:tracePt t="29782" x="3371850" y="2127250"/>
          <p14:tracePt t="29798" x="3302000" y="2038350"/>
          <p14:tracePt t="29815" x="3289300" y="1962150"/>
          <p14:tracePt t="29830" x="3289300" y="1866900"/>
          <p14:tracePt t="29846" x="3314700" y="1771650"/>
          <p14:tracePt t="29865" x="3333750" y="1733550"/>
          <p14:tracePt t="29882" x="3365500" y="1651000"/>
          <p14:tracePt t="29898" x="3384550" y="1600200"/>
          <p14:tracePt t="29915" x="3397250" y="1568450"/>
          <p14:tracePt t="29931" x="3416300" y="1536700"/>
          <p14:tracePt t="29948" x="3422650" y="1524000"/>
          <p14:tracePt t="29965" x="3429000" y="1511300"/>
          <p14:tracePt t="29979" x="3435350" y="1504950"/>
          <p14:tracePt t="29998" x="3441700" y="1492250"/>
          <p14:tracePt t="30014" x="3460750" y="1485900"/>
          <p14:tracePt t="30029" x="3473450" y="1485900"/>
          <p14:tracePt t="30048" x="3492500" y="1485900"/>
          <p14:tracePt t="30064" x="3511550" y="1485900"/>
          <p14:tracePt t="30081" x="3517900" y="1485900"/>
          <p14:tracePt t="30096" x="3543300" y="1524000"/>
          <p14:tracePt t="30114" x="3549650" y="1606550"/>
          <p14:tracePt t="30131" x="3549650" y="1708150"/>
          <p14:tracePt t="30148" x="3505200" y="1835150"/>
          <p14:tracePt t="30164" x="3448050" y="1885950"/>
          <p14:tracePt t="30181" x="3378200" y="1905000"/>
          <p14:tracePt t="30197" x="3289300" y="1905000"/>
          <p14:tracePt t="30214" x="3181350" y="1866900"/>
          <p14:tracePt t="30231" x="3079750" y="1784350"/>
          <p14:tracePt t="30245" x="3016250" y="1701800"/>
          <p14:tracePt t="30262" x="2971800" y="1612900"/>
          <p14:tracePt t="30280" x="2959100" y="1524000"/>
          <p14:tracePt t="30295" x="2965450" y="1428750"/>
          <p14:tracePt t="30313" x="2997200" y="1333500"/>
          <p14:tracePt t="30328" x="3054350" y="1231900"/>
          <p14:tracePt t="30346" x="3130550" y="1155700"/>
          <p14:tracePt t="30364" x="3270250" y="1060450"/>
          <p14:tracePt t="30380" x="3359150" y="1028700"/>
          <p14:tracePt t="30397" x="3460750" y="1009650"/>
          <p14:tracePt t="30414" x="3549650" y="1009650"/>
          <p14:tracePt t="30430" x="3651250" y="1060450"/>
          <p14:tracePt t="30447" x="3746500" y="1143000"/>
          <p14:tracePt t="30463" x="3841750" y="1270000"/>
          <p14:tracePt t="30478" x="3911600" y="1422400"/>
          <p14:tracePt t="30495" x="3962400" y="1549400"/>
          <p14:tracePt t="30513" x="3968750" y="1657350"/>
          <p14:tracePt t="30530" x="3968750" y="1758950"/>
          <p14:tracePt t="30547" x="3917950" y="1854200"/>
          <p14:tracePt t="30563" x="3816350" y="1962150"/>
          <p14:tracePt t="30578" x="3683000" y="2038350"/>
          <p14:tracePt t="30596" x="3441700" y="2082800"/>
          <p14:tracePt t="30613" x="3263900" y="2057400"/>
          <p14:tracePt t="30628" x="3092450" y="1993900"/>
          <p14:tracePt t="30646" x="2971800" y="1885950"/>
          <p14:tracePt t="30663" x="2895600" y="1778000"/>
          <p14:tracePt t="30680" x="2863850" y="1638300"/>
          <p14:tracePt t="30696" x="2857500" y="1517650"/>
          <p14:tracePt t="30713" x="2876550" y="1397000"/>
          <p14:tracePt t="30729" x="2940050" y="1276350"/>
          <p14:tracePt t="30746" x="3028950" y="1149350"/>
          <p14:tracePt t="30763" x="3168650" y="1035050"/>
          <p14:tracePt t="30780" x="3365500" y="920750"/>
          <p14:tracePt t="30796" x="3505200" y="882650"/>
          <p14:tracePt t="30811" x="3562350" y="876300"/>
          <p14:tracePt t="30829" x="3714750" y="895350"/>
          <p14:tracePt t="30846" x="3816350" y="977900"/>
          <p14:tracePt t="30862" x="3905250" y="1098550"/>
          <p14:tracePt t="30879" x="3987800" y="1308100"/>
          <p14:tracePt t="30894" x="4013200" y="1549400"/>
          <p14:tracePt t="30913" x="3994150" y="1803400"/>
          <p14:tracePt t="30929" x="3924300" y="2012950"/>
          <p14:tracePt t="30946" x="3848100" y="2146300"/>
          <p14:tracePt t="30962" x="3752850" y="2216150"/>
          <p14:tracePt t="30979" x="3644900" y="2235200"/>
          <p14:tracePt t="30996" x="3416300" y="2184400"/>
          <p14:tracePt t="31012" x="3219450" y="2051050"/>
          <p14:tracePt t="31029" x="3073400" y="1911350"/>
          <p14:tracePt t="31045" x="2959100" y="1727200"/>
          <p14:tracePt t="31062" x="2914650" y="1581150"/>
          <p14:tracePt t="31079" x="2908300" y="1428750"/>
          <p14:tracePt t="31095" x="2927350" y="1289050"/>
          <p14:tracePt t="31110" x="3003550" y="1162050"/>
          <p14:tracePt t="31129" x="3105150" y="1066800"/>
          <p14:tracePt t="31145" x="3232150" y="996950"/>
          <p14:tracePt t="31160" x="3352800" y="965200"/>
          <p14:tracePt t="31178" x="3498850" y="958850"/>
          <p14:tracePt t="31193" x="3625850" y="977900"/>
          <p14:tracePt t="31212" x="3803650" y="1111250"/>
          <p14:tracePt t="31229" x="3860800" y="1225550"/>
          <p14:tracePt t="31245" x="3911600" y="1371600"/>
          <p14:tracePt t="31262" x="3917950" y="1498600"/>
          <p14:tracePt t="31278" x="3911600" y="1625600"/>
          <p14:tracePt t="31297" x="3860800" y="1727200"/>
          <p14:tracePt t="31311" x="3771900" y="1822450"/>
          <p14:tracePt t="31326" x="3651250" y="1885950"/>
          <p14:tracePt t="31344" x="3517900" y="1911350"/>
          <p14:tracePt t="31360" x="3390900" y="1917700"/>
          <p14:tracePt t="31376" x="3263900" y="1892300"/>
          <p14:tracePt t="31394" x="3187700" y="1841500"/>
          <p14:tracePt t="31410" x="3136900" y="1765300"/>
          <p14:tracePt t="31427" x="3117850" y="1670050"/>
          <p14:tracePt t="31444" x="3117850" y="1504950"/>
          <p14:tracePt t="31459" x="3136900" y="1460500"/>
          <p14:tracePt t="31476" x="3251200" y="1333500"/>
          <p14:tracePt t="31494" x="3346450" y="1289050"/>
          <p14:tracePt t="31511" x="3441700" y="1257300"/>
          <p14:tracePt t="31527" x="3543300" y="1257300"/>
          <p14:tracePt t="31544" x="3638550" y="1282700"/>
          <p14:tracePt t="31561" x="3714750" y="1333500"/>
          <p14:tracePt t="31577" x="3771900" y="1428750"/>
          <p14:tracePt t="31594" x="3803650" y="1562100"/>
          <p14:tracePt t="31611" x="3803650" y="1727200"/>
          <p14:tracePt t="31628" x="3778250" y="1911350"/>
          <p14:tracePt t="31644" x="3721100" y="1993900"/>
          <p14:tracePt t="31661" x="3683000" y="2025650"/>
          <p14:tracePt t="31677" x="3594100" y="2076450"/>
          <p14:tracePt t="31692" x="3536950" y="2076450"/>
          <p14:tracePt t="31710" x="3473450" y="2070100"/>
          <p14:tracePt t="31727" x="3435350" y="2044700"/>
          <p14:tracePt t="31744" x="3422650" y="2019300"/>
          <p14:tracePt t="31760" x="3416300" y="2000250"/>
          <p14:tracePt t="31901" x="3416300" y="2006600"/>
          <p14:tracePt t="31916" x="3429000" y="2012950"/>
          <p14:tracePt t="31925" x="3435350" y="2019300"/>
          <p14:tracePt t="31932" x="3448050" y="2025650"/>
          <p14:tracePt t="31941" x="3454400" y="2038350"/>
          <p14:tracePt t="31958" x="3492500" y="2057400"/>
          <p14:tracePt t="31976" x="3517900" y="2082800"/>
          <p14:tracePt t="31993" x="3556000" y="2114550"/>
          <p14:tracePt t="32010" x="3600450" y="2152650"/>
          <p14:tracePt t="32024" x="3651250" y="2184400"/>
          <p14:tracePt t="32043" x="3702050" y="2222500"/>
          <p14:tracePt t="32060" x="3784600" y="2279650"/>
          <p14:tracePt t="32076" x="3854450" y="2324100"/>
          <p14:tracePt t="32093" x="3956050" y="2393950"/>
          <p14:tracePt t="32110" x="4095750" y="2482850"/>
          <p14:tracePt t="32124" x="4286250" y="2622550"/>
          <p14:tracePt t="32141" x="4514850" y="2774950"/>
          <p14:tracePt t="32159" x="4819650" y="2959100"/>
          <p14:tracePt t="32176" x="4933950" y="3009900"/>
          <p14:tracePt t="32193" x="5111750" y="3060700"/>
          <p14:tracePt t="32209" x="5238750" y="3073400"/>
          <p14:tracePt t="32226" x="5308600" y="3073400"/>
          <p14:tracePt t="32242" x="5327650" y="3060700"/>
          <p14:tracePt t="32259" x="5334000" y="3028950"/>
          <p14:tracePt t="32276" x="5302250" y="2984500"/>
          <p14:tracePt t="32292" x="5232400" y="2940050"/>
          <p14:tracePt t="32309" x="5207000" y="2940050"/>
          <p14:tracePt t="32326" x="5175250" y="2933700"/>
          <p14:tracePt t="32359" x="5162550" y="2933700"/>
          <p14:tracePt t="32452" x="5162550" y="2927350"/>
          <p14:tracePt t="32460" x="5162550" y="2921000"/>
          <p14:tracePt t="32475" x="5162550" y="2908300"/>
          <p14:tracePt t="32492" x="5207000" y="2787650"/>
          <p14:tracePt t="32508" x="5207000" y="2730500"/>
          <p14:tracePt t="32525" x="5207000" y="2673350"/>
          <p14:tracePt t="32542" x="5213350" y="2654300"/>
          <p14:tracePt t="32556" x="5213350" y="2641600"/>
          <p14:tracePt t="32575" x="5213350" y="2635250"/>
          <p14:tracePt t="32591" x="5213350" y="2628900"/>
          <p14:tracePt t="32608" x="5213350" y="2603500"/>
          <p14:tracePt t="32625" x="5213350" y="2578100"/>
          <p14:tracePt t="32641" x="5213350" y="2546350"/>
          <p14:tracePt t="32658" x="5200650" y="2514600"/>
          <p14:tracePt t="32675" x="5156200" y="2457450"/>
          <p14:tracePt t="32692" x="5054600" y="2387600"/>
          <p14:tracePt t="32706" x="4997450" y="2355850"/>
          <p14:tracePt t="32725" x="4787900" y="2324100"/>
          <p14:tracePt t="32741" x="4635500" y="2317750"/>
          <p14:tracePt t="32758" x="4470400" y="2317750"/>
          <p14:tracePt t="32773" x="4343400" y="2324100"/>
          <p14:tracePt t="32791" x="4260850" y="2343150"/>
          <p14:tracePt t="32806" x="4229100" y="2349500"/>
          <p14:tracePt t="32901" x="4241800" y="2349500"/>
          <p14:tracePt t="32908" x="4260850" y="2349500"/>
          <p14:tracePt t="32916" x="4279900" y="2349500"/>
          <p14:tracePt t="32924" x="4305300" y="2349500"/>
          <p14:tracePt t="32941" x="4400550" y="2349500"/>
          <p14:tracePt t="32956" x="4457700" y="2349500"/>
          <p14:tracePt t="32974" x="4603750" y="2349500"/>
          <p14:tracePt t="32991" x="4756150" y="2349500"/>
          <p14:tracePt t="33007" x="4908550" y="2349500"/>
          <p14:tracePt t="33024" x="5048250" y="2349500"/>
          <p14:tracePt t="33040" x="5194300" y="2349500"/>
          <p14:tracePt t="33057" x="5334000" y="2349500"/>
          <p14:tracePt t="33074" x="5492750" y="2355850"/>
          <p14:tracePt t="33090" x="5670550" y="2362200"/>
          <p14:tracePt t="33107" x="5765800" y="2381250"/>
          <p14:tracePt t="33124" x="6096000" y="2381250"/>
          <p14:tracePt t="33140" x="6324600" y="2381250"/>
          <p14:tracePt t="33157" x="6540500" y="2381250"/>
          <p14:tracePt t="33174" x="6718300" y="2381250"/>
          <p14:tracePt t="33190" x="6858000" y="2362200"/>
          <p14:tracePt t="33207" x="6997700" y="2355850"/>
          <p14:tracePt t="33224" x="7105650" y="2349500"/>
          <p14:tracePt t="33240" x="7219950" y="2336800"/>
          <p14:tracePt t="33257" x="7296150" y="2336800"/>
          <p14:tracePt t="33273" x="7372350" y="2336800"/>
          <p14:tracePt t="33290" x="7448550" y="2336800"/>
          <p14:tracePt t="33292" x="7486650" y="2336800"/>
          <p14:tracePt t="33306" x="7518400" y="2336800"/>
          <p14:tracePt t="33324" x="7626350" y="2336800"/>
          <p14:tracePt t="33340" x="7715250" y="2336800"/>
          <p14:tracePt t="33356" x="7804150" y="2336800"/>
          <p14:tracePt t="33373" x="7905750" y="2330450"/>
          <p14:tracePt t="33390" x="8007350" y="2317750"/>
          <p14:tracePt t="33406" x="8121650" y="2305050"/>
          <p14:tracePt t="33423" x="8223250" y="2292350"/>
          <p14:tracePt t="33439" x="8312150" y="2273300"/>
          <p14:tracePt t="33456" x="8420100" y="2254250"/>
          <p14:tracePt t="33473" x="8502650" y="2241550"/>
          <p14:tracePt t="33489" x="8585200" y="2228850"/>
          <p14:tracePt t="33506" x="8661400" y="2209800"/>
          <p14:tracePt t="33523" x="8737600" y="2197100"/>
          <p14:tracePt t="33539" x="8820150" y="2178050"/>
          <p14:tracePt t="33556" x="8870950" y="2171700"/>
          <p14:tracePt t="33573" x="8909050" y="2159000"/>
          <p14:tracePt t="33587" x="8947150" y="2159000"/>
          <p14:tracePt t="33606" x="8978900" y="2159000"/>
          <p14:tracePt t="33622" x="9010650" y="2159000"/>
          <p14:tracePt t="33639" x="9048750" y="2159000"/>
          <p14:tracePt t="33656" x="9086850" y="2159000"/>
          <p14:tracePt t="33672" x="9124950" y="2152650"/>
          <p14:tracePt t="33689" x="9163050" y="2146300"/>
          <p14:tracePt t="33704" x="9201150" y="2139950"/>
          <p14:tracePt t="33722" x="9245600" y="2133600"/>
          <p14:tracePt t="33739" x="9283700" y="2127250"/>
          <p14:tracePt t="33755" x="9359900" y="2114550"/>
          <p14:tracePt t="33770" x="9378950" y="2114550"/>
          <p14:tracePt t="33787" x="9423400" y="2108200"/>
          <p14:tracePt t="33788" x="9455150" y="2101850"/>
          <p14:tracePt t="33805" x="9499600" y="2095500"/>
          <p14:tracePt t="33822" x="9531350" y="2089150"/>
          <p14:tracePt t="33837" x="9550400" y="2089150"/>
          <p14:tracePt t="33855" x="9563100" y="2089150"/>
          <p14:tracePt t="33872" x="9569450" y="2089150"/>
          <p14:tracePt t="34021" x="9575800" y="2089150"/>
          <p14:tracePt t="34028" x="9582150" y="2089150"/>
          <p14:tracePt t="34038" x="9594850" y="2082800"/>
          <p14:tracePt t="34055" x="9645650" y="2082800"/>
          <p14:tracePt t="34071" x="9690100" y="2082800"/>
          <p14:tracePt t="34088" x="9721850" y="2082800"/>
          <p14:tracePt t="34105" x="9772650" y="2082800"/>
          <p14:tracePt t="34121" x="9842500" y="2082800"/>
          <p14:tracePt t="34138" x="9893300" y="2082800"/>
          <p14:tracePt t="34154" x="9931400" y="2082800"/>
          <p14:tracePt t="34171" x="9956800" y="2082800"/>
          <p14:tracePt t="34188" x="9963150" y="2082800"/>
          <p14:tracePt t="34205" x="9969500" y="2082800"/>
          <p14:tracePt t="34228" x="9956800" y="2095500"/>
          <p14:tracePt t="34245" x="9925050" y="2120900"/>
          <p14:tracePt t="34252" x="9886950" y="2146300"/>
          <p14:tracePt t="34271" x="9766300" y="2197100"/>
          <p14:tracePt t="34287" x="9563100" y="2241550"/>
          <p14:tracePt t="34304" x="9315450" y="2247900"/>
          <p14:tracePt t="34321" x="9017000" y="2247900"/>
          <p14:tracePt t="34337" x="8807450" y="2247900"/>
          <p14:tracePt t="34354" x="8648700" y="2247900"/>
          <p14:tracePt t="34369" x="8566150" y="2247900"/>
          <p14:tracePt t="34387" x="8559800" y="2247900"/>
          <p14:tracePt t="34444" x="8572500" y="2247900"/>
          <p14:tracePt t="34452" x="8591550" y="2247900"/>
          <p14:tracePt t="34461" x="8636000" y="2235200"/>
          <p14:tracePt t="34468" x="8686800" y="2222500"/>
          <p14:tracePt t="34487" x="8756650" y="2216150"/>
          <p14:tracePt t="34503" x="8902700" y="2197100"/>
          <p14:tracePt t="34520" x="9093200" y="2184400"/>
          <p14:tracePt t="34537" x="9258300" y="2178050"/>
          <p14:tracePt t="34554" x="9423400" y="2171700"/>
          <p14:tracePt t="34568" x="9505950" y="2171700"/>
          <p14:tracePt t="34587" x="9544050" y="2165350"/>
          <p14:tracePt t="34620" x="9537700" y="2165350"/>
          <p14:tracePt t="34637" x="9518650" y="2171700"/>
          <p14:tracePt t="34653" x="9442450" y="2209800"/>
          <p14:tracePt t="34670" x="9328150" y="2254250"/>
          <p14:tracePt t="34685" x="9182100" y="2292350"/>
          <p14:tracePt t="34703" x="9023350" y="2317750"/>
          <p14:tracePt t="34720" x="8851900" y="2343150"/>
          <p14:tracePt t="34736" x="8731250" y="2374900"/>
          <p14:tracePt t="34753" x="8629650" y="2419350"/>
          <p14:tracePt t="34770" x="8559800" y="2451100"/>
          <p14:tracePt t="34784" x="8534400" y="2489200"/>
          <p14:tracePt t="34803" x="8534400" y="2501900"/>
          <p14:tracePt t="34845" x="8528050" y="2501900"/>
          <p14:tracePt t="35037" x="8521700" y="2508250"/>
          <p14:tracePt t="35133" x="8521700" y="2501900"/>
          <p14:tracePt t="35148" x="8521700" y="2495550"/>
          <p14:tracePt t="35165" x="8515350" y="2489200"/>
          <p14:tracePt t="35661" x="8515350" y="2476500"/>
          <p14:tracePt t="35676" x="8515350" y="2463800"/>
          <p14:tracePt t="35693" x="8515350" y="2451100"/>
          <p14:tracePt t="35701" x="8521700" y="2444750"/>
          <p14:tracePt t="35708" x="8521700" y="2438400"/>
          <p14:tracePt t="35716" x="8528050" y="2432050"/>
          <p14:tracePt t="35756" x="8534400" y="2425700"/>
          <p14:tracePt t="35764" x="8540750" y="2425700"/>
          <p14:tracePt t="35829" x="8547100" y="2425700"/>
          <p14:tracePt t="35868" x="8553450" y="2425700"/>
          <p14:tracePt t="35900" x="8566150" y="2425700"/>
          <p14:tracePt t="35917" x="8572500" y="2419350"/>
          <p14:tracePt t="35924" x="8591550" y="2419350"/>
          <p14:tracePt t="35932" x="8616950" y="2413000"/>
          <p14:tracePt t="35950" x="8712200" y="2400300"/>
          <p14:tracePt t="35965" x="8877300" y="2381250"/>
          <p14:tracePt t="35983" x="9099550" y="2349500"/>
          <p14:tracePt t="35999" x="9378950" y="2311400"/>
          <p14:tracePt t="36016" x="9607550" y="2279650"/>
          <p14:tracePt t="36033" x="9740900" y="2260600"/>
          <p14:tracePt t="36048" x="9804400" y="2254250"/>
          <p14:tracePt t="36067" x="9810750" y="2247900"/>
          <p14:tracePt t="36148" x="9798050" y="2247900"/>
          <p14:tracePt t="36165" x="9785350" y="2254250"/>
          <p14:tracePt t="36172" x="9766300" y="2260600"/>
          <p14:tracePt t="36181" x="9740900" y="2266950"/>
          <p14:tracePt t="36198" x="9664700" y="2279650"/>
          <p14:tracePt t="36216" x="9588500" y="2292350"/>
          <p14:tracePt t="36233" x="9512300" y="2292350"/>
          <p14:tracePt t="36250" x="9442450" y="2292350"/>
          <p14:tracePt t="36266" x="9404350" y="2292350"/>
          <p14:tracePt t="36283" x="9391650" y="2292350"/>
          <p14:tracePt t="36325" x="9385300" y="2292350"/>
          <p14:tracePt t="36493" x="9385300" y="2298700"/>
          <p14:tracePt t="36500" x="9378950" y="2311400"/>
          <p14:tracePt t="36516" x="9353550" y="2343150"/>
          <p14:tracePt t="36530" x="9321800" y="2381250"/>
          <p14:tracePt t="36547" x="9188450" y="2489200"/>
          <p14:tracePt t="36565" x="8763000" y="2768600"/>
          <p14:tracePt t="36582" x="8718550" y="2832100"/>
          <p14:tracePt t="36613" x="8705850" y="2901950"/>
          <p14:tracePt t="36748" x="8705850" y="2895600"/>
          <p14:tracePt t="36756" x="8705850" y="2832100"/>
          <p14:tracePt t="36765" x="8724900" y="2781300"/>
          <p14:tracePt t="36781" x="8743950" y="2736850"/>
          <p14:tracePt t="36798" x="8788400" y="2654300"/>
          <p14:tracePt t="36815" x="8845550" y="2565400"/>
          <p14:tracePt t="36829" x="8864600" y="2546350"/>
          <p14:tracePt t="36848" x="8870950" y="2533650"/>
          <p14:tracePt t="36892" x="8864600" y="2527300"/>
          <p14:tracePt t="36908" x="8851900" y="2520950"/>
          <p14:tracePt t="36916" x="8839200" y="2508250"/>
          <p14:tracePt t="36929" x="8832850" y="2508250"/>
          <p14:tracePt t="36948" x="8813800" y="2489200"/>
          <p14:tracePt t="36964" x="8801100" y="2476500"/>
          <p14:tracePt t="36981" x="8794750" y="2463800"/>
          <p14:tracePt t="36997" x="8794750" y="2457450"/>
          <p14:tracePt t="37014" x="8788400" y="2451100"/>
          <p14:tracePt t="37031" x="8782050" y="2444750"/>
          <p14:tracePt t="37047" x="8782050" y="2438400"/>
          <p14:tracePt t="37100" x="8782050" y="2432050"/>
          <p14:tracePt t="37301" x="8782050" y="2425700"/>
          <p14:tracePt t="37316" x="8782050" y="2419350"/>
          <p14:tracePt t="37341" x="8782050" y="2413000"/>
          <p14:tracePt t="37348" x="8782050" y="2406650"/>
          <p14:tracePt t="37373" x="8782050" y="2400300"/>
          <p14:tracePt t="37412" x="8769350" y="2400300"/>
          <p14:tracePt t="37421" x="8737600" y="2400300"/>
          <p14:tracePt t="37437" x="8667750" y="2419350"/>
          <p14:tracePt t="37444" x="8566150" y="2438400"/>
          <p14:tracePt t="37461" x="8204200" y="2546350"/>
          <p14:tracePt t="37478" x="7658100" y="2686050"/>
          <p14:tracePt t="37496" x="7029450" y="2819400"/>
          <p14:tracePt t="37513" x="6350000" y="2959100"/>
          <p14:tracePt t="37530" x="5861050" y="3048000"/>
          <p14:tracePt t="37546" x="5562600" y="3105150"/>
          <p14:tracePt t="37563" x="5441950" y="3117850"/>
          <p14:tracePt t="37580" x="5429250" y="3117850"/>
          <p14:tracePt t="37596" x="5524500" y="3098800"/>
          <p14:tracePt t="37613" x="5670550" y="3054350"/>
          <p14:tracePt t="37630" x="5753100" y="3041650"/>
          <p14:tracePt t="37789" x="5753100" y="3048000"/>
          <p14:tracePt t="37813" x="5753100" y="3041650"/>
          <p14:tracePt t="37820" x="5721350" y="3028950"/>
          <p14:tracePt t="37828" x="5645150" y="3009900"/>
          <p14:tracePt t="37845" x="5530850" y="2971800"/>
          <p14:tracePt t="37862" x="5467350" y="2952750"/>
          <p14:tracePt t="37879" x="5359400" y="2927350"/>
          <p14:tracePt t="37895" x="5238750" y="2914650"/>
          <p14:tracePt t="37912" x="5130800" y="2908300"/>
          <p14:tracePt t="37927" x="5054600" y="2908300"/>
          <p14:tracePt t="37945" x="4997450" y="2908300"/>
          <p14:tracePt t="37962" x="4959350" y="2908300"/>
          <p14:tracePt t="37978" x="4927600" y="2908300"/>
          <p14:tracePt t="37995" x="4908550" y="2908300"/>
          <p14:tracePt t="38012" x="4889500" y="2895600"/>
          <p14:tracePt t="38028" x="4876800" y="2882900"/>
          <p14:tracePt t="38045" x="4864100" y="2863850"/>
          <p14:tracePt t="38062" x="4857750" y="2857500"/>
          <p14:tracePt t="38076" x="4845050" y="2844800"/>
          <p14:tracePt t="38095" x="4845050" y="2832100"/>
          <p14:tracePt t="38111" x="4845050" y="2825750"/>
          <p14:tracePt t="38126" x="4838700" y="2825750"/>
          <p14:tracePt t="38144" x="4838700" y="2819400"/>
          <p14:tracePt t="38159" x="4838700" y="2813050"/>
          <p14:tracePt t="38177" x="4838700" y="2800350"/>
          <p14:tracePt t="38194" x="4832350" y="2794000"/>
          <p14:tracePt t="38210" x="4832350" y="2787650"/>
          <p14:tracePt t="38226" x="4832350" y="2774950"/>
          <p14:tracePt t="38284" x="4826000" y="2774950"/>
          <p14:tracePt t="38332" x="4826000" y="2787650"/>
          <p14:tracePt t="38341" x="4819650" y="2800350"/>
          <p14:tracePt t="38348" x="4819650" y="2819400"/>
          <p14:tracePt t="38364" x="4813300" y="2838450"/>
          <p14:tracePt t="38377" x="4813300" y="2857500"/>
          <p14:tracePt t="38394" x="4794250" y="2908300"/>
          <p14:tracePt t="38411" x="4787900" y="2959100"/>
          <p14:tracePt t="38428" x="4781550" y="3022600"/>
          <p14:tracePt t="38444" x="4781550" y="3073400"/>
          <p14:tracePt t="38461" x="4781550" y="3117850"/>
          <p14:tracePt t="38477" x="4781550" y="3175000"/>
          <p14:tracePt t="38494" x="4781550" y="3213100"/>
          <p14:tracePt t="38511" x="4781550" y="3244850"/>
          <p14:tracePt t="38527" x="4781550" y="3263900"/>
          <p14:tracePt t="38544" x="4781550" y="3270250"/>
          <p14:tracePt t="38577" x="4781550" y="3276600"/>
          <p14:tracePt t="38596" x="4775200" y="3270250"/>
          <p14:tracePt t="38610" x="4775200" y="3257550"/>
          <p14:tracePt t="38627" x="4768850" y="3238500"/>
          <p14:tracePt t="38644" x="4749800" y="3181350"/>
          <p14:tracePt t="38660" x="4749800" y="3168650"/>
          <p14:tracePt t="38677" x="4737100" y="3143250"/>
          <p14:tracePt t="38733" x="4737100" y="3136900"/>
          <p14:tracePt t="38861" x="4749800" y="3130550"/>
          <p14:tracePt t="38868" x="4756150" y="3130550"/>
          <p14:tracePt t="38893" x="4743450" y="3130550"/>
          <p14:tracePt t="38900" x="4737100" y="3130550"/>
          <p14:tracePt t="38908" x="4699000" y="3130550"/>
          <p14:tracePt t="38926" x="4654550" y="3117850"/>
          <p14:tracePt t="38943" x="4622800" y="3054350"/>
          <p14:tracePt t="38960" x="4622800" y="3028950"/>
          <p14:tracePt t="38976" x="4622800" y="3022600"/>
          <p14:tracePt t="39009" x="4622800" y="3016250"/>
          <p14:tracePt t="39026" x="4622800" y="3009900"/>
          <p14:tracePt t="39043" x="4622800" y="3003550"/>
          <p14:tracePt t="39060" x="4641850" y="2971800"/>
          <p14:tracePt t="39074" x="4648200" y="2959100"/>
          <p14:tracePt t="39091" x="4673600" y="2921000"/>
          <p14:tracePt t="39107" x="4705350" y="2889250"/>
          <p14:tracePt t="39126" x="4737100" y="2863850"/>
          <p14:tracePt t="39140" x="4749800" y="2857500"/>
          <p14:tracePt t="39159" x="4756150" y="2857500"/>
          <p14:tracePt t="39316" x="4749800" y="2857500"/>
          <p14:tracePt t="39332" x="4743450" y="2857500"/>
          <p14:tracePt t="39348" x="4737100" y="2863850"/>
          <p14:tracePt t="39356" x="4737100" y="2870200"/>
          <p14:tracePt t="39364" x="4730750" y="2870200"/>
          <p14:tracePt t="39380" x="4724400" y="2876550"/>
          <p14:tracePt t="39405" x="4718050" y="2882900"/>
          <p14:tracePt t="39420" x="4711700" y="2889250"/>
          <p14:tracePt t="39436" x="4705350" y="2895600"/>
          <p14:tracePt t="39444" x="4705350" y="2901950"/>
          <p14:tracePt t="39456" x="4699000" y="2908300"/>
          <p14:tracePt t="40581" x="4699000" y="2914650"/>
          <p14:tracePt t="40588" x="4692650" y="2914650"/>
          <p14:tracePt t="40653" x="4692650" y="2921000"/>
          <p14:tracePt t="40837" x="4686300" y="2921000"/>
          <p14:tracePt t="40844" x="4679950" y="2927350"/>
          <p14:tracePt t="40854" x="4660900" y="2933700"/>
          <p14:tracePt t="40870" x="4635500" y="2946400"/>
          <p14:tracePt t="41053" x="4629150" y="2946400"/>
          <p14:tracePt t="41060" x="4629150" y="2940050"/>
          <p14:tracePt t="41069" x="4635500" y="2940050"/>
          <p14:tracePt t="41088" x="4648200" y="2940050"/>
          <p14:tracePt t="41124" x="4648200" y="2927350"/>
          <p14:tracePt t="41133" x="4629150" y="2927350"/>
          <p14:tracePt t="41165" x="4629150" y="2921000"/>
          <p14:tracePt t="41188" x="4629150" y="2908300"/>
          <p14:tracePt t="41196" x="4622800" y="2895600"/>
          <p14:tracePt t="41212" x="4616450" y="2889250"/>
          <p14:tracePt t="41220" x="4610100" y="2889250"/>
          <p14:tracePt t="41237" x="4610100" y="2882900"/>
          <p14:tracePt t="41269" x="4610100" y="2876550"/>
          <p14:tracePt t="41276" x="4603750" y="2870200"/>
          <p14:tracePt t="41285" x="4603750" y="2857500"/>
          <p14:tracePt t="41304" x="4603750" y="2844800"/>
          <p14:tracePt t="41319" x="4584700" y="2819400"/>
          <p14:tracePt t="41335" x="4584700" y="2806700"/>
          <p14:tracePt t="41353" x="4565650" y="2781300"/>
          <p14:tracePt t="41370" x="4559300" y="2762250"/>
          <p14:tracePt t="41386" x="4552950" y="2749550"/>
          <p14:tracePt t="41403" x="4546600" y="2736850"/>
          <p14:tracePt t="41420" x="4533900" y="2724150"/>
          <p14:tracePt t="41436" x="4533900" y="2717800"/>
          <p14:tracePt t="41453" x="4527550" y="2717800"/>
          <p14:tracePt t="41669" x="4521200" y="2717800"/>
          <p14:tracePt t="41684" x="4521200" y="2724150"/>
          <p14:tracePt t="41700" x="4521200" y="2730500"/>
          <p14:tracePt t="41708" x="4514850" y="2736850"/>
          <p14:tracePt t="41725" x="4514850" y="2743200"/>
          <p14:tracePt t="41736" x="4508500" y="2743200"/>
          <p14:tracePt t="41765" x="4508500" y="2749550"/>
          <p14:tracePt t="41789" x="4502150" y="2755900"/>
          <p14:tracePt t="41797" x="4502150" y="2762250"/>
          <p14:tracePt t="41804" x="4502150" y="2768600"/>
          <p14:tracePt t="41820" x="4502150" y="2774950"/>
          <p14:tracePt t="41836" x="4502150" y="2781300"/>
          <p14:tracePt t="41853" x="4502150" y="2787650"/>
          <p14:tracePt t="42109" x="4514850" y="2787650"/>
          <p14:tracePt t="42116" x="4540250" y="2774950"/>
          <p14:tracePt t="42124" x="4578350" y="2762250"/>
          <p14:tracePt t="42133" x="4629150" y="2755900"/>
          <p14:tracePt t="42150" x="4679950" y="2749550"/>
          <p14:tracePt t="42168" x="4832350" y="2743200"/>
          <p14:tracePt t="42185" x="5029200" y="2743200"/>
          <p14:tracePt t="42202" x="5346700" y="2749550"/>
          <p14:tracePt t="42218" x="5695950" y="2806700"/>
          <p14:tracePt t="42235" x="6064250" y="2876550"/>
          <p14:tracePt t="42252" x="6489700" y="2978150"/>
          <p14:tracePt t="42268" x="6642100" y="3028950"/>
          <p14:tracePt t="42283" x="6692900" y="3054350"/>
          <p14:tracePt t="42299" x="6769100" y="3098800"/>
          <p14:tracePt t="42317" x="6781800" y="3124200"/>
          <p14:tracePt t="42333" x="6781800" y="3149600"/>
          <p14:tracePt t="42351" x="6775450" y="3187700"/>
          <p14:tracePt t="42366" x="6737350" y="3244850"/>
          <p14:tracePt t="42384" x="6667500" y="3333750"/>
          <p14:tracePt t="42401" x="6553200" y="3460750"/>
          <p14:tracePt t="42418" x="6426200" y="3587750"/>
          <p14:tracePt t="42434" x="6235700" y="3778250"/>
          <p14:tracePt t="42451" x="5975350" y="4019550"/>
          <p14:tracePt t="42468" x="5397500" y="4464050"/>
          <p14:tracePt t="42484" x="5016500" y="4705350"/>
          <p14:tracePt t="42501" x="4622800" y="4883150"/>
          <p14:tracePt t="42518" x="4375150" y="4940300"/>
          <p14:tracePt t="42534" x="4146550" y="4895850"/>
          <p14:tracePt t="42551" x="3943350" y="4724400"/>
          <p14:tracePt t="42566" x="3740150" y="4387850"/>
          <p14:tracePt t="42584" x="3600450" y="4019550"/>
          <p14:tracePt t="42601" x="3549650" y="3606800"/>
          <p14:tracePt t="42618" x="3549650" y="3219450"/>
          <p14:tracePt t="42634" x="3663950" y="2774950"/>
          <p14:tracePt t="42651" x="3835400" y="2438400"/>
          <p14:tracePt t="42668" x="4254500" y="2032000"/>
          <p14:tracePt t="42684" x="4603750" y="1854200"/>
          <p14:tracePt t="42701" x="4991100" y="1714500"/>
          <p14:tracePt t="42717" x="5378450" y="1638300"/>
          <p14:tracePt t="42734" x="5740400" y="1600200"/>
          <p14:tracePt t="42750" x="5988050" y="1600200"/>
          <p14:tracePt t="42767" x="6178550" y="1612900"/>
          <p14:tracePt t="42782" x="6280150" y="1651000"/>
          <p14:tracePt t="42800" x="6350000" y="1733550"/>
          <p14:tracePt t="42817" x="6375400" y="1822450"/>
          <p14:tracePt t="42833" x="6388100" y="1924050"/>
          <p14:tracePt t="42850" x="6388100" y="2006600"/>
          <p14:tracePt t="42867" x="6388100" y="2095500"/>
          <p14:tracePt t="42884" x="6369050" y="2165350"/>
          <p14:tracePt t="42900" x="6362700" y="2190750"/>
          <p14:tracePt t="42917" x="6356350" y="2190750"/>
          <p14:tracePt t="42965" x="6356350" y="2197100"/>
          <p14:tracePt t="43117" x="6350000" y="2197100"/>
          <p14:tracePt t="43124" x="6350000" y="2190750"/>
          <p14:tracePt t="43149" x="6350000" y="2184400"/>
          <p14:tracePt t="43221" x="6343650" y="2184400"/>
          <p14:tracePt t="43653" x="6337300" y="2184400"/>
          <p14:tracePt t="43660" x="6330950" y="2184400"/>
          <p14:tracePt t="43685" x="6324600" y="2184400"/>
          <p14:tracePt t="43701" x="6318250" y="2178050"/>
          <p14:tracePt t="43725" x="6305550" y="2178050"/>
          <p14:tracePt t="43732" x="6299200" y="2171700"/>
          <p14:tracePt t="43740" x="6292850" y="2171700"/>
          <p14:tracePt t="43749" x="6280150" y="2171700"/>
          <p14:tracePt t="43764" x="6273800" y="2171700"/>
          <p14:tracePt t="43781" x="6261100" y="2171700"/>
          <p14:tracePt t="43814" x="6261100" y="2165350"/>
          <p14:tracePt t="43831" x="6254750" y="2152650"/>
          <p14:tracePt t="43941" x="6254750" y="2146300"/>
          <p14:tracePt t="43948" x="6254750" y="2133600"/>
          <p14:tracePt t="43965" x="6248400" y="2120900"/>
          <p14:tracePt t="43972" x="6248400" y="2114550"/>
          <p14:tracePt t="44021" x="6248400" y="2101850"/>
          <p14:tracePt t="44093" x="6248400" y="2095500"/>
          <p14:tracePt t="44100" x="6248400" y="2082800"/>
          <p14:tracePt t="44113" x="6254750" y="2076450"/>
          <p14:tracePt t="44128" x="6254750" y="2070100"/>
          <p14:tracePt t="44145" x="6254750" y="2063750"/>
          <p14:tracePt t="44213" x="6248400" y="2063750"/>
          <p14:tracePt t="44237" x="6242050" y="2063750"/>
          <p14:tracePt t="44252" x="6235700" y="2063750"/>
          <p14:tracePt t="44268" x="6235700" y="2057400"/>
          <p14:tracePt t="44276" x="6229350" y="2057400"/>
          <p14:tracePt t="44293" x="6223000" y="2057400"/>
          <p14:tracePt t="44300" x="6223000" y="2051050"/>
          <p14:tracePt t="44313" x="6216650" y="2051050"/>
          <p14:tracePt t="44330" x="6210300" y="2051050"/>
          <p14:tracePt t="44349" x="6210300" y="2044700"/>
          <p14:tracePt t="44373" x="6203950" y="2044700"/>
          <p14:tracePt t="44413" x="6203950" y="2038350"/>
          <p14:tracePt t="44429" x="6197600" y="2038350"/>
          <p14:tracePt t="44444" x="6197600" y="2032000"/>
          <p14:tracePt t="44452" x="6191250" y="2025650"/>
          <p14:tracePt t="44484" x="6184900" y="2025650"/>
          <p14:tracePt t="44492" x="6184900" y="2019300"/>
          <p14:tracePt t="44636" x="6184900" y="2012950"/>
          <p14:tracePt t="44652" x="6184900" y="2006600"/>
          <p14:tracePt t="44660" x="6184900" y="2000250"/>
          <p14:tracePt t="44908" x="6184900" y="1993900"/>
          <p14:tracePt t="44916" x="6184900" y="1987550"/>
          <p14:tracePt t="44926" x="6184900" y="1974850"/>
          <p14:tracePt t="44944" x="6191250" y="1949450"/>
          <p14:tracePt t="44962" x="6197600" y="1949450"/>
          <p14:tracePt t="44978" x="6197600" y="1930400"/>
          <p14:tracePt t="44995" x="6197600" y="1924050"/>
          <p14:tracePt t="45011" x="6203950" y="1911350"/>
          <p14:tracePt t="45045" x="6203950" y="1905000"/>
          <p14:tracePt t="45061" x="6203950" y="1898650"/>
          <p14:tracePt t="45085" x="6203950" y="1892300"/>
          <p14:tracePt t="45094" x="6210300" y="1892300"/>
          <p14:tracePt t="45111" x="6210300" y="1885950"/>
          <p14:tracePt t="45128" x="6210300" y="1879600"/>
          <p14:tracePt t="45149" x="6216650" y="1879600"/>
          <p14:tracePt t="45333" x="6216650" y="1873250"/>
          <p14:tracePt t="45508" x="6216650" y="1885950"/>
          <p14:tracePt t="45516" x="6216650" y="1892300"/>
          <p14:tracePt t="45525" x="6216650" y="1911350"/>
          <p14:tracePt t="45544" x="6216650" y="1924050"/>
          <p14:tracePt t="45560" x="6216650" y="1968500"/>
          <p14:tracePt t="45577" x="6210300" y="2032000"/>
          <p14:tracePt t="45593" x="6210300" y="2108200"/>
          <p14:tracePt t="45610" x="6210300" y="2184400"/>
          <p14:tracePt t="45627" x="6210300" y="2286000"/>
          <p14:tracePt t="45643" x="6184900" y="2451100"/>
          <p14:tracePt t="45660" x="6165850" y="2552700"/>
          <p14:tracePt t="45677" x="6146800" y="2654300"/>
          <p14:tracePt t="45693" x="6134100" y="2736850"/>
          <p14:tracePt t="45710" x="6127750" y="2794000"/>
          <p14:tracePt t="45727" x="6115050" y="2838450"/>
          <p14:tracePt t="45743" x="6115050" y="2863850"/>
          <p14:tracePt t="45760" x="6108700" y="2876550"/>
          <p14:tracePt t="45776" x="6108700" y="2882900"/>
          <p14:tracePt t="45793" x="6108700" y="2889250"/>
          <p14:tracePt t="45809" x="6102350" y="2895600"/>
          <p14:tracePt t="45826" x="6096000" y="2901950"/>
          <p14:tracePt t="45843" x="6083300" y="2901950"/>
          <p14:tracePt t="45860" x="6032500" y="2901950"/>
          <p14:tracePt t="45876" x="5988050" y="2857500"/>
          <p14:tracePt t="45893" x="5899150" y="2781300"/>
          <p14:tracePt t="45909" x="5854700" y="2686050"/>
          <p14:tracePt t="45949" x="5842000" y="2641600"/>
          <p14:tracePt t="46037" x="5829300" y="2635250"/>
          <p14:tracePt t="46044" x="5854700" y="2628900"/>
          <p14:tracePt t="46109" x="5854700" y="2635250"/>
          <p14:tracePt t="46116" x="5854700" y="2647950"/>
          <p14:tracePt t="46125" x="5848350" y="2660650"/>
          <p14:tracePt t="46142" x="5842000" y="2673350"/>
          <p14:tracePt t="46159" x="5842000" y="2692400"/>
          <p14:tracePt t="46175" x="5835650" y="2749550"/>
          <p14:tracePt t="46192" x="5816600" y="2787650"/>
          <p14:tracePt t="46209" x="5803900" y="2825750"/>
          <p14:tracePt t="46225" x="5778500" y="2863850"/>
          <p14:tracePt t="46242" x="5753100" y="2889250"/>
          <p14:tracePt t="46257" x="5734050" y="2914650"/>
          <p14:tracePt t="46275" x="5708650" y="2940050"/>
          <p14:tracePt t="46292" x="5695950" y="2952750"/>
          <p14:tracePt t="46308" x="5689600" y="2959100"/>
          <p14:tracePt t="46364" x="5689600" y="2965450"/>
          <p14:tracePt t="46573" x="5689600" y="2984500"/>
          <p14:tracePt t="46580" x="5676900" y="3003550"/>
          <p14:tracePt t="46591" x="5664200" y="3022600"/>
          <p14:tracePt t="46607" x="5619750" y="3079750"/>
          <p14:tracePt t="46624" x="5556250" y="3136900"/>
          <p14:tracePt t="46641" x="5505450" y="3162300"/>
          <p14:tracePt t="46657" x="5365750" y="3213100"/>
          <p14:tracePt t="46674" x="5181600" y="3238500"/>
          <p14:tracePt t="46691" x="4953000" y="3251200"/>
          <p14:tracePt t="46708" x="4565650" y="3244850"/>
          <p14:tracePt t="46724" x="4324350" y="3213100"/>
          <p14:tracePt t="46741" x="4108450" y="3168650"/>
          <p14:tracePt t="46757" x="3962400" y="3130550"/>
          <p14:tracePt t="46774" x="3860800" y="3105150"/>
          <p14:tracePt t="46791" x="3835400" y="3092450"/>
          <p14:tracePt t="46845" x="3829050" y="3092450"/>
          <p14:tracePt t="47005" x="3835400" y="3092450"/>
          <p14:tracePt t="47020" x="3841750" y="3092450"/>
          <p14:tracePt t="47028" x="3848100" y="3086100"/>
          <p14:tracePt t="47068" x="3854450" y="3086100"/>
          <p14:tracePt t="47140" x="3854450" y="3105150"/>
          <p14:tracePt t="47148" x="3841750" y="3111500"/>
          <p14:tracePt t="47156" x="3841750" y="3117850"/>
          <p14:tracePt t="47173" x="3829050" y="3130550"/>
          <p14:tracePt t="47189" x="3816350" y="3143250"/>
          <p14:tracePt t="47204" x="3810000" y="3162300"/>
          <p14:tracePt t="47223" x="3797300" y="3181350"/>
          <p14:tracePt t="47239" x="3790950" y="3206750"/>
          <p14:tracePt t="47256" x="3778250" y="3225800"/>
          <p14:tracePt t="47273" x="3778250" y="3251200"/>
          <p14:tracePt t="47289" x="3771900" y="3257550"/>
          <p14:tracePt t="47309" x="3771900" y="3263900"/>
          <p14:tracePt t="47413" x="3784600" y="3263900"/>
          <p14:tracePt t="47420" x="3803650" y="3263900"/>
          <p14:tracePt t="47428" x="3841750" y="3263900"/>
          <p14:tracePt t="47437" x="3879850" y="3257550"/>
          <p14:tracePt t="47454" x="3930650" y="3251200"/>
          <p14:tracePt t="47472" x="4038600" y="3251200"/>
          <p14:tracePt t="47489" x="4133850" y="3251200"/>
          <p14:tracePt t="47505" x="4210050" y="3251200"/>
          <p14:tracePt t="47520" x="4254500" y="3257550"/>
          <p14:tracePt t="47537" x="4273550" y="3263900"/>
          <p14:tracePt t="47553" x="4273550" y="3270250"/>
          <p14:tracePt t="47572" x="4273550" y="3282950"/>
          <p14:tracePt t="47588" x="4273550" y="3302000"/>
          <p14:tracePt t="47605" x="4273550" y="3308350"/>
          <p14:tracePt t="47622" x="4260850" y="3333750"/>
          <p14:tracePt t="47639" x="4241800" y="3365500"/>
          <p14:tracePt t="47655" x="4216400" y="3403600"/>
          <p14:tracePt t="47672" x="4191000" y="3441700"/>
          <p14:tracePt t="47686" x="4159250" y="3486150"/>
          <p14:tracePt t="47703" x="4133850" y="3530600"/>
          <p14:tracePt t="47722" x="4108450" y="3575050"/>
          <p14:tracePt t="47738" x="4070350" y="3613150"/>
          <p14:tracePt t="47753" x="4038600" y="3638550"/>
          <p14:tracePt t="47772" x="4013200" y="3651250"/>
          <p14:tracePt t="47788" x="4000500" y="3657600"/>
          <p14:tracePt t="48036" x="4000500" y="3651250"/>
          <p14:tracePt t="48044" x="4000500" y="3644900"/>
          <p14:tracePt t="48054" x="4000500" y="3638550"/>
          <p14:tracePt t="48071" x="4000500" y="3632200"/>
          <p14:tracePt t="48101" x="4000500" y="3625850"/>
          <p14:tracePt t="48141" x="4000500" y="3619500"/>
          <p14:tracePt t="49196" x="4006850" y="3613150"/>
          <p14:tracePt t="49204" x="4019550" y="3613150"/>
          <p14:tracePt t="49218" x="4025900" y="3613150"/>
          <p14:tracePt t="49235" x="4038600" y="3606800"/>
          <p14:tracePt t="49252" x="4089400" y="3600450"/>
          <p14:tracePt t="49268" x="4146550" y="3600450"/>
          <p14:tracePt t="49285" x="4216400" y="3600450"/>
          <p14:tracePt t="49302" x="4311650" y="3600450"/>
          <p14:tracePt t="49318" x="4419600" y="3600450"/>
          <p14:tracePt t="49334" x="4559300" y="3606800"/>
          <p14:tracePt t="49351" x="4699000" y="3632200"/>
          <p14:tracePt t="49366" x="4832350" y="3651250"/>
          <p14:tracePt t="49384" x="4940300" y="3663950"/>
          <p14:tracePt t="49401" x="5022850" y="3676650"/>
          <p14:tracePt t="49418" x="5060950" y="3683000"/>
          <p14:tracePt t="49434" x="5073650" y="3683000"/>
          <p14:tracePt t="49476" x="5080000" y="3683000"/>
          <p14:tracePt t="49492" x="5080000" y="3689350"/>
          <p14:tracePt t="49509" x="5080000" y="3695700"/>
          <p14:tracePt t="49524" x="5080000" y="3702050"/>
          <p14:tracePt t="49532" x="5073650" y="3708400"/>
          <p14:tracePt t="49556" x="5067300" y="3714750"/>
          <p14:tracePt t="49588" x="5060950" y="3714750"/>
          <p14:tracePt t="49812" x="5054600" y="3714750"/>
          <p14:tracePt t="49820" x="5048250" y="3714750"/>
          <p14:tracePt t="49833" x="5048250" y="3721100"/>
          <p14:tracePt t="49853" x="5041900" y="3721100"/>
          <p14:tracePt t="49868" x="5035550" y="3721100"/>
          <p14:tracePt t="49883" x="5029200" y="3727450"/>
          <p14:tracePt t="49900" x="4991100" y="3746500"/>
          <p14:tracePt t="49916" x="4933950" y="3771900"/>
          <p14:tracePt t="49933" x="4864100" y="3797300"/>
          <p14:tracePt t="49949" x="4749800" y="3822700"/>
          <p14:tracePt t="49966" x="4629150" y="3829050"/>
          <p14:tracePt t="49983" x="4489450" y="3829050"/>
          <p14:tracePt t="49999" x="4330700" y="3797300"/>
          <p14:tracePt t="50016" x="4178300" y="3746500"/>
          <p14:tracePt t="50033" x="4038600" y="3676650"/>
          <p14:tracePt t="50049" x="3917950" y="3594100"/>
          <p14:tracePt t="50066" x="3822700" y="3505200"/>
          <p14:tracePt t="50083" x="3759200" y="3397250"/>
          <p14:tracePt t="50100" x="3714750" y="3225800"/>
          <p14:tracePt t="50116" x="3708400" y="3111500"/>
          <p14:tracePt t="50133" x="3714750" y="2990850"/>
          <p14:tracePt t="50149" x="3765550" y="2876550"/>
          <p14:tracePt t="50166" x="3835400" y="2762250"/>
          <p14:tracePt t="50182" x="3924300" y="2673350"/>
          <p14:tracePt t="50199" x="4038600" y="2597150"/>
          <p14:tracePt t="50215" x="4178300" y="2533650"/>
          <p14:tracePt t="50232" x="4356100" y="2482850"/>
          <p14:tracePt t="50249" x="4591050" y="2457450"/>
          <p14:tracePt t="50266" x="4889500" y="2444750"/>
          <p14:tracePt t="50282" x="5238750" y="2444750"/>
          <p14:tracePt t="50299" x="5626100" y="2470150"/>
          <p14:tracePt t="50301" x="5797550" y="2501900"/>
          <p14:tracePt t="50313" x="5962650" y="2533650"/>
          <p14:tracePt t="50332" x="6362700" y="2647950"/>
          <p14:tracePt t="50349" x="6559550" y="2749550"/>
          <p14:tracePt t="50365" x="6686550" y="2844800"/>
          <p14:tracePt t="50382" x="6762750" y="2927350"/>
          <p14:tracePt t="50397" x="6800850" y="2997200"/>
          <p14:tracePt t="50415" x="6819900" y="3060700"/>
          <p14:tracePt t="50432" x="6826250" y="3130550"/>
          <p14:tracePt t="50446" x="6826250" y="3238500"/>
          <p14:tracePt t="50465" x="6788150" y="3365500"/>
          <p14:tracePt t="50481" x="6724650" y="3505200"/>
          <p14:tracePt t="50498" x="6623050" y="3663950"/>
          <p14:tracePt t="50513" x="6508750" y="3790950"/>
          <p14:tracePt t="50532" x="6254750" y="3987800"/>
          <p14:tracePt t="50548" x="6057900" y="4095750"/>
          <p14:tracePt t="50565" x="5861050" y="4152900"/>
          <p14:tracePt t="50581" x="5676900" y="4184650"/>
          <p14:tracePt t="50598" x="5448300" y="4191000"/>
          <p14:tracePt t="50615" x="5207000" y="4178300"/>
          <p14:tracePt t="50631" x="4889500" y="4108450"/>
          <p14:tracePt t="50648" x="4622800" y="4025900"/>
          <p14:tracePt t="50665" x="4337050" y="3898900"/>
          <p14:tracePt t="50679" x="4121150" y="3790950"/>
          <p14:tracePt t="50697" x="3956050" y="3676650"/>
          <p14:tracePt t="50714" x="3835400" y="3568700"/>
          <p14:tracePt t="50730" x="3759200" y="3448050"/>
          <p14:tracePt t="50747" x="3733800" y="3340100"/>
          <p14:tracePt t="50762" x="3727450" y="3213100"/>
          <p14:tracePt t="50780" x="3771900" y="3016250"/>
          <p14:tracePt t="50795" x="3860800" y="2882900"/>
          <p14:tracePt t="50814" x="3981450" y="2736850"/>
          <p14:tracePt t="50830" x="4210050" y="2571750"/>
          <p14:tracePt t="50847" x="4470400" y="2438400"/>
          <p14:tracePt t="50863" x="4845050" y="2343150"/>
          <p14:tracePt t="50881" x="5219700" y="2324100"/>
          <p14:tracePt t="50897" x="5632450" y="2324100"/>
          <p14:tracePt t="50914" x="5969000" y="2374900"/>
          <p14:tracePt t="50931" x="6261100" y="2476500"/>
          <p14:tracePt t="50947" x="6572250" y="2660650"/>
          <p14:tracePt t="50964" x="6705600" y="2794000"/>
          <p14:tracePt t="50980" x="6781800" y="2921000"/>
          <p14:tracePt t="50997" x="6832600" y="3048000"/>
          <p14:tracePt t="51014" x="6845300" y="3168650"/>
          <p14:tracePt t="51028" x="6851650" y="3314700"/>
          <p14:tracePt t="51047" x="6845300" y="3441700"/>
          <p14:tracePt t="51062" x="6794500" y="3581400"/>
          <p14:tracePt t="51078" x="6724650" y="3708400"/>
          <p14:tracePt t="51097" x="6635750" y="3810000"/>
          <p14:tracePt t="51113" x="6534150" y="3886200"/>
          <p14:tracePt t="51130" x="6489700" y="3911600"/>
          <p14:tracePt t="51147" x="6394450" y="3937000"/>
          <p14:tracePt t="51163" x="6254750" y="3949700"/>
          <p14:tracePt t="51180" x="6159500" y="3949700"/>
          <p14:tracePt t="51197" x="6070600" y="3937000"/>
          <p14:tracePt t="51213" x="5994400" y="3905250"/>
          <p14:tracePt t="51230" x="5930900" y="3860800"/>
          <p14:tracePt t="51246" x="5873750" y="3810000"/>
          <p14:tracePt t="51261" x="5842000" y="3759200"/>
          <p14:tracePt t="51280" x="5842000" y="3740150"/>
          <p14:tracePt t="51453" x="5816600" y="3733800"/>
          <p14:tracePt t="51460" x="5822950" y="3727450"/>
          <p14:tracePt t="51485" x="5822950" y="3721100"/>
          <p14:tracePt t="51516" x="5822950" y="3733800"/>
          <p14:tracePt t="51524" x="5829300" y="3733800"/>
          <p14:tracePt t="51532" x="5842000" y="3733800"/>
          <p14:tracePt t="51544" x="5861050" y="3733800"/>
          <p14:tracePt t="51562" x="5873750" y="3733800"/>
          <p14:tracePt t="51620" x="5873750" y="3740150"/>
          <p14:tracePt t="51636" x="5867400" y="3746500"/>
          <p14:tracePt t="51660" x="5861050" y="3752850"/>
          <p14:tracePt t="51701" x="5854700" y="3752850"/>
          <p14:tracePt t="54509" x="5854700" y="3759200"/>
          <p14:tracePt t="54516" x="5854700" y="3771900"/>
          <p14:tracePt t="54524" x="5854700" y="3784600"/>
          <p14:tracePt t="54538" x="5861050" y="3790950"/>
          <p14:tracePt t="54553" x="5861050" y="3797300"/>
          <p14:tracePt t="54572" x="5854700" y="3803650"/>
          <p14:tracePt t="54804" x="5854700" y="3810000"/>
          <p14:tracePt t="54812" x="5848350" y="3810000"/>
          <p14:tracePt t="54821" x="5848350" y="3803650"/>
          <p14:tracePt t="54838" x="5854700" y="3784600"/>
          <p14:tracePt t="54854" x="5886450" y="3752850"/>
          <p14:tracePt t="54869" x="5905500" y="3714750"/>
          <p14:tracePt t="54888" x="5962650" y="3689350"/>
          <p14:tracePt t="54924" x="5962650" y="3683000"/>
          <p14:tracePt t="55140" x="5969000" y="3683000"/>
          <p14:tracePt t="55156" x="5975350" y="3683000"/>
          <p14:tracePt t="55164" x="5981700" y="3683000"/>
          <p14:tracePt t="57061" x="5962650" y="3702050"/>
          <p14:tracePt t="57068" x="5918200" y="3740150"/>
          <p14:tracePt t="57080" x="5861050" y="3778250"/>
          <p14:tracePt t="57099" x="5727700" y="3860800"/>
          <p14:tracePt t="57114" x="5651500" y="3898900"/>
          <p14:tracePt t="57132" x="5416550" y="3994150"/>
          <p14:tracePt t="57149" x="5302250" y="4006850"/>
          <p14:tracePt t="57165" x="5226050" y="4006850"/>
          <p14:tracePt t="57182" x="5194300" y="3994150"/>
          <p14:tracePt t="57199" x="5187950" y="3981450"/>
          <p14:tracePt t="57215" x="5187950" y="3968750"/>
          <p14:tracePt t="57230" x="5187950" y="3956050"/>
          <p14:tracePt t="57265" x="5187950" y="3949700"/>
          <p14:tracePt t="57280" x="5194300" y="3943350"/>
          <p14:tracePt t="57298" x="5213350" y="3943350"/>
          <p14:tracePt t="57300" x="5226050" y="3937000"/>
          <p14:tracePt t="57315" x="5276850" y="3917950"/>
          <p14:tracePt t="57349" x="5391150" y="3898900"/>
          <p14:tracePt t="57365" x="5486400" y="3879850"/>
          <p14:tracePt t="57382" x="5556250" y="3860800"/>
          <p14:tracePt t="57398" x="5607050" y="3848100"/>
          <p14:tracePt t="57415" x="5632450" y="3841750"/>
          <p14:tracePt t="57429" x="5638800" y="3841750"/>
          <p14:tracePt t="57484" x="5638800" y="3848100"/>
          <p14:tracePt t="57492" x="5626100" y="3854450"/>
          <p14:tracePt t="57500" x="5607050" y="3867150"/>
          <p14:tracePt t="57513" x="5556250" y="3854450"/>
          <p14:tracePt t="57693" x="5556250" y="3841750"/>
          <p14:tracePt t="57700" x="5549900" y="3841750"/>
          <p14:tracePt t="57712" x="5549900" y="3835400"/>
          <p14:tracePt t="57731" x="5568950" y="3835400"/>
          <p14:tracePt t="57748" x="5613400" y="3841750"/>
          <p14:tracePt t="57764" x="5619750" y="3848100"/>
          <p14:tracePt t="57781" x="5657850" y="3848100"/>
          <p14:tracePt t="57797" x="5683250" y="3841750"/>
          <p14:tracePt t="57845" x="5689600" y="3841750"/>
          <p14:tracePt t="58237" x="5689600" y="3835400"/>
          <p14:tracePt t="58244" x="5689600" y="3829050"/>
          <p14:tracePt t="58252" x="5683250" y="3829050"/>
          <p14:tracePt t="58262" x="5676900" y="3822700"/>
          <p14:tracePt t="58279" x="5670550" y="3816350"/>
          <p14:tracePt t="58296" x="5664200" y="3810000"/>
          <p14:tracePt t="58311" x="5657850" y="3803650"/>
          <p14:tracePt t="58327" x="5651500" y="3803650"/>
          <p14:tracePt t="58436" x="5651500" y="3797300"/>
          <p14:tracePt t="58444" x="5651500" y="3771900"/>
          <p14:tracePt t="58460" x="5657850" y="3752850"/>
          <p14:tracePt t="58468" x="5664200" y="3733800"/>
          <p14:tracePt t="58477" x="5683250" y="3721100"/>
          <p14:tracePt t="58496" x="5702300" y="3689350"/>
          <p14:tracePt t="58510" x="5721350" y="3663950"/>
          <p14:tracePt t="58529" x="5753100" y="3644900"/>
          <p14:tracePt t="58546" x="5772150" y="3644900"/>
          <p14:tracePt t="58562" x="5784850" y="3644900"/>
          <p14:tracePt t="58580" x="5791200" y="3644900"/>
          <p14:tracePt t="58700" x="5791200" y="3657600"/>
          <p14:tracePt t="58772" x="5797550" y="3657600"/>
          <p14:tracePt t="58780" x="5803900" y="3657600"/>
          <p14:tracePt t="58812" x="5810250" y="3657600"/>
          <p14:tracePt t="58876" x="5816600" y="3657600"/>
          <p14:tracePt t="58884" x="5816600" y="3651250"/>
          <p14:tracePt t="60029" x="5822950" y="3651250"/>
          <p14:tracePt t="60148" x="5829300" y="3651250"/>
          <p14:tracePt t="60333" x="5835650" y="3651250"/>
          <p14:tracePt t="60876" x="5848350" y="3651250"/>
          <p14:tracePt t="60884" x="5867400" y="3651250"/>
          <p14:tracePt t="60916" x="5880100" y="3657600"/>
          <p14:tracePt t="61076" x="5842000" y="3657600"/>
          <p14:tracePt t="61084" x="5810250" y="3651250"/>
          <p14:tracePt t="61092" x="5816600" y="3651250"/>
          <p14:tracePt t="61236" x="5822950" y="3651250"/>
          <p14:tracePt t="61260" x="5829300" y="3651250"/>
          <p14:tracePt t="61268" x="5829300" y="3644900"/>
          <p14:tracePt t="61276" x="5835650" y="3638550"/>
          <p14:tracePt t="61292" x="5842000" y="3632200"/>
          <p14:tracePt t="61303" x="5848350" y="3632200"/>
          <p14:tracePt t="61397" x="5848350" y="3625850"/>
          <p14:tracePt t="62316" x="5842000" y="3625850"/>
          <p14:tracePt t="62324" x="5810250" y="3638550"/>
          <p14:tracePt t="62334" x="5772150" y="3657600"/>
          <p14:tracePt t="62352" x="5683250" y="3702050"/>
          <p14:tracePt t="62369" x="5619750" y="3733800"/>
          <p14:tracePt t="62384" x="5492750" y="3771900"/>
          <p14:tracePt t="62402" x="5314950" y="3810000"/>
          <p14:tracePt t="62419" x="5099050" y="3822700"/>
          <p14:tracePt t="62435" x="4711700" y="3822700"/>
          <p14:tracePt t="62452" x="4438650" y="3797300"/>
          <p14:tracePt t="62469" x="4216400" y="3733800"/>
          <p14:tracePt t="62486" x="4032250" y="3670300"/>
          <p14:tracePt t="62503" x="3905250" y="3581400"/>
          <p14:tracePt t="62519" x="3797300" y="3473450"/>
          <p14:tracePt t="62536" x="3746500" y="3340100"/>
          <p14:tracePt t="62553" x="3721100" y="3213100"/>
          <p14:tracePt t="62569" x="3721100" y="3073400"/>
          <p14:tracePt t="62584" x="3759200" y="2946400"/>
          <p14:tracePt t="62600" x="3835400" y="2819400"/>
          <p14:tracePt t="62619" x="3937000" y="2705100"/>
          <p14:tracePt t="62636" x="4127500" y="2590800"/>
          <p14:tracePt t="62652" x="4279900" y="2527300"/>
          <p14:tracePt t="62667" x="4343400" y="2501900"/>
          <p14:tracePt t="62685" x="4578350" y="2457450"/>
          <p14:tracePt t="62702" x="4730750" y="2451100"/>
          <p14:tracePt t="62717" x="4895850" y="2451100"/>
          <p14:tracePt t="62733" x="5080000" y="2463800"/>
          <p14:tracePt t="62752" x="5264150" y="2501900"/>
          <p14:tracePt t="62769" x="5454650" y="2559050"/>
          <p14:tracePt t="62785" x="5638800" y="2628900"/>
          <p14:tracePt t="62800" x="5784850" y="2705100"/>
          <p14:tracePt t="62818" x="5918200" y="2774950"/>
          <p14:tracePt t="62834" x="6019800" y="2832100"/>
          <p14:tracePt t="62851" x="6089650" y="2876550"/>
          <p14:tracePt t="62866" x="6140450" y="2908300"/>
          <p14:tracePt t="62885" x="6197600" y="2959100"/>
          <p14:tracePt t="62901" x="6223000" y="2990850"/>
          <p14:tracePt t="62918" x="6248400" y="3028950"/>
          <p14:tracePt t="62935" x="6267450" y="3079750"/>
          <p14:tracePt t="62949" x="6286500" y="3124200"/>
          <p14:tracePt t="62968" x="6292850" y="3168650"/>
          <p14:tracePt t="62985" x="6299200" y="3219450"/>
          <p14:tracePt t="63001" x="6299200" y="3251200"/>
          <p14:tracePt t="63018" x="6299200" y="3282950"/>
          <p14:tracePt t="63034" x="6299200" y="3314700"/>
          <p14:tracePt t="63052" x="6299200" y="3346450"/>
          <p14:tracePt t="63068" x="6292850" y="3365500"/>
          <p14:tracePt t="63084" x="6292850" y="3384550"/>
          <p14:tracePt t="63101" x="6286500" y="3397250"/>
          <p14:tracePt t="63118" x="6286500" y="3403600"/>
          <p14:tracePt t="63134" x="6280150" y="3416300"/>
          <p14:tracePt t="63151" x="6280150" y="3422650"/>
          <p14:tracePt t="63168" x="6273800" y="3435350"/>
          <p14:tracePt t="63184" x="6267450" y="3448050"/>
          <p14:tracePt t="63199" x="6261100" y="3454400"/>
          <p14:tracePt t="63217" x="6254750" y="3467100"/>
          <p14:tracePt t="63250" x="6248400" y="3479800"/>
          <p14:tracePt t="63267" x="6242050" y="3479800"/>
          <p14:tracePt t="63428" x="6242050" y="3473450"/>
          <p14:tracePt t="63444" x="6242050" y="3467100"/>
          <p14:tracePt t="63460" x="6242050" y="3454400"/>
          <p14:tracePt t="63516" x="6242050" y="3448050"/>
          <p14:tracePt t="63812" x="6242050" y="3441700"/>
          <p14:tracePt t="63820" x="6242050" y="3435350"/>
          <p14:tracePt t="63832" x="6242050" y="3429000"/>
          <p14:tracePt t="63849" x="6242050" y="3422650"/>
          <p14:tracePt t="63866" x="6242050" y="3409950"/>
          <p14:tracePt t="63899" x="6242050" y="3403600"/>
          <p14:tracePt t="63933" x="6242050" y="3397250"/>
          <p14:tracePt t="64293" x="6242050" y="3390900"/>
          <p14:tracePt t="64309" x="6242050" y="3384550"/>
          <p14:tracePt t="64341" x="6242050" y="3378200"/>
          <p14:tracePt t="64381" x="6248400" y="3371850"/>
          <p14:tracePt t="64421" x="6248400" y="3365500"/>
          <p14:tracePt t="64444" x="6248400" y="3359150"/>
          <p14:tracePt t="64836" x="6254750" y="3359150"/>
          <p14:tracePt t="65116" x="6254750" y="3352800"/>
          <p14:tracePt t="66836" x="6254750" y="3359150"/>
          <p14:tracePt t="66844" x="6254750" y="3365500"/>
          <p14:tracePt t="66860" x="6254750" y="3371850"/>
          <p14:tracePt t="66940" x="6254750" y="3378200"/>
          <p14:tracePt t="66964" x="6254750" y="3384550"/>
          <p14:tracePt t="66972" x="6254750" y="3390900"/>
          <p14:tracePt t="66996" x="6254750" y="3397250"/>
          <p14:tracePt t="67012" x="6254750" y="3403600"/>
          <p14:tracePt t="67028" x="6254750" y="3416300"/>
          <p14:tracePt t="67036" x="6254750" y="3422650"/>
          <p14:tracePt t="67060" x="6248400" y="3422650"/>
          <p14:tracePt t="67309" x="6242050" y="3422650"/>
          <p14:tracePt t="67324" x="6248400" y="3422650"/>
          <p14:tracePt t="67332" x="6248400" y="3416300"/>
          <p14:tracePt t="67348" x="6267450" y="3409950"/>
          <p14:tracePt t="67357" x="6324600" y="3409950"/>
          <p14:tracePt t="67388" x="6394450" y="3409950"/>
          <p14:tracePt t="67404" x="6419850" y="3416300"/>
          <p14:tracePt t="67469" x="6419850" y="3409950"/>
          <p14:tracePt t="67476" x="6419850" y="3403600"/>
          <p14:tracePt t="68013" x="6413500" y="3403600"/>
          <p14:tracePt t="68020" x="6369050" y="3416300"/>
          <p14:tracePt t="68028" x="6324600" y="3429000"/>
          <p14:tracePt t="68039" x="6280150" y="3448050"/>
          <p14:tracePt t="68056" x="6229350" y="3460750"/>
          <p14:tracePt t="68070" x="6089650" y="3492500"/>
          <p14:tracePt t="68089" x="5937250" y="3498850"/>
          <p14:tracePt t="68106" x="5778500" y="3498850"/>
          <p14:tracePt t="68122" x="5632450" y="3498850"/>
          <p14:tracePt t="68139" x="5543550" y="3473450"/>
          <p14:tracePt t="68155" x="5505450" y="3448050"/>
          <p14:tracePt t="68172" x="5499100" y="3429000"/>
          <p14:tracePt t="68189" x="5505450" y="3409950"/>
          <p14:tracePt t="68205" x="5524500" y="3390900"/>
          <p14:tracePt t="68222" x="5556250" y="3378200"/>
          <p14:tracePt t="68239" x="5581650" y="3365500"/>
          <p14:tracePt t="68255" x="5619750" y="3365500"/>
          <p14:tracePt t="68272" x="5670550" y="3365500"/>
          <p14:tracePt t="68289" x="5740400" y="3384550"/>
          <p14:tracePt t="68305" x="5791200" y="3422650"/>
          <p14:tracePt t="68322" x="5829300" y="3448050"/>
          <p14:tracePt t="68336" x="5848350" y="3473450"/>
          <p14:tracePt t="68356" x="5854700" y="3530600"/>
          <p14:tracePt t="68372" x="5854700" y="3568700"/>
          <p14:tracePt t="68388" x="5842000" y="3600450"/>
          <p14:tracePt t="68405" x="5803900" y="3638550"/>
          <p14:tracePt t="68421" x="5753100" y="3670300"/>
          <p14:tracePt t="68436" x="5670550" y="3708400"/>
          <p14:tracePt t="68455" x="5568950" y="3746500"/>
          <p14:tracePt t="68471" x="5435600" y="3778250"/>
          <p14:tracePt t="68488" x="5283200" y="3797300"/>
          <p14:tracePt t="68505" x="5118100" y="3810000"/>
          <p14:tracePt t="68521" x="4978400" y="3810000"/>
          <p14:tracePt t="68538" x="4851400" y="3810000"/>
          <p14:tracePt t="68555" x="4756150" y="3803650"/>
          <p14:tracePt t="68571" x="4679950" y="3778250"/>
          <p14:tracePt t="68587" x="4629150" y="3752850"/>
          <p14:tracePt t="68602" x="4622800" y="3746500"/>
          <p14:tracePt t="68620" x="4610100" y="3733800"/>
          <p14:tracePt t="68637" x="4610100" y="3727450"/>
          <p14:tracePt t="68654" x="4610100" y="3721100"/>
          <p14:tracePt t="68670" x="4610100" y="3708400"/>
          <p14:tracePt t="68687" x="4610100" y="3702050"/>
          <p14:tracePt t="68704" x="4610100" y="3695700"/>
          <p14:tracePt t="68868" x="4603750" y="3695700"/>
          <p14:tracePt t="68876" x="4597400" y="3695700"/>
          <p14:tracePt t="68887" x="4584700" y="3708400"/>
          <p14:tracePt t="68904" x="4565650" y="3733800"/>
          <p14:tracePt t="68918" x="4533900" y="3746500"/>
          <p14:tracePt t="68935" x="4502150" y="3765550"/>
          <p14:tracePt t="68954" x="4464050" y="3778250"/>
          <p14:tracePt t="68970" x="4413250" y="3803650"/>
          <p14:tracePt t="68985" x="4362450" y="3822700"/>
          <p14:tracePt t="69004" x="4260850" y="3829050"/>
          <p14:tracePt t="69020" x="4191000" y="3829050"/>
          <p14:tracePt t="69035" x="4152900" y="3829050"/>
          <p14:tracePt t="69053" x="4044950" y="3822700"/>
          <p14:tracePt t="69070" x="3975100" y="3816350"/>
          <p14:tracePt t="69087" x="3911600" y="3797300"/>
          <p14:tracePt t="69101" x="3854450" y="3771900"/>
          <p14:tracePt t="69120" x="3810000" y="3759200"/>
          <p14:tracePt t="69136" x="3790950" y="3746500"/>
          <p14:tracePt t="69153" x="3784600" y="3733800"/>
          <p14:tracePt t="69186" x="3784600" y="3727450"/>
          <p14:tracePt t="69203" x="3784600" y="3714750"/>
          <p14:tracePt t="69220" x="3790950" y="3683000"/>
          <p14:tracePt t="69236" x="3803650" y="3663950"/>
          <p14:tracePt t="69253" x="3822700" y="3638550"/>
          <p14:tracePt t="69269" x="3835400" y="3632200"/>
          <p14:tracePt t="69286" x="3848100" y="3625850"/>
          <p14:tracePt t="69303" x="3867150" y="3613150"/>
          <p14:tracePt t="69319" x="3886200" y="3613150"/>
          <p14:tracePt t="69336" x="3924300" y="3613150"/>
          <p14:tracePt t="69353" x="3981450" y="3613150"/>
          <p14:tracePt t="69369" x="4051300" y="3619500"/>
          <p14:tracePt t="69386" x="4127500" y="3644900"/>
          <p14:tracePt t="69402" x="4159250" y="3663950"/>
          <p14:tracePt t="69417" x="4178300" y="3683000"/>
          <p14:tracePt t="69436" x="4184650" y="3695700"/>
          <p14:tracePt t="69453" x="4184650" y="3708400"/>
          <p14:tracePt t="69469" x="4171950" y="3714750"/>
          <p14:tracePt t="69485" x="4152900" y="3721100"/>
          <p14:tracePt t="69500" x="4127500" y="3727450"/>
          <p14:tracePt t="69519" x="4095750" y="3733800"/>
          <p14:tracePt t="69534" x="4076700" y="3733800"/>
          <p14:tracePt t="69553" x="4051300" y="3733800"/>
          <p14:tracePt t="69569" x="4038600" y="3733800"/>
          <p14:tracePt t="69600" x="4032250" y="3733800"/>
          <p14:tracePt t="69636" x="4025900" y="3733800"/>
          <p14:tracePt t="69653" x="4025900" y="3727450"/>
          <p14:tracePt t="69660" x="4025900" y="3721100"/>
          <p14:tracePt t="69668" x="4025900" y="3714750"/>
          <p14:tracePt t="69685" x="4025900" y="3695700"/>
          <p14:tracePt t="69702" x="4025900" y="3670300"/>
          <p14:tracePt t="69718" x="4032250" y="3657600"/>
          <p14:tracePt t="69733" x="4038600" y="3632200"/>
          <p14:tracePt t="69752" x="4044950" y="3619500"/>
          <p14:tracePt t="69768" x="4044950" y="3606800"/>
          <p14:tracePt t="69785" x="4044950" y="3594100"/>
          <p14:tracePt t="69801" x="4051300" y="3581400"/>
          <p14:tracePt t="69818" x="4051300" y="3568700"/>
          <p14:tracePt t="69835" x="4051300" y="3549650"/>
          <p14:tracePt t="69851" x="4044950" y="3524250"/>
          <p14:tracePt t="69868" x="4038600" y="3511550"/>
          <p14:tracePt t="69885" x="4032250" y="3505200"/>
          <p14:tracePt t="69901" x="4032250" y="3498850"/>
          <p14:tracePt t="69964" x="4025900" y="3498850"/>
          <p14:tracePt t="69980" x="4019550" y="3505200"/>
          <p14:tracePt t="69988" x="4019550" y="3517900"/>
          <p14:tracePt t="70001" x="4019550" y="3536950"/>
          <p14:tracePt t="70017" x="4019550" y="3562350"/>
          <p14:tracePt t="70034" x="4019550" y="3594100"/>
          <p14:tracePt t="70051" x="4019550" y="3632200"/>
          <p14:tracePt t="70068" x="4032250" y="3663950"/>
          <p14:tracePt t="70084" x="4057650" y="3695700"/>
          <p14:tracePt t="70101" x="4095750" y="3721100"/>
          <p14:tracePt t="70117" x="4140200" y="3727450"/>
          <p14:tracePt t="70134" x="4197350" y="3727450"/>
          <p14:tracePt t="70151" x="4248150" y="3727450"/>
          <p14:tracePt t="70167" x="4286250" y="3708400"/>
          <p14:tracePt t="70184" x="4311650" y="3683000"/>
          <p14:tracePt t="70201" x="4337050" y="3663950"/>
          <p14:tracePt t="70217" x="4349750" y="3632200"/>
          <p14:tracePt t="70234" x="4356100" y="3613150"/>
          <p14:tracePt t="70250" x="4362450" y="3606800"/>
          <p14:tracePt t="70268" x="4362450" y="3594100"/>
          <p14:tracePt t="70284" x="4368800" y="3587750"/>
          <p14:tracePt t="70300" x="4375150" y="3581400"/>
          <p14:tracePt t="70317" x="4375150" y="3575050"/>
          <p14:tracePt t="70334" x="4375150" y="3568700"/>
          <p14:tracePt t="70350" x="4381500" y="3562350"/>
          <p14:tracePt t="70367" x="4387850" y="3556000"/>
          <p14:tracePt t="70400" x="4400550" y="3556000"/>
          <p14:tracePt t="70433" x="4425950" y="3562350"/>
          <p14:tracePt t="70450" x="4457700" y="3587750"/>
          <p14:tracePt t="70466" x="4483100" y="3619500"/>
          <p14:tracePt t="70484" x="4521200" y="3644900"/>
          <p14:tracePt t="70498" x="4527550" y="3657600"/>
          <p14:tracePt t="70516" x="4540250" y="3657600"/>
          <p14:tracePt t="70533" x="4546600" y="3657600"/>
          <p14:tracePt t="70550" x="4559300" y="3657600"/>
          <p14:tracePt t="70566" x="4578350" y="3619500"/>
          <p14:tracePt t="70583" x="4616450" y="3568700"/>
          <p14:tracePt t="70600" x="4648200" y="3524250"/>
          <p14:tracePt t="70616" x="4673600" y="3492500"/>
          <p14:tracePt t="70633" x="4692650" y="3473450"/>
          <p14:tracePt t="70649" x="4699000" y="3467100"/>
          <p14:tracePt t="70683" x="4705350" y="3467100"/>
          <p14:tracePt t="70699" x="4743450" y="3511550"/>
          <p14:tracePt t="70716" x="4762500" y="3536950"/>
          <p14:tracePt t="70733" x="4800600" y="3581400"/>
          <p14:tracePt t="70749" x="4845050" y="3613150"/>
          <p14:tracePt t="70766" x="4895850" y="3638550"/>
          <p14:tracePt t="70782" x="4953000" y="3651250"/>
          <p14:tracePt t="70799" x="5016500" y="3657600"/>
          <p14:tracePt t="70814" x="5080000" y="3657600"/>
          <p14:tracePt t="70833" x="5168900" y="3651250"/>
          <p14:tracePt t="70849" x="5276850" y="3613150"/>
          <p14:tracePt t="70866" x="5365750" y="3568700"/>
          <p14:tracePt t="70880" x="5467350" y="3524250"/>
          <p14:tracePt t="70897" x="5549900" y="3479800"/>
          <p14:tracePt t="70916" x="5619750" y="3460750"/>
          <p14:tracePt t="70930" x="5632450" y="3454400"/>
          <p14:tracePt t="70949" x="5670550" y="3454400"/>
          <p14:tracePt t="70965" x="5676900" y="3454400"/>
          <p14:tracePt t="70982" x="5689600" y="3454400"/>
          <p14:tracePt t="70999" x="5702300" y="3467100"/>
          <p14:tracePt t="71015" x="5734050" y="3479800"/>
          <p14:tracePt t="71032" x="5759450" y="3492500"/>
          <p14:tracePt t="71048" x="5791200" y="3492500"/>
          <p14:tracePt t="71065" x="5829300" y="3498850"/>
          <p14:tracePt t="71082" x="5867400" y="3498850"/>
          <p14:tracePt t="71099" x="5918200" y="3492500"/>
          <p14:tracePt t="71115" x="5943600" y="3473450"/>
          <p14:tracePt t="71132" x="5981700" y="3435350"/>
          <p14:tracePt t="71148" x="5994400" y="3409950"/>
          <p14:tracePt t="71165" x="6000750" y="3384550"/>
          <p14:tracePt t="71182" x="6007100" y="3365500"/>
          <p14:tracePt t="71198" x="6007100" y="3359150"/>
          <p14:tracePt t="71244" x="6007100" y="3352800"/>
          <p14:tracePt t="71300" x="6007100" y="3365500"/>
          <p14:tracePt t="71308" x="6007100" y="3397250"/>
          <p14:tracePt t="71316" x="6007100" y="3435350"/>
          <p14:tracePt t="71331" x="6007100" y="3492500"/>
          <p14:tracePt t="71348" x="6013450" y="3543300"/>
          <p14:tracePt t="71364" x="6026150" y="3575050"/>
          <p14:tracePt t="71381" x="6051550" y="3600450"/>
          <p14:tracePt t="71396" x="6083300" y="3606800"/>
          <p14:tracePt t="71414" x="6121400" y="3606800"/>
          <p14:tracePt t="71431" x="6165850" y="3606800"/>
          <p14:tracePt t="71447" x="6178550" y="3600450"/>
          <p14:tracePt t="71464" x="6216650" y="3581400"/>
          <p14:tracePt t="71481" x="6261100" y="3549650"/>
          <p14:tracePt t="71497" x="6292850" y="3524250"/>
          <p14:tracePt t="71514" x="6305550" y="3505200"/>
          <p14:tracePt t="71529" x="6311900" y="3492500"/>
          <p14:tracePt t="71547" x="6318250" y="3486150"/>
          <p14:tracePt t="71636" x="6318250" y="3492500"/>
          <p14:tracePt t="71644" x="6305550" y="3498850"/>
          <p14:tracePt t="71652" x="6273800" y="3517900"/>
          <p14:tracePt t="71662" x="6248400" y="3536950"/>
          <p14:tracePt t="71678" x="6235700" y="3536950"/>
          <p14:tracePt t="71697" x="6203950" y="3543300"/>
          <p14:tracePt t="71724" x="6191250" y="3549650"/>
          <p14:tracePt t="71804" x="6184900" y="3562350"/>
          <p14:tracePt t="71828" x="6172200" y="3562350"/>
          <p14:tracePt t="71836" x="6146800" y="3549650"/>
          <p14:tracePt t="71852" x="6140450" y="3549650"/>
          <p14:tracePt t="71863" x="6140450" y="3536950"/>
          <p14:tracePt t="71880" x="6140450" y="3524250"/>
          <p14:tracePt t="71896" x="6146800" y="3524250"/>
          <p14:tracePt t="71911" x="6159500" y="3524250"/>
          <p14:tracePt t="71930" x="6165850" y="3524250"/>
          <p14:tracePt t="71946" x="6172200" y="3524250"/>
          <p14:tracePt t="71963" x="6178550" y="3524250"/>
          <p14:tracePt t="71979" x="6184900" y="3524250"/>
          <p14:tracePt t="72092" x="6184900" y="3517900"/>
          <p14:tracePt t="72116" x="6191250" y="3517900"/>
          <p14:tracePt t="72132" x="6197600" y="3517900"/>
          <p14:tracePt t="72140" x="6197600" y="3511550"/>
          <p14:tracePt t="72156" x="6203950" y="3511550"/>
          <p14:tracePt t="72164" x="6210300" y="3511550"/>
          <p14:tracePt t="72180" x="6210300" y="3505200"/>
          <p14:tracePt t="72195" x="6216650" y="3505200"/>
          <p14:tracePt t="72212" x="6223000" y="3505200"/>
          <p14:tracePt t="72227" x="6223000" y="3498850"/>
          <p14:tracePt t="72245" x="6235700" y="3498850"/>
          <p14:tracePt t="72262" x="6235700" y="3492500"/>
          <p14:tracePt t="72279" x="6242050" y="3492500"/>
          <p14:tracePt t="72295" x="6248400" y="3486150"/>
          <p14:tracePt t="72312" x="6261100" y="3486150"/>
          <p14:tracePt t="72327" x="6267450" y="3479800"/>
          <p14:tracePt t="72345" x="6280150" y="3479800"/>
          <p14:tracePt t="72362" x="6286500" y="3479800"/>
          <p14:tracePt t="72378" x="6299200" y="3473450"/>
          <p14:tracePt t="72395" x="6350000" y="3454400"/>
          <p14:tracePt t="72410" x="6375400" y="3454400"/>
          <p14:tracePt t="72429" x="6496050" y="3429000"/>
          <p14:tracePt t="72445" x="6578600" y="3416300"/>
          <p14:tracePt t="72462" x="6667500" y="3403600"/>
          <p14:tracePt t="72478" x="6737350" y="3390900"/>
          <p14:tracePt t="72495" x="6775450" y="3390900"/>
          <p14:tracePt t="72512" x="6813550" y="3384550"/>
          <p14:tracePt t="72528" x="6826250" y="3384550"/>
          <p14:tracePt t="72545" x="6845300" y="3378200"/>
          <p14:tracePt t="72561" x="6858000" y="3378200"/>
          <p14:tracePt t="72578" x="6889750" y="3378200"/>
          <p14:tracePt t="72595" x="6934200" y="3378200"/>
          <p14:tracePt t="72611" x="6991350" y="3365500"/>
          <p14:tracePt t="72628" x="7016750" y="3359150"/>
          <p14:tracePt t="72645" x="7035800" y="3359150"/>
          <p14:tracePt t="72876" x="7035800" y="3365500"/>
          <p14:tracePt t="72892" x="7035800" y="3371850"/>
          <p14:tracePt t="72900" x="7035800" y="3384550"/>
          <p14:tracePt t="72909" x="7035800" y="3397250"/>
          <p14:tracePt t="72927" x="7029450" y="3422650"/>
          <p14:tracePt t="72944" x="7016750" y="3435350"/>
          <p14:tracePt t="72959" x="7010400" y="3448050"/>
          <p14:tracePt t="72977" x="7004050" y="3448050"/>
          <p14:tracePt t="73084" x="7010400" y="3454400"/>
          <p14:tracePt t="73100" x="7010400" y="3460750"/>
          <p14:tracePt t="73140" x="7010400" y="3467100"/>
          <p14:tracePt t="73148" x="7010400" y="3479800"/>
          <p14:tracePt t="73212" x="7016750" y="3479800"/>
          <p14:tracePt t="73220" x="7016750" y="3473450"/>
          <p14:tracePt t="73228" x="7023100" y="3460750"/>
          <p14:tracePt t="73243" x="7023100" y="3454400"/>
          <p14:tracePt t="73258" x="7023100" y="3448050"/>
          <p14:tracePt t="73324" x="7023100" y="3441700"/>
          <p14:tracePt t="73380" x="7029450" y="3441700"/>
          <p14:tracePt t="73388" x="7035800" y="3441700"/>
          <p14:tracePt t="73404" x="7042150" y="3441700"/>
          <p14:tracePt t="73420" x="7048500" y="3441700"/>
          <p14:tracePt t="73484" x="7054850" y="3441700"/>
          <p14:tracePt t="73620" x="7061200" y="3441700"/>
          <p14:tracePt t="73628" x="7073900" y="3441700"/>
          <p14:tracePt t="73644" x="7092950" y="3435350"/>
          <p14:tracePt t="73659" x="7131050" y="3416300"/>
          <p14:tracePt t="73674" x="7277100" y="3384550"/>
          <p14:tracePt t="73692" x="7747000" y="3321050"/>
          <p14:tracePt t="73709" x="8255000" y="3289300"/>
          <p14:tracePt t="73725" x="8775700" y="3276600"/>
          <p14:tracePt t="73742" x="9207500" y="3276600"/>
          <p14:tracePt t="73759" x="9474200" y="3276600"/>
          <p14:tracePt t="73775" x="9588500" y="3276600"/>
          <p14:tracePt t="73790" x="9607550" y="3276600"/>
          <p14:tracePt t="73812" x="9613900" y="3276600"/>
          <p14:tracePt t="74108" x="9613900" y="3282950"/>
          <p14:tracePt t="74116" x="9613900" y="3295650"/>
          <p14:tracePt t="74124" x="9601200" y="3308350"/>
          <p14:tracePt t="74139" x="9575800" y="3321050"/>
          <p14:tracePt t="74292" x="9569450" y="3321050"/>
          <p14:tracePt t="74300" x="9563100" y="3321050"/>
          <p14:tracePt t="74332" x="9569450" y="3321050"/>
          <p14:tracePt t="74340" x="9588500" y="3321050"/>
          <p14:tracePt t="74348" x="9607550" y="3321050"/>
          <p14:tracePt t="74356" x="9658350" y="3321050"/>
          <p14:tracePt t="74374" x="9690100" y="3321050"/>
          <p14:tracePt t="74390" x="9740900" y="3321050"/>
          <p14:tracePt t="74407" x="9785350" y="3321050"/>
          <p14:tracePt t="74424" x="9804400" y="3321050"/>
          <p14:tracePt t="74440" x="9823450" y="3321050"/>
          <p14:tracePt t="74457" x="9842500" y="3321050"/>
          <p14:tracePt t="74473" x="9880600" y="3321050"/>
          <p14:tracePt t="74490" x="9950450" y="3314700"/>
          <p14:tracePt t="74507" x="10064750" y="3314700"/>
          <p14:tracePt t="74522" x="10204450" y="3314700"/>
          <p14:tracePt t="74540" x="10407650" y="3314700"/>
          <p14:tracePt t="74555" x="10464800" y="3314700"/>
          <p14:tracePt t="74573" x="10604500" y="3314700"/>
          <p14:tracePt t="74590" x="10674350" y="3314700"/>
          <p14:tracePt t="74606" x="10725150" y="3321050"/>
          <p14:tracePt t="74621" x="10782300" y="3327400"/>
          <p14:tracePt t="74640" x="10833100" y="3333750"/>
          <p14:tracePt t="74656" x="10883900" y="3340100"/>
          <p14:tracePt t="74673" x="10909300" y="3340100"/>
          <p14:tracePt t="74690" x="10928350" y="3346450"/>
          <p14:tracePt t="74704" x="10934700" y="3346450"/>
          <p14:tracePt t="74723" x="10941050" y="3346450"/>
          <p14:tracePt t="74740" x="10947400" y="3346450"/>
          <p14:tracePt t="74756" x="10966450" y="3346450"/>
          <p14:tracePt t="74773" x="10979150" y="3346450"/>
          <p14:tracePt t="74789" x="10991850" y="3346450"/>
          <p14:tracePt t="74806" x="11010900" y="3346450"/>
          <p14:tracePt t="74823" x="11042650" y="3346450"/>
          <p14:tracePt t="74839" x="11074400" y="3346450"/>
          <p14:tracePt t="74855" x="11106150" y="3346450"/>
          <p14:tracePt t="74872" x="11131550" y="3340100"/>
          <p14:tracePt t="74889" x="11150600" y="3333750"/>
          <p14:tracePt t="74905" x="11163300" y="3333750"/>
          <p14:tracePt t="74922" x="11163300" y="3327400"/>
          <p14:tracePt t="75044" x="11144250" y="3327400"/>
          <p14:tracePt t="75052" x="11125200" y="3340100"/>
          <p14:tracePt t="75060" x="11087100" y="3352800"/>
          <p14:tracePt t="75076" x="11036300" y="3365500"/>
          <p14:tracePt t="75089" x="10972800" y="3371850"/>
          <p14:tracePt t="75105" x="10820400" y="3397250"/>
          <p14:tracePt t="75122" x="10674350" y="3422650"/>
          <p14:tracePt t="75139" x="10521950" y="3441700"/>
          <p14:tracePt t="75155" x="10344150" y="3467100"/>
          <p14:tracePt t="75172" x="10267950" y="3479800"/>
          <p14:tracePt t="75187" x="10242550" y="3479800"/>
          <p14:tracePt t="75205" x="10185400" y="3492500"/>
          <p14:tracePt t="75222" x="10153650" y="3505200"/>
          <p14:tracePt t="75238" x="10115550" y="3511550"/>
          <p14:tracePt t="75255" x="10109200" y="3517900"/>
          <p14:tracePt t="75272" x="10071100" y="3517900"/>
          <p14:tracePt t="75286" x="10039350" y="3524250"/>
          <p14:tracePt t="75305" x="10007600" y="3524250"/>
          <p14:tracePt t="75322" x="9975850" y="3524250"/>
          <p14:tracePt t="75338" x="9931400" y="3530600"/>
          <p14:tracePt t="75353" x="9861550" y="3536950"/>
          <p14:tracePt t="75372" x="9766300" y="3543300"/>
          <p14:tracePt t="75388" x="9639300" y="3549650"/>
          <p14:tracePt t="75405" x="9512300" y="3549650"/>
          <p14:tracePt t="75421" x="9398000" y="3549650"/>
          <p14:tracePt t="75438" x="9302750" y="3549650"/>
          <p14:tracePt t="75454" x="9251950" y="3549650"/>
          <p14:tracePt t="75472" x="9226550" y="3549650"/>
          <p14:tracePt t="75628" x="9239250" y="3543300"/>
          <p14:tracePt t="75636" x="9251950" y="3536950"/>
          <p14:tracePt t="75644" x="9271000" y="3536950"/>
          <p14:tracePt t="75652" x="9290050" y="3530600"/>
          <p14:tracePt t="75670" x="9347200" y="3524250"/>
          <p14:tracePt t="75687" x="9429750" y="3517900"/>
          <p14:tracePt t="75704" x="9544050" y="3511550"/>
          <p14:tracePt t="75721" x="9677400" y="3505200"/>
          <p14:tracePt t="75737" x="9861550" y="3505200"/>
          <p14:tracePt t="75754" x="10083800" y="3505200"/>
          <p14:tracePt t="75770" x="10363200" y="3505200"/>
          <p14:tracePt t="75787" x="10642600" y="3505200"/>
          <p14:tracePt t="75804" x="10979150" y="3498850"/>
          <p14:tracePt t="75820" x="11131550" y="3486150"/>
          <p14:tracePt t="75835" x="11233150" y="3473450"/>
          <p14:tracePt t="75854" x="11290300" y="3460750"/>
          <p14:tracePt t="75868" x="11303000" y="3454400"/>
          <p14:tracePt t="75887" x="11309350" y="3454400"/>
          <p14:tracePt t="75924" x="11315700" y="3454400"/>
          <p14:tracePt t="76212" x="11309350" y="3454400"/>
          <p14:tracePt t="76220" x="11303000" y="3454400"/>
          <p14:tracePt t="76228" x="11296650" y="3454400"/>
          <p14:tracePt t="76244" x="11283950" y="3454400"/>
          <p14:tracePt t="76253" x="11271250" y="3454400"/>
          <p14:tracePt t="76269" x="11264900" y="3454400"/>
          <p14:tracePt t="76286" x="11252200" y="3460750"/>
          <p14:tracePt t="76302" x="11245850" y="3460750"/>
          <p14:tracePt t="76340" x="11239500" y="3460750"/>
          <p14:tracePt t="77220" x="11233150" y="3460750"/>
          <p14:tracePt t="77233" x="11220450" y="3454400"/>
          <p14:tracePt t="77250" x="11156950" y="3448050"/>
          <p14:tracePt t="77267" x="11125200" y="3448050"/>
          <p14:tracePt t="77284" x="11099800" y="3448050"/>
          <p14:tracePt t="77404" x="11093450" y="3448050"/>
          <p14:tracePt t="77412" x="11099800" y="3448050"/>
          <p14:tracePt t="77428" x="11099800" y="3460750"/>
          <p14:tracePt t="78420" x="11049000" y="3486150"/>
          <p14:tracePt t="78428" x="10928350" y="3511550"/>
          <p14:tracePt t="78436" x="10731500" y="3543300"/>
          <p14:tracePt t="78445" x="10445750" y="3575050"/>
          <p14:tracePt t="78464" x="10096500" y="3613150"/>
          <p14:tracePt t="78481" x="9328150" y="3676650"/>
          <p14:tracePt t="78497" x="8496300" y="3740150"/>
          <p14:tracePt t="78514" x="7791450" y="3752850"/>
          <p14:tracePt t="78531" x="7289800" y="3752850"/>
          <p14:tracePt t="78547" x="6978650" y="3740150"/>
          <p14:tracePt t="78564" x="6959600" y="3733800"/>
          <p14:tracePt t="78597" x="6946900" y="3733800"/>
          <p14:tracePt t="78684" x="6953250" y="3733800"/>
          <p14:tracePt t="78700" x="6959600" y="3733800"/>
          <p14:tracePt t="78708" x="6972300" y="3733800"/>
          <p14:tracePt t="78716" x="6991350" y="3733800"/>
          <p14:tracePt t="78730" x="7010400" y="3733800"/>
          <p14:tracePt t="78746" x="7035800" y="3733800"/>
          <p14:tracePt t="78764" x="7054850" y="3733800"/>
          <p14:tracePt t="78780" x="7067550" y="3740150"/>
          <p14:tracePt t="78796" x="7067550" y="3752850"/>
          <p14:tracePt t="78813" x="7054850" y="3771900"/>
          <p14:tracePt t="78829" x="7042150" y="3778250"/>
          <p14:tracePt t="78846" x="7035800" y="3790950"/>
          <p14:tracePt t="78948" x="7029450" y="3784600"/>
          <p14:tracePt t="78956" x="7029450" y="3778250"/>
          <p14:tracePt t="78981" x="7029450" y="3771900"/>
          <p14:tracePt t="78988" x="6978650" y="3771900"/>
          <p14:tracePt t="78996" x="6915150" y="3771900"/>
          <p14:tracePt t="79012" x="6781800" y="3765550"/>
          <p14:tracePt t="79029" x="6470650" y="3721100"/>
          <p14:tracePt t="79044" x="6108700" y="3683000"/>
          <p14:tracePt t="79063" x="5791200" y="3632200"/>
          <p14:tracePt t="79079" x="5645150" y="3606800"/>
          <p14:tracePt t="79096" x="5353050" y="3568700"/>
          <p14:tracePt t="79112" x="5035550" y="3517900"/>
          <p14:tracePt t="79129" x="4724400" y="3473450"/>
          <p14:tracePt t="79146" x="4502150" y="3422650"/>
          <p14:tracePt t="79162" x="4362450" y="3378200"/>
          <p14:tracePt t="79179" x="4279900" y="3352800"/>
          <p14:tracePt t="79196" x="4248150" y="3314700"/>
          <p14:tracePt t="79212" x="4248150" y="3302000"/>
          <p14:tracePt t="79229" x="4248150" y="3289300"/>
          <p14:tracePt t="79245" x="4260850" y="3282950"/>
          <p14:tracePt t="79262" x="4273550" y="3270250"/>
          <p14:tracePt t="79279" x="4311650" y="3270250"/>
          <p14:tracePt t="79295" x="4343400" y="3270250"/>
          <p14:tracePt t="79312" x="4387850" y="3270250"/>
          <p14:tracePt t="79328" x="4438650" y="3263900"/>
          <p14:tracePt t="79345" x="4489450" y="3263900"/>
          <p14:tracePt t="79362" x="4527550" y="3263900"/>
          <p14:tracePt t="79378" x="4565650" y="3263900"/>
          <p14:tracePt t="79395" x="4584700" y="3263900"/>
          <p14:tracePt t="79412" x="4591050" y="3263900"/>
          <p14:tracePt t="79428" x="4591050" y="3270250"/>
          <p14:tracePt t="79445" x="4591050" y="3282950"/>
          <p14:tracePt t="79461" x="4578350" y="3321050"/>
          <p14:tracePt t="79478" x="4559300" y="3397250"/>
          <p14:tracePt t="79495" x="4546600" y="3435350"/>
          <p14:tracePt t="79509" x="4527550" y="3524250"/>
          <p14:tracePt t="79528" x="4489450" y="3606800"/>
          <p14:tracePt t="79545" x="4425950" y="3663950"/>
          <p14:tracePt t="79561" x="4343400" y="3702050"/>
          <p14:tracePt t="79578" x="4235450" y="3708400"/>
          <p14:tracePt t="79593" x="4095750" y="3689350"/>
          <p14:tracePt t="79611" x="3949700" y="3619500"/>
          <p14:tracePt t="79627" x="3752850" y="3454400"/>
          <p14:tracePt t="79644" x="3676650" y="3314700"/>
          <p14:tracePt t="79659" x="3657600" y="3181350"/>
          <p14:tracePt t="79678" x="3670300" y="3073400"/>
          <p14:tracePt t="79694" x="3752850" y="2946400"/>
          <p14:tracePt t="79711" x="3943350" y="2813050"/>
          <p14:tracePt t="79728" x="4248150" y="2698750"/>
          <p14:tracePt t="79744" x="4565650" y="2641600"/>
          <p14:tracePt t="79761" x="4883150" y="2616200"/>
          <p14:tracePt t="79777" x="5118100" y="2654300"/>
          <p14:tracePt t="79794" x="5270500" y="2724150"/>
          <p14:tracePt t="79796" x="5334000" y="2781300"/>
          <p14:tracePt t="79809" x="5391150" y="2844800"/>
          <p14:tracePt t="79825" x="5492750" y="3054350"/>
          <p14:tracePt t="79844" x="5588000" y="3340100"/>
          <p14:tracePt t="79861" x="5600700" y="3492500"/>
          <p14:tracePt t="79877" x="5600700" y="3625850"/>
          <p14:tracePt t="79894" x="5543550" y="3727450"/>
          <p14:tracePt t="79910" x="5448300" y="3810000"/>
          <p14:tracePt t="79925" x="5283200" y="3860800"/>
          <p14:tracePt t="79944" x="5073650" y="3867150"/>
          <p14:tracePt t="79960" x="4749800" y="3841750"/>
          <p14:tracePt t="79977" x="4375150" y="3740150"/>
          <p14:tracePt t="79994" x="4032250" y="3606800"/>
          <p14:tracePt t="80010" x="3778250" y="3454400"/>
          <p14:tracePt t="80028" x="3625850" y="3289300"/>
          <p14:tracePt t="80043" x="3606800" y="3175000"/>
          <p14:tracePt t="80060" x="3606800" y="3073400"/>
          <p14:tracePt t="80077" x="3663950" y="2952750"/>
          <p14:tracePt t="80093" x="3759200" y="2838450"/>
          <p14:tracePt t="80109" x="3943350" y="2736850"/>
          <p14:tracePt t="80126" x="4165600" y="2679700"/>
          <p14:tracePt t="80141" x="4483100" y="2660650"/>
          <p14:tracePt t="80160" x="4794250" y="2698750"/>
          <p14:tracePt t="80176" x="5118100" y="2819400"/>
          <p14:tracePt t="80193" x="5308600" y="2952750"/>
          <p14:tracePt t="80210" x="5422900" y="3086100"/>
          <p14:tracePt t="80227" x="5461000" y="3232150"/>
          <p14:tracePt t="80244" x="5422900" y="3454400"/>
          <p14:tracePt t="80260" x="5321300" y="3575050"/>
          <p14:tracePt t="80276" x="5130800" y="3708400"/>
          <p14:tracePt t="80293" x="4895850" y="3790950"/>
          <p14:tracePt t="80310" x="4591050" y="3816350"/>
          <p14:tracePt t="80324" x="4260850" y="3784600"/>
          <p14:tracePt t="80343" x="3911600" y="3663950"/>
          <p14:tracePt t="80359" x="3670300" y="3517900"/>
          <p14:tracePt t="80376" x="3517900" y="3333750"/>
          <p14:tracePt t="80393" x="3460750" y="3181350"/>
          <p14:tracePt t="80409" x="3460750" y="3022600"/>
          <p14:tracePt t="80424" x="3517900" y="2882900"/>
          <p14:tracePt t="80442" x="3644900" y="2743200"/>
          <p14:tracePt t="80459" x="4019550" y="2571750"/>
          <p14:tracePt t="80476" x="4387850" y="2514600"/>
          <p14:tracePt t="80492" x="4749800" y="2514600"/>
          <p14:tracePt t="80509" x="5137150" y="2578100"/>
          <p14:tracePt t="80526" x="5410200" y="2705100"/>
          <p14:tracePt t="80542" x="5600700" y="2863850"/>
          <p14:tracePt t="80559" x="5695950" y="3022600"/>
          <p14:tracePt t="80575" x="5727700" y="3187700"/>
          <p14:tracePt t="80592" x="5727700" y="3321050"/>
          <p14:tracePt t="80609" x="5670550" y="3473450"/>
          <p14:tracePt t="80625" x="5581650" y="3587750"/>
          <p14:tracePt t="80642" x="5416550" y="3695700"/>
          <p14:tracePt t="80657" x="5207000" y="3759200"/>
          <p14:tracePt t="80675" x="4756150" y="3784600"/>
          <p14:tracePt t="80692" x="4470400" y="3721100"/>
          <p14:tracePt t="80709" x="4216400" y="3619500"/>
          <p14:tracePt t="80723" x="4051300" y="3479800"/>
          <p14:tracePt t="80742" x="3949700" y="3352800"/>
          <p14:tracePt t="80758" x="3917950" y="3219450"/>
          <p14:tracePt t="80775" x="3911600" y="3092450"/>
          <p14:tracePt t="80792" x="3949700" y="2965450"/>
          <p14:tracePt t="80808" x="4025900" y="2857500"/>
          <p14:tracePt t="80825" x="4121150" y="2774950"/>
          <p14:tracePt t="80841" x="4248150" y="2717800"/>
          <p14:tracePt t="80856" x="4375150" y="2705100"/>
          <p14:tracePt t="80875" x="4527550" y="2711450"/>
          <p14:tracePt t="80892" x="4756150" y="2819400"/>
          <p14:tracePt t="80908" x="4927600" y="2940050"/>
          <p14:tracePt t="80925" x="5054600" y="3073400"/>
          <p14:tracePt t="80942" x="5168900" y="3244850"/>
          <p14:tracePt t="80958" x="5219700" y="3390900"/>
          <p14:tracePt t="80973" x="5226050" y="3524250"/>
          <p14:tracePt t="80991" x="5181600" y="3638550"/>
          <p14:tracePt t="81008" x="5048250" y="3765550"/>
          <p14:tracePt t="81024" x="4902200" y="3841750"/>
          <p14:tracePt t="81041" x="4699000" y="3905250"/>
          <p14:tracePt t="81058" x="4470400" y="3937000"/>
          <p14:tracePt t="81074" x="4241800" y="3937000"/>
          <p14:tracePt t="81092" x="4006850" y="3905250"/>
          <p14:tracePt t="81108" x="3905250" y="3829050"/>
          <p14:tracePt t="81122" x="3867150" y="3771900"/>
          <p14:tracePt t="81141" x="3841750" y="3562350"/>
          <p14:tracePt t="81157" x="3873500" y="3397250"/>
          <p14:tracePt t="81174" x="3987800" y="3187700"/>
          <p14:tracePt t="81189" x="4184650" y="3009900"/>
          <p14:tracePt t="81207" x="4483100" y="2851150"/>
          <p14:tracePt t="81224" x="4813300" y="2800350"/>
          <p14:tracePt t="81241" x="5162550" y="2806700"/>
          <p14:tracePt t="81257" x="5461000" y="2889250"/>
          <p14:tracePt t="81274" x="5670550" y="3028950"/>
          <p14:tracePt t="81291" x="5765800" y="3136900"/>
          <p14:tracePt t="81293" x="5803900" y="3194050"/>
          <p14:tracePt t="81305" x="5822950" y="3244850"/>
          <p14:tracePt t="81324" x="5848350" y="3340100"/>
          <p14:tracePt t="81340" x="5861050" y="3352800"/>
          <p14:tracePt t="81524" x="5861050" y="3359150"/>
          <p14:tracePt t="81700" x="5861050" y="3365500"/>
          <p14:tracePt t="82211" x="5867400" y="3359150"/>
          <p14:tracePt t="82404" x="5867400" y="3371850"/>
          <p14:tracePt t="82412" x="5861050" y="3390900"/>
          <p14:tracePt t="82419" x="5854700" y="3403600"/>
          <p14:tracePt t="82437" x="5842000" y="3435350"/>
          <p14:tracePt t="82454" x="5816600" y="3473450"/>
          <p14:tracePt t="82471" x="5778500" y="3524250"/>
          <p14:tracePt t="82487" x="5734050" y="3568700"/>
          <p14:tracePt t="82504" x="5683250" y="3606800"/>
          <p14:tracePt t="82521" x="5619750" y="3644900"/>
          <p14:tracePt t="82537" x="5549900" y="3683000"/>
          <p14:tracePt t="82555" x="5473700" y="3702050"/>
          <p14:tracePt t="82571" x="5416550" y="3714750"/>
          <p14:tracePt t="82588" x="5359400" y="3721100"/>
          <p14:tracePt t="82604" x="5334000" y="3721100"/>
          <p14:tracePt t="82621" x="5314950" y="3721100"/>
          <p14:tracePt t="82637" x="5302250" y="3721100"/>
          <p14:tracePt t="82654" x="5295900" y="3721100"/>
          <p14:tracePt t="82670" x="5289550" y="3721100"/>
          <p14:tracePt t="82716" x="5289550" y="3714750"/>
          <p14:tracePt t="82748" x="5283200" y="3714750"/>
          <p14:tracePt t="82820" x="5276850" y="3714750"/>
          <p14:tracePt t="83140" x="5276850" y="3708400"/>
          <p14:tracePt t="83148" x="5276850" y="3702050"/>
          <p14:tracePt t="83348" x="5276850" y="3708400"/>
          <p14:tracePt t="83364" x="5270500" y="3714750"/>
          <p14:tracePt t="83380" x="5270500" y="3721100"/>
          <p14:tracePt t="83388" x="5264150" y="3721100"/>
          <p14:tracePt t="83420" x="5264150" y="3727450"/>
          <p14:tracePt t="83572" x="5251450" y="3733800"/>
          <p14:tracePt t="83580" x="5232400" y="3733800"/>
          <p14:tracePt t="83588" x="5200650" y="3740150"/>
          <p14:tracePt t="83601" x="5156200" y="3746500"/>
          <p14:tracePt t="83618" x="5105400" y="3752850"/>
          <p14:tracePt t="83635" x="5003800" y="3759200"/>
          <p14:tracePt t="83649" x="4876800" y="3759200"/>
          <p14:tracePt t="83668" x="4673600" y="3759200"/>
          <p14:tracePt t="83685" x="4603750" y="3759200"/>
          <p14:tracePt t="83701" x="4483100" y="3733800"/>
          <p14:tracePt t="83718" x="4394200" y="3714750"/>
          <p14:tracePt t="83732" x="4318000" y="3708400"/>
          <p14:tracePt t="83751" x="4260850" y="3695700"/>
          <p14:tracePt t="83766" x="4229100" y="3695700"/>
          <p14:tracePt t="83782" x="4210050" y="3689350"/>
          <p14:tracePt t="83801" x="4203700" y="3689350"/>
          <p14:tracePt t="83828" x="4197350" y="3689350"/>
          <p14:tracePt t="83836" x="4197350" y="3683000"/>
          <p14:tracePt t="83868" x="4197350" y="3676650"/>
          <p14:tracePt t="83884" x="4197350" y="3670300"/>
          <p14:tracePt t="83900" x="4197350" y="3663950"/>
          <p14:tracePt t="83924" x="4197350" y="3657600"/>
          <p14:tracePt t="83956" x="4203700" y="3657600"/>
          <p14:tracePt t="84004" x="4203700" y="3651250"/>
          <p14:tracePt t="84020" x="4210050" y="3651250"/>
          <p14:tracePt t="84028" x="4216400" y="3644900"/>
          <p14:tracePt t="84036" x="4222750" y="3638550"/>
          <p14:tracePt t="84050" x="4229100" y="3638550"/>
          <p14:tracePt t="84068" x="4267200" y="3619500"/>
          <p14:tracePt t="84083" x="4356100" y="3600450"/>
          <p14:tracePt t="84100" x="4476750" y="3594100"/>
          <p14:tracePt t="84117" x="4610100" y="3594100"/>
          <p14:tracePt t="84134" x="4737100" y="3594100"/>
          <p14:tracePt t="84150" x="4845050" y="3606800"/>
          <p14:tracePt t="84167" x="4908550" y="3632200"/>
          <p14:tracePt t="84183" x="4927600" y="3651250"/>
          <p14:tracePt t="84200" x="4927600" y="3663950"/>
          <p14:tracePt t="84217" x="4927600" y="3683000"/>
          <p14:tracePt t="84233" x="4902200" y="3702050"/>
          <p14:tracePt t="84250" x="4870450" y="3721100"/>
          <p14:tracePt t="84267" x="4819650" y="3740150"/>
          <p14:tracePt t="84283" x="4679950" y="3765550"/>
          <p14:tracePt t="84298" x="4616450" y="3771900"/>
          <p14:tracePt t="84316" x="4375150" y="3771900"/>
          <p14:tracePt t="84333" x="4197350" y="3721100"/>
          <p14:tracePt t="84350" x="4057650" y="3657600"/>
          <p14:tracePt t="84366" x="3943350" y="3568700"/>
          <p14:tracePt t="84383" x="3867150" y="3492500"/>
          <p14:tracePt t="84398" x="3829050" y="3409950"/>
          <p14:tracePt t="84416" x="3822700" y="3327400"/>
          <p14:tracePt t="84433" x="3829050" y="3238500"/>
          <p14:tracePt t="84449" x="3873500" y="3143250"/>
          <p14:tracePt t="84466" x="3956050" y="3035300"/>
          <p14:tracePt t="84481" x="4083050" y="2946400"/>
          <p14:tracePt t="84499" x="4368800" y="2819400"/>
          <p14:tracePt t="84516" x="4565650" y="2755900"/>
          <p14:tracePt t="84533" x="4737100" y="2730500"/>
          <p14:tracePt t="84549" x="4902200" y="2730500"/>
          <p14:tracePt t="84566" x="5041900" y="2743200"/>
          <p14:tracePt t="84582" x="5162550" y="2787650"/>
          <p14:tracePt t="84599" x="5257800" y="2857500"/>
          <p14:tracePt t="84614" x="5340350" y="2952750"/>
          <p14:tracePt t="84630" x="5397500" y="3067050"/>
          <p14:tracePt t="84649" x="5441950" y="3213100"/>
          <p14:tracePt t="84666" x="5467350" y="3352800"/>
          <p14:tracePt t="84682" x="5486400" y="3498850"/>
          <p14:tracePt t="84699" x="5486400" y="3625850"/>
          <p14:tracePt t="84716" x="5429250" y="3784600"/>
          <p14:tracePt t="84732" x="5340350" y="3879850"/>
          <p14:tracePt t="84749" x="5232400" y="3924300"/>
          <p14:tracePt t="84763" x="5099050" y="3949700"/>
          <p14:tracePt t="84782" x="4914900" y="3937000"/>
          <p14:tracePt t="84799" x="4686300" y="3860800"/>
          <p14:tracePt t="84815" x="4362450" y="3721100"/>
          <p14:tracePt t="84832" x="4076700" y="3562350"/>
          <p14:tracePt t="84849" x="3829050" y="3390900"/>
          <p14:tracePt t="84863" x="3695700" y="3270250"/>
          <p14:tracePt t="84882" x="3594100" y="3155950"/>
          <p14:tracePt t="84898" x="3556000" y="3073400"/>
          <p14:tracePt t="84916" x="3543300" y="2965450"/>
          <p14:tracePt t="84930" x="3556000" y="2933700"/>
          <p14:tracePt t="84948" x="3638550" y="2800350"/>
          <p14:tracePt t="84965" x="3746500" y="2705100"/>
          <p14:tracePt t="84981" x="3886200" y="2609850"/>
          <p14:tracePt t="84998" x="4038600" y="2540000"/>
          <p14:tracePt t="85015" x="4178300" y="2476500"/>
          <p14:tracePt t="85031" x="4311650" y="2444750"/>
          <p14:tracePt t="85048" x="4432300" y="2438400"/>
          <p14:tracePt t="85065" x="4527550" y="2438400"/>
          <p14:tracePt t="85081" x="4635500" y="2482850"/>
          <p14:tracePt t="85098" x="4756150" y="2565400"/>
          <p14:tracePt t="85113" x="4889500" y="2692400"/>
          <p14:tracePt t="85129" x="5035550" y="2838450"/>
          <p14:tracePt t="85148" x="5232400" y="3079750"/>
          <p14:tracePt t="85165" x="5308600" y="3213100"/>
          <p14:tracePt t="85181" x="5340350" y="3302000"/>
          <p14:tracePt t="85198" x="5353050" y="3390900"/>
          <p14:tracePt t="85214" x="5340350" y="3479800"/>
          <p14:tracePt t="85231" x="5283200" y="3587750"/>
          <p14:tracePt t="85246" x="5175250" y="3683000"/>
          <p14:tracePt t="85264" x="5035550" y="3752850"/>
          <p14:tracePt t="85281" x="4889500" y="3797300"/>
          <p14:tracePt t="85297" x="4768850" y="3810000"/>
          <p14:tracePt t="85312" x="4641850" y="3810000"/>
          <p14:tracePt t="85330" x="4552950" y="3803650"/>
          <p14:tracePt t="85345" x="4476750" y="3784600"/>
          <p14:tracePt t="85363" x="4406900" y="3752850"/>
          <p14:tracePt t="85380" x="4375150" y="3740150"/>
          <p14:tracePt t="85396" x="4368800" y="3702050"/>
          <p14:tracePt t="85413" x="4362450" y="3663950"/>
          <p14:tracePt t="85430" x="4362450" y="3657600"/>
          <p14:tracePt t="85484" x="4362450" y="3625850"/>
          <p14:tracePt t="85620" x="4368800" y="3613150"/>
          <p14:tracePt t="85628" x="4381500" y="3613150"/>
          <p14:tracePt t="85644" x="4381500" y="3619500"/>
          <p14:tracePt t="85684" x="4387850" y="3619500"/>
          <p14:tracePt t="85708" x="4394200" y="3619500"/>
          <p14:tracePt t="85732" x="4400550" y="3619500"/>
          <p14:tracePt t="85740" x="4406900" y="3619500"/>
          <p14:tracePt t="85772" x="4406900" y="3613150"/>
          <p14:tracePt t="86076" x="4413250" y="3613150"/>
          <p14:tracePt t="86084" x="4413250" y="3606800"/>
          <p14:tracePt t="86100" x="4419600" y="3594100"/>
          <p14:tracePt t="86124" x="4425950" y="3594100"/>
          <p14:tracePt t="86188" x="4425950" y="3587750"/>
          <p14:tracePt t="86212" x="4425950" y="3581400"/>
          <p14:tracePt t="86220" x="4432300" y="3581400"/>
          <p14:tracePt t="86244" x="4432300" y="3575050"/>
          <p14:tracePt t="86252" x="4432300" y="3568700"/>
          <p14:tracePt t="86348" x="4432300" y="3562350"/>
          <p14:tracePt t="86364" x="4432300" y="3556000"/>
          <p14:tracePt t="86372" x="4438650" y="3556000"/>
          <p14:tracePt t="86388" x="4438650" y="3549650"/>
          <p14:tracePt t="86396" x="4438650" y="3543300"/>
          <p14:tracePt t="86412" x="4438650" y="3536950"/>
          <p14:tracePt t="86427" x="4438650" y="3530600"/>
          <p14:tracePt t="86445" x="4445000" y="3530600"/>
          <p14:tracePt t="86484" x="4445000" y="3524250"/>
          <p14:tracePt t="86492" x="4445000" y="3517900"/>
          <p14:tracePt t="87708" x="4451350" y="3517900"/>
          <p14:tracePt t="87716" x="4457700" y="3511550"/>
          <p14:tracePt t="87724" x="4457700" y="3505200"/>
          <p14:tracePt t="87756" x="4464050" y="3498850"/>
          <p14:tracePt t="87764" x="4464050" y="3492500"/>
          <p14:tracePt t="88132" x="4470400" y="3486150"/>
          <p14:tracePt t="88156" x="4476750" y="3486150"/>
          <p14:tracePt t="88164" x="4476750" y="3479800"/>
          <p14:tracePt t="88260" x="4483100" y="3479800"/>
          <p14:tracePt t="88268" x="4495800" y="3479800"/>
          <p14:tracePt t="88276" x="4514850" y="3486150"/>
          <p14:tracePt t="88290" x="4552950" y="3505200"/>
          <p14:tracePt t="88305" x="4660900" y="3530600"/>
          <p14:tracePt t="88323" x="4813300" y="3568700"/>
          <p14:tracePt t="88340" x="4965700" y="3594100"/>
          <p14:tracePt t="88357" x="5092700" y="3619500"/>
          <p14:tracePt t="88373" x="5187950" y="3625850"/>
          <p14:tracePt t="88390" x="5219700" y="3625850"/>
          <p14:tracePt t="88436" x="5226050" y="3625850"/>
          <p14:tracePt t="88605" x="5232400" y="3619500"/>
          <p14:tracePt t="88612" x="5238750" y="3600450"/>
          <p14:tracePt t="88621" x="5245100" y="3587750"/>
          <p14:tracePt t="88639" x="5257800" y="3581400"/>
          <p14:tracePt t="88654" x="5289550" y="3556000"/>
          <p14:tracePt t="88672" x="5321300" y="3536950"/>
          <p14:tracePt t="88687" x="5391150" y="3517900"/>
          <p14:tracePt t="88706" x="5467350" y="3498850"/>
          <p14:tracePt t="88720" x="5581650" y="3498850"/>
          <p14:tracePt t="88739" x="5772150" y="3498850"/>
          <p14:tracePt t="88756" x="5911850" y="3517900"/>
          <p14:tracePt t="88772" x="6051550" y="3562350"/>
          <p14:tracePt t="88787" x="6165850" y="3625850"/>
          <p14:tracePt t="88806" x="6261100" y="3695700"/>
          <p14:tracePt t="88822" x="6305550" y="3740150"/>
          <p14:tracePt t="88839" x="6324600" y="3759200"/>
          <p14:tracePt t="88916" x="6324600" y="3752850"/>
          <p14:tracePt t="88924" x="6324600" y="3746500"/>
          <p14:tracePt t="88932" x="6324600" y="3740150"/>
          <p14:tracePt t="88940" x="6324600" y="3721100"/>
          <p14:tracePt t="88956" x="6318250" y="3714750"/>
          <p14:tracePt t="88972" x="6299200" y="3689350"/>
          <p14:tracePt t="88988" x="6299200" y="3676650"/>
          <p14:tracePt t="89003" x="6292850" y="3657600"/>
          <p14:tracePt t="89022" x="6292850" y="3638550"/>
          <p14:tracePt t="89038" x="6292850" y="3619500"/>
          <p14:tracePt t="89055" x="6299200" y="3600450"/>
          <p14:tracePt t="89072" x="6311900" y="3581400"/>
          <p14:tracePt t="89088" x="6324600" y="3575050"/>
          <p14:tracePt t="89132" x="6330950" y="3575050"/>
          <p14:tracePt t="89156" x="6343650" y="3581400"/>
          <p14:tracePt t="89164" x="6343650" y="3594100"/>
          <p14:tracePt t="89172" x="6343650" y="3613150"/>
          <p14:tracePt t="89188" x="6343650" y="3625850"/>
          <p14:tracePt t="89205" x="6343650" y="3657600"/>
          <p14:tracePt t="89221" x="6337300" y="3695700"/>
          <p14:tracePt t="89238" x="6305550" y="3733800"/>
          <p14:tracePt t="89254" x="6267450" y="3746500"/>
          <p14:tracePt t="89271" x="6223000" y="3759200"/>
          <p14:tracePt t="89286" x="6178550" y="3759200"/>
          <p14:tracePt t="89305" x="6102350" y="3714750"/>
          <p14:tracePt t="89321" x="6007100" y="3638550"/>
          <p14:tracePt t="89336" x="5899150" y="3524250"/>
          <p14:tracePt t="89355" x="5797550" y="3403600"/>
          <p14:tracePt t="89372" x="5689600" y="3213100"/>
          <p14:tracePt t="89388" x="5645150" y="3111500"/>
          <p14:tracePt t="89404" x="5645150" y="3041650"/>
          <p14:tracePt t="89421" x="5645150" y="2984500"/>
          <p14:tracePt t="89437" x="5664200" y="2933700"/>
          <p14:tracePt t="89454" x="5702300" y="2889250"/>
          <p14:tracePt t="89469" x="5765800" y="2857500"/>
          <p14:tracePt t="89487" x="5842000" y="2838450"/>
          <p14:tracePt t="89504" x="5937250" y="2825750"/>
          <p14:tracePt t="89521" x="5981700" y="2825750"/>
          <p14:tracePt t="89537" x="6083300" y="2832100"/>
          <p14:tracePt t="89552" x="6184900" y="2857500"/>
          <p14:tracePt t="89570" x="6267450" y="2901950"/>
          <p14:tracePt t="89588" x="6343650" y="2971800"/>
          <p14:tracePt t="89604" x="6381750" y="3041650"/>
          <p14:tracePt t="89621" x="6388100" y="3105150"/>
          <p14:tracePt t="89637" x="6394450" y="3181350"/>
          <p14:tracePt t="89653" x="6394450" y="3282950"/>
          <p14:tracePt t="89670" x="6375400" y="3416300"/>
          <p14:tracePt t="89685" x="6337300" y="3517900"/>
          <p14:tracePt t="89703" x="6280150" y="3625850"/>
          <p14:tracePt t="89720" x="6229350" y="3714750"/>
          <p14:tracePt t="89737" x="6172200" y="3784600"/>
          <p14:tracePt t="89753" x="6127750" y="3822700"/>
          <p14:tracePt t="89770" x="6102350" y="3829050"/>
          <p14:tracePt t="89785" x="6089650" y="3835400"/>
          <p14:tracePt t="89812" x="6083300" y="3835400"/>
          <p14:tracePt t="89836" x="6076950" y="3829050"/>
          <p14:tracePt t="89844" x="6070600" y="3829050"/>
          <p14:tracePt t="89853" x="6070600" y="3822700"/>
          <p14:tracePt t="89869" x="6064250" y="3816350"/>
          <p14:tracePt t="89886" x="6057900" y="3816350"/>
          <p14:tracePt t="89903" x="6032500" y="3810000"/>
          <p14:tracePt t="89919" x="6007100" y="3829050"/>
          <p14:tracePt t="89936" x="5994400" y="3848100"/>
          <p14:tracePt t="89953" x="5975350" y="3848100"/>
          <p14:tracePt t="90076" x="5943600" y="3854450"/>
          <p14:tracePt t="90084" x="5892800" y="3854450"/>
          <p14:tracePt t="90092" x="5905500" y="3867150"/>
          <p14:tracePt t="90100" x="5905500" y="3873500"/>
          <p14:tracePt t="90188" x="5905500" y="3879850"/>
          <p14:tracePt t="90196" x="5918200" y="3879850"/>
          <p14:tracePt t="90204" x="5924550" y="3867150"/>
          <p14:tracePt t="90217" x="5930900" y="3860800"/>
          <p14:tracePt t="90244" x="5930900" y="3854450"/>
          <p14:tracePt t="90404" x="5937250" y="3854450"/>
          <p14:tracePt t="90420" x="5943600" y="3860800"/>
          <p14:tracePt t="90428" x="5949950" y="3867150"/>
          <p14:tracePt t="90436" x="5956300" y="3879850"/>
          <p14:tracePt t="90450" x="5969000" y="3898900"/>
          <p14:tracePt t="90466" x="5975350" y="3911600"/>
          <p14:tracePt t="90485" x="6013450" y="3987800"/>
          <p14:tracePt t="90501" x="6038850" y="4070350"/>
          <p14:tracePt t="90516" x="6051550" y="4171950"/>
          <p14:tracePt t="90535" x="6051550" y="4292600"/>
          <p14:tracePt t="90552" x="6045200" y="4413250"/>
          <p14:tracePt t="90566" x="6026150" y="4527550"/>
          <p14:tracePt t="90585" x="5994400" y="4622800"/>
          <p14:tracePt t="90601" x="5962650" y="4705350"/>
          <p14:tracePt t="90617" x="5937250" y="4768850"/>
          <p14:tracePt t="90634" x="5937250" y="4806950"/>
          <p14:tracePt t="90652" x="5930900" y="4826000"/>
          <p14:tracePt t="90716" x="5930900" y="4832350"/>
          <p14:tracePt t="90724" x="5924550" y="4832350"/>
          <p14:tracePt t="90756" x="5924550" y="4826000"/>
          <p14:tracePt t="90780" x="5924550" y="4819650"/>
          <p14:tracePt t="90788" x="5924550" y="4813300"/>
          <p14:tracePt t="90800" x="5924550" y="4806950"/>
          <p14:tracePt t="90817" x="5911850" y="4787900"/>
          <p14:tracePt t="90834" x="5911850" y="4781550"/>
          <p14:tracePt t="91020" x="5911850" y="4787900"/>
          <p14:tracePt t="91028" x="5905500" y="4787900"/>
          <p14:tracePt t="91036" x="5918200" y="4787900"/>
          <p14:tracePt t="91052" x="5918200" y="4813300"/>
          <p14:tracePt t="91124" x="5924550" y="4813300"/>
          <p14:tracePt t="91156" x="5924550" y="4819650"/>
          <p14:tracePt t="91164" x="5930900" y="4826000"/>
          <p14:tracePt t="91228" x="5937250" y="4826000"/>
          <p14:tracePt t="91252" x="5937250" y="4832350"/>
          <p14:tracePt t="91284" x="5937250" y="4838700"/>
          <p14:tracePt t="91316" x="5937250" y="4845050"/>
          <p14:tracePt t="91492" x="5937250" y="4851400"/>
          <p14:tracePt t="91500" x="5937250" y="4857750"/>
          <p14:tracePt t="91508" x="5937250" y="4870450"/>
          <p14:tracePt t="91516" x="5937250" y="4883150"/>
          <p14:tracePt t="91532" x="5930900" y="4908550"/>
          <p14:tracePt t="91549" x="5924550" y="4921250"/>
          <p14:tracePt t="91564" x="5911850" y="4965700"/>
          <p14:tracePt t="91582" x="5899150" y="5010150"/>
          <p14:tracePt t="91599" x="5880100" y="5054600"/>
          <p14:tracePt t="91615" x="5867400" y="5086350"/>
          <p14:tracePt t="91632" x="5861050" y="5111750"/>
          <p14:tracePt t="91649" x="5854700" y="51181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271588" y="0"/>
            <a:ext cx="10515600" cy="981075"/>
          </a:xfrm>
        </p:spPr>
        <p:txBody>
          <a:bodyPr/>
          <a:lstStyle/>
          <a:p>
            <a:pPr eaLnBrk="1" hangingPunct="1"/>
            <a:r>
              <a:rPr lang="ja-JP" altLang="en-US" dirty="0"/>
              <a:t>日本脳炎流行地図</a:t>
            </a:r>
          </a:p>
        </p:txBody>
      </p:sp>
      <p:sp>
        <p:nvSpPr>
          <p:cNvPr id="75779" name="Rectangle 3"/>
          <p:cNvSpPr>
            <a:spLocks noGrp="1" noChangeArrowheads="1"/>
          </p:cNvSpPr>
          <p:nvPr>
            <p:ph type="body" idx="1"/>
          </p:nvPr>
        </p:nvSpPr>
        <p:spPr>
          <a:xfrm>
            <a:off x="1271588" y="1290638"/>
            <a:ext cx="10515600" cy="4908550"/>
          </a:xfrm>
        </p:spPr>
        <p:txBody>
          <a:bodyPr/>
          <a:lstStyle/>
          <a:p>
            <a:pPr eaLnBrk="1" hangingPunct="1">
              <a:defRPr/>
            </a:pPr>
            <a:endParaRPr lang="en-US" altLang="ja-JP"/>
          </a:p>
        </p:txBody>
      </p:sp>
      <p:graphicFrame>
        <p:nvGraphicFramePr>
          <p:cNvPr id="96260" name="Object 4"/>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name="ビットマップ イメージ" r:id="rId2" imgW="5570703" imgH="3809524" progId="Paint.Picture">
                  <p:embed/>
                </p:oleObj>
              </mc:Choice>
              <mc:Fallback>
                <p:oleObj name="ビットマップ イメージ" r:id="rId2" imgW="5570703" imgH="3809524"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advTm="863"/>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271588" y="0"/>
            <a:ext cx="10515600" cy="981075"/>
          </a:xfrm>
        </p:spPr>
        <p:txBody>
          <a:bodyPr/>
          <a:lstStyle/>
          <a:p>
            <a:pPr eaLnBrk="1" hangingPunct="1"/>
            <a:r>
              <a:rPr lang="ja-JP" altLang="en-US" dirty="0"/>
              <a:t>狂犬病 </a:t>
            </a:r>
            <a:r>
              <a:rPr lang="ja-JP" altLang="en-US" sz="1600" dirty="0"/>
              <a:t>（</a:t>
            </a:r>
            <a:r>
              <a:rPr lang="en-US" altLang="ja-JP" sz="1600" dirty="0"/>
              <a:t>p28</a:t>
            </a:r>
            <a:r>
              <a:rPr lang="ja-JP" altLang="en-US" sz="1600" dirty="0"/>
              <a:t>）</a:t>
            </a:r>
          </a:p>
        </p:txBody>
      </p:sp>
      <p:sp>
        <p:nvSpPr>
          <p:cNvPr id="48131" name="Rectangle 3"/>
          <p:cNvSpPr>
            <a:spLocks noGrp="1" noChangeArrowheads="1"/>
          </p:cNvSpPr>
          <p:nvPr>
            <p:ph type="body" idx="1"/>
          </p:nvPr>
        </p:nvSpPr>
        <p:spPr>
          <a:xfrm>
            <a:off x="1271588" y="1290638"/>
            <a:ext cx="10515600" cy="4908550"/>
          </a:xfrm>
        </p:spPr>
        <p:txBody>
          <a:bodyPr>
            <a:normAutofit lnSpcReduction="10000"/>
          </a:bodyPr>
          <a:lstStyle/>
          <a:p>
            <a:pPr eaLnBrk="1" hangingPunct="1">
              <a:defRPr/>
            </a:pPr>
            <a:r>
              <a:rPr lang="ja-JP" altLang="en-US" dirty="0"/>
              <a:t>致死的な疾患。</a:t>
            </a:r>
          </a:p>
          <a:p>
            <a:pPr lvl="1" eaLnBrk="1" hangingPunct="1">
              <a:defRPr/>
            </a:pPr>
            <a:r>
              <a:rPr lang="ja-JP" altLang="en-US" dirty="0"/>
              <a:t>発病したらほぼ</a:t>
            </a:r>
            <a:r>
              <a:rPr lang="en-US" altLang="ja-JP" dirty="0"/>
              <a:t>100</a:t>
            </a:r>
            <a:r>
              <a:rPr lang="ja-JP" altLang="en-US" dirty="0"/>
              <a:t>％死亡。</a:t>
            </a:r>
          </a:p>
          <a:p>
            <a:pPr eaLnBrk="1" hangingPunct="1">
              <a:defRPr/>
            </a:pPr>
            <a:r>
              <a:rPr lang="ja-JP" altLang="en-US" dirty="0"/>
              <a:t>患者報告数が多いのはインド</a:t>
            </a:r>
          </a:p>
          <a:p>
            <a:pPr eaLnBrk="1" hangingPunct="1">
              <a:defRPr/>
            </a:pPr>
            <a:r>
              <a:rPr lang="ja-JP" altLang="en-US" dirty="0"/>
              <a:t>媒介動物はイヌだけではない。</a:t>
            </a:r>
          </a:p>
          <a:p>
            <a:pPr lvl="1" eaLnBrk="1" hangingPunct="1">
              <a:defRPr/>
            </a:pPr>
            <a:r>
              <a:rPr lang="ja-JP" altLang="en-US" dirty="0"/>
              <a:t>アジア・アフリカ：イヌ</a:t>
            </a:r>
          </a:p>
          <a:p>
            <a:pPr lvl="1" eaLnBrk="1" hangingPunct="1">
              <a:defRPr/>
            </a:pPr>
            <a:r>
              <a:rPr lang="ja-JP" altLang="en-US" dirty="0"/>
              <a:t>アメリカ：　アライグマ、吸血コウモリ</a:t>
            </a:r>
          </a:p>
          <a:p>
            <a:pPr lvl="1" eaLnBrk="1" hangingPunct="1">
              <a:defRPr/>
            </a:pPr>
            <a:r>
              <a:rPr lang="ja-JP" altLang="en-US" dirty="0"/>
              <a:t>ヨーロッパ：　キツネ</a:t>
            </a:r>
          </a:p>
          <a:p>
            <a:pPr eaLnBrk="1" hangingPunct="1">
              <a:defRPr/>
            </a:pPr>
            <a:r>
              <a:rPr lang="ja-JP" altLang="en-US" dirty="0"/>
              <a:t>かまれる前にワクチンを打つ方法</a:t>
            </a:r>
          </a:p>
          <a:p>
            <a:pPr eaLnBrk="1" hangingPunct="1">
              <a:defRPr/>
            </a:pPr>
            <a:r>
              <a:rPr lang="ja-JP" altLang="en-US" dirty="0"/>
              <a:t>かまれた後にワクチンを打つ方法</a:t>
            </a:r>
          </a:p>
          <a:p>
            <a:pPr lvl="1" eaLnBrk="1" hangingPunct="1">
              <a:defRPr/>
            </a:pPr>
            <a:r>
              <a:rPr lang="ja-JP" altLang="en-US" dirty="0"/>
              <a:t>海外でかまれて、迷ったら、暴露後接種する。</a:t>
            </a:r>
          </a:p>
          <a:p>
            <a:pPr lvl="1" eaLnBrk="1" hangingPunct="1">
              <a:defRPr/>
            </a:pPr>
            <a:endParaRPr lang="en-US" altLang="ja-JP" dirty="0"/>
          </a:p>
        </p:txBody>
      </p:sp>
    </p:spTree>
  </p:cSld>
  <p:clrMapOvr>
    <a:masterClrMapping/>
  </p:clrMapOvr>
  <p:transition spd="slow" advTm="28101"/>
  <p:extLst>
    <p:ext uri="{3A86A75C-4F4B-4683-9AE1-C65F6400EC91}">
      <p14:laserTraceLst xmlns:p14="http://schemas.microsoft.com/office/powerpoint/2010/main">
        <p14:tracePtLst>
          <p14:tracePt t="1317" x="9582150" y="6191250"/>
          <p14:tracePt t="1324" x="9461500" y="6223000"/>
          <p14:tracePt t="1332" x="9309100" y="6261100"/>
          <p14:tracePt t="1343" x="9118600" y="6305550"/>
          <p14:tracePt t="1360" x="8870950" y="6337300"/>
          <p14:tracePt t="1379" x="8388350" y="6394450"/>
          <p14:tracePt t="1395" x="7854950" y="6407150"/>
          <p14:tracePt t="1412" x="7073900" y="6388100"/>
          <p14:tracePt t="1429" x="6616700" y="6286500"/>
          <p14:tracePt t="1445" x="6286500" y="6184900"/>
          <p14:tracePt t="1462" x="6102350" y="6083300"/>
          <p14:tracePt t="1478" x="6032500" y="5969000"/>
          <p14:tracePt t="1495" x="6032500" y="5861050"/>
          <p14:tracePt t="1512" x="6102350" y="5746750"/>
          <p14:tracePt t="1528" x="6159500" y="5702300"/>
          <p14:tracePt t="1756" x="6146800" y="5702300"/>
          <p14:tracePt t="1764" x="6121400" y="5702300"/>
          <p14:tracePt t="1776" x="6083300" y="5695950"/>
          <p14:tracePt t="1794" x="5994400" y="5695950"/>
          <p14:tracePt t="1796" x="5924550" y="5695950"/>
          <p14:tracePt t="1811" x="5854700" y="5695950"/>
          <p14:tracePt t="1828" x="5568950" y="5695950"/>
          <p14:tracePt t="1844" x="5276850" y="5657850"/>
          <p14:tracePt t="1861" x="4927600" y="5556250"/>
          <p14:tracePt t="1878" x="4578350" y="5365750"/>
          <p14:tracePt t="1894" x="4210050" y="5099050"/>
          <p14:tracePt t="1911" x="3860800" y="4743450"/>
          <p14:tracePt t="1927" x="3568700" y="4387850"/>
          <p14:tracePt t="1944" x="3371850" y="4051300"/>
          <p14:tracePt t="1961" x="3289300" y="3727450"/>
          <p14:tracePt t="1977" x="3270250" y="3473450"/>
          <p14:tracePt t="1994" x="3321050" y="3225800"/>
          <p14:tracePt t="2010" x="3435350" y="2997200"/>
          <p14:tracePt t="2025" x="3556000" y="2806700"/>
          <p14:tracePt t="2044" x="3727450" y="2641600"/>
          <p14:tracePt t="2061" x="3816350" y="2603500"/>
          <p14:tracePt t="2077" x="3860800" y="2597150"/>
          <p14:tracePt t="2094" x="3867150" y="2609850"/>
          <p14:tracePt t="2110" x="3867150" y="2660650"/>
          <p14:tracePt t="2127" x="3873500" y="2724150"/>
          <p14:tracePt t="2143" x="3892550" y="2781300"/>
          <p14:tracePt t="2158" x="3898900" y="2806700"/>
          <p14:tracePt t="2177" x="3924300" y="2825750"/>
          <p14:tracePt t="2221" x="3924300" y="2832100"/>
          <p14:tracePt t="2356" x="3930650" y="2832100"/>
          <p14:tracePt t="2396" x="3911600" y="2851150"/>
          <p14:tracePt t="2404" x="3892550" y="2876550"/>
          <p14:tracePt t="2412" x="3873500" y="2901950"/>
          <p14:tracePt t="2426" x="3835400" y="2908300"/>
          <p14:tracePt t="2441" x="3810000" y="2908300"/>
          <p14:tracePt t="2457" x="3733800" y="2908300"/>
          <p14:tracePt t="2476" x="3492500" y="2870200"/>
          <p14:tracePt t="2493" x="3143250" y="2711450"/>
          <p14:tracePt t="2509" x="2749550" y="2438400"/>
          <p14:tracePt t="2526" x="2317750" y="2057400"/>
          <p14:tracePt t="2543" x="1974850" y="1676400"/>
          <p14:tracePt t="2557" x="1778000" y="1352550"/>
          <p14:tracePt t="2576" x="1701800" y="1143000"/>
          <p14:tracePt t="2592" x="1682750" y="1003300"/>
          <p14:tracePt t="2609" x="1689100" y="908050"/>
          <p14:tracePt t="2624" x="1714500" y="857250"/>
          <p14:tracePt t="2642" x="1746250" y="825500"/>
          <p14:tracePt t="2659" x="1765300" y="819150"/>
          <p14:tracePt t="2676" x="1778000" y="812800"/>
          <p14:tracePt t="2692" x="1784350" y="812800"/>
          <p14:tracePt t="2709" x="1797050" y="812800"/>
          <p14:tracePt t="2725" x="1809750" y="812800"/>
          <p14:tracePt t="2742" x="1822450" y="812800"/>
          <p14:tracePt t="2758" x="1847850" y="812800"/>
          <p14:tracePt t="2775" x="1866900" y="812800"/>
          <p14:tracePt t="2792" x="1892300" y="806450"/>
          <p14:tracePt t="2808" x="1911350" y="800100"/>
          <p14:tracePt t="2825" x="1936750" y="793750"/>
          <p14:tracePt t="2842" x="1955800" y="793750"/>
          <p14:tracePt t="2859" x="1987550" y="793750"/>
          <p14:tracePt t="2875" x="2032000" y="819150"/>
          <p14:tracePt t="2890" x="2089150" y="876300"/>
          <p14:tracePt t="2906" x="2120900" y="914400"/>
          <p14:tracePt t="2925" x="2190750" y="1060450"/>
          <p14:tracePt t="2942" x="2197100" y="1149350"/>
          <p14:tracePt t="2958" x="2165350" y="1244600"/>
          <p14:tracePt t="2975" x="2063750" y="1301750"/>
          <p14:tracePt t="2991" x="1911350" y="1333500"/>
          <p14:tracePt t="3008" x="1727200" y="1308100"/>
          <p14:tracePt t="3025" x="1517650" y="1206500"/>
          <p14:tracePt t="3041" x="1333500" y="1054100"/>
          <p14:tracePt t="3058" x="1238250" y="914400"/>
          <p14:tracePt t="3073" x="1200150" y="749300"/>
          <p14:tracePt t="3092" x="1200150" y="495300"/>
          <p14:tracePt t="3108" x="1276350" y="298450"/>
          <p14:tracePt t="3125" x="1397000" y="76200"/>
          <p14:tracePt t="3141" x="1562100" y="0"/>
          <p14:tracePt t="3158" x="1765300" y="0"/>
          <p14:tracePt t="3174" x="1949450" y="0"/>
          <p14:tracePt t="3191" x="2139950" y="0"/>
          <p14:tracePt t="3207" x="2317750" y="25400"/>
          <p14:tracePt t="3224" x="2470150" y="101600"/>
          <p14:tracePt t="3241" x="2609850" y="215900"/>
          <p14:tracePt t="3257" x="2711450" y="361950"/>
          <p14:tracePt t="3274" x="2794000" y="539750"/>
          <p14:tracePt t="3289" x="2844800" y="717550"/>
          <p14:tracePt t="3308" x="2870200" y="977900"/>
          <p14:tracePt t="3324" x="2857500" y="1104900"/>
          <p14:tracePt t="3339" x="2844800" y="1162050"/>
          <p14:tracePt t="3357" x="2781300" y="1289050"/>
          <p14:tracePt t="3374" x="2724150" y="1352550"/>
          <p14:tracePt t="3389" x="2654300" y="1416050"/>
          <p14:tracePt t="3405" x="2603500" y="1454150"/>
          <p14:tracePt t="3422" x="2552700" y="1479550"/>
          <p14:tracePt t="3440" x="2527300" y="1492250"/>
          <p14:tracePt t="3473" x="2520950" y="1492250"/>
          <p14:tracePt t="3668" x="2527300" y="1492250"/>
          <p14:tracePt t="3676" x="2540000" y="1492250"/>
          <p14:tracePt t="3684" x="2571750" y="1492250"/>
          <p14:tracePt t="3692" x="2603500" y="1485900"/>
          <p14:tracePt t="3704" x="2622550" y="1473200"/>
          <p14:tracePt t="3724" x="2660650" y="1473200"/>
          <p14:tracePt t="3740" x="2679700" y="1473200"/>
          <p14:tracePt t="3756" x="2692400" y="1473200"/>
          <p14:tracePt t="3773" x="2698750" y="1473200"/>
          <p14:tracePt t="3964" x="2698750" y="1460500"/>
          <p14:tracePt t="3972" x="2692400" y="1460500"/>
          <p14:tracePt t="3980" x="2679700" y="1454150"/>
          <p14:tracePt t="3989" x="2673350" y="1454150"/>
          <p14:tracePt t="4006" x="2667000" y="1447800"/>
          <p14:tracePt t="4022" x="2654300" y="1447800"/>
          <p14:tracePt t="4039" x="2641600" y="1441450"/>
          <p14:tracePt t="4055" x="2622550" y="1428750"/>
          <p14:tracePt t="4072" x="2597150" y="1409700"/>
          <p14:tracePt t="4089" x="2571750" y="1384300"/>
          <p14:tracePt t="4105" x="2527300" y="1358900"/>
          <p14:tracePt t="4122" x="2501900" y="1333500"/>
          <p14:tracePt t="4139" x="2457450" y="1301750"/>
          <p14:tracePt t="4153" x="2425700" y="1270000"/>
          <p14:tracePt t="4172" x="2387600" y="1231900"/>
          <p14:tracePt t="4189" x="2355850" y="1193800"/>
          <p14:tracePt t="4206" x="2330450" y="1149350"/>
          <p14:tracePt t="4222" x="2311400" y="1111250"/>
          <p14:tracePt t="4239" x="2286000" y="1066800"/>
          <p14:tracePt t="4255" x="2273300" y="1022350"/>
          <p14:tracePt t="4270" x="2254250" y="990600"/>
          <p14:tracePt t="4288" x="2247900" y="965200"/>
          <p14:tracePt t="4305" x="2235200" y="939800"/>
          <p14:tracePt t="4322" x="2235200" y="920750"/>
          <p14:tracePt t="4338" x="2235200" y="914400"/>
          <p14:tracePt t="4355" x="2235200" y="901700"/>
          <p14:tracePt t="4404" x="2235200" y="895350"/>
          <p14:tracePt t="4429" x="2235200" y="914400"/>
          <p14:tracePt t="4436" x="2235200" y="933450"/>
          <p14:tracePt t="4444" x="2235200" y="971550"/>
          <p14:tracePt t="4453" x="2222500" y="1003300"/>
          <p14:tracePt t="4471" x="2197100" y="1073150"/>
          <p14:tracePt t="4486" x="2159000" y="1111250"/>
          <p14:tracePt t="4505" x="2139950" y="1123950"/>
          <p14:tracePt t="4521" x="2120900" y="1123950"/>
          <p14:tracePt t="4538" x="2108200" y="1123950"/>
          <p14:tracePt t="4554" x="2082800" y="1104900"/>
          <p14:tracePt t="4571" x="2051050" y="1035050"/>
          <p14:tracePt t="4588" x="2019300" y="882650"/>
          <p14:tracePt t="4604" x="2000250" y="749300"/>
          <p14:tracePt t="4621" x="1993900" y="635000"/>
          <p14:tracePt t="4638" x="1993900" y="539750"/>
          <p14:tracePt t="4654" x="1993900" y="450850"/>
          <p14:tracePt t="4671" x="2000250" y="387350"/>
          <p14:tracePt t="4687" x="2012950" y="361950"/>
          <p14:tracePt t="4702" x="2019300" y="342900"/>
          <p14:tracePt t="4721" x="2025650" y="336550"/>
          <p14:tracePt t="4737" x="2044700" y="330200"/>
          <p14:tracePt t="4753" x="2063750" y="330200"/>
          <p14:tracePt t="4770" x="2095500" y="330200"/>
          <p14:tracePt t="4785" x="2127250" y="330200"/>
          <p14:tracePt t="4803" x="2146300" y="336550"/>
          <p14:tracePt t="4804" x="2159000" y="342900"/>
          <p14:tracePt t="4818" x="2165350" y="355600"/>
          <p14:tracePt t="4835" x="2178050" y="374650"/>
          <p14:tracePt t="4853" x="2197100" y="457200"/>
          <p14:tracePt t="4870" x="2203450" y="546100"/>
          <p14:tracePt t="4885" x="2203450" y="654050"/>
          <p14:tracePt t="4903" x="2203450" y="774700"/>
          <p14:tracePt t="4919" x="2178050" y="908050"/>
          <p14:tracePt t="4935" x="2152650" y="996950"/>
          <p14:tracePt t="4953" x="2108200" y="1054100"/>
          <p14:tracePt t="4968" x="2076450" y="1092200"/>
          <p14:tracePt t="4986" x="2025650" y="1117600"/>
          <p14:tracePt t="5003" x="1981200" y="1117600"/>
          <p14:tracePt t="5019" x="1917700" y="1098550"/>
          <p14:tracePt t="5034" x="1898650" y="1066800"/>
          <p14:tracePt t="5051" x="1847850" y="977900"/>
          <p14:tracePt t="5069" x="1803400" y="787400"/>
          <p14:tracePt t="5084" x="1797050" y="615950"/>
          <p14:tracePt t="5101" x="1809750" y="469900"/>
          <p14:tracePt t="5118" x="1847850" y="336550"/>
          <p14:tracePt t="5136" x="1911350" y="247650"/>
          <p14:tracePt t="5153" x="1955800" y="209550"/>
          <p14:tracePt t="5170" x="1993900" y="196850"/>
          <p14:tracePt t="5184" x="2025650" y="196850"/>
          <p14:tracePt t="5203" x="2070100" y="234950"/>
          <p14:tracePt t="5220" x="2184400" y="387350"/>
          <p14:tracePt t="5236" x="2254250" y="539750"/>
          <p14:tracePt t="5253" x="2292350" y="704850"/>
          <p14:tracePt t="5269" x="2305050" y="850900"/>
          <p14:tracePt t="5286" x="2292350" y="971550"/>
          <p14:tracePt t="5302" x="2235200" y="1073150"/>
          <p14:tracePt t="5319" x="2165350" y="1136650"/>
          <p14:tracePt t="5336" x="2082800" y="1174750"/>
          <p14:tracePt t="5352" x="2006600" y="1181100"/>
          <p14:tracePt t="5369" x="1924050" y="1162050"/>
          <p14:tracePt t="5384" x="1854200" y="1098550"/>
          <p14:tracePt t="5402" x="1803400" y="984250"/>
          <p14:tracePt t="5417" x="1765300" y="857250"/>
          <p14:tracePt t="5436" x="1758950" y="647700"/>
          <p14:tracePt t="5452" x="1784350" y="527050"/>
          <p14:tracePt t="5469" x="1854200" y="412750"/>
          <p14:tracePt t="5485" x="1917700" y="349250"/>
          <p14:tracePt t="5502" x="1987550" y="317500"/>
          <p14:tracePt t="5518" x="2038350" y="317500"/>
          <p14:tracePt t="5535" x="2095500" y="342900"/>
          <p14:tracePt t="5552" x="2159000" y="419100"/>
          <p14:tracePt t="5568" x="2209800" y="527050"/>
          <p14:tracePt t="5585" x="2241550" y="660400"/>
          <p14:tracePt t="5600" x="2241550" y="806450"/>
          <p14:tracePt t="5619" x="2235200" y="908050"/>
          <p14:tracePt t="5635" x="2190750" y="984250"/>
          <p14:tracePt t="5652" x="2108200" y="1054100"/>
          <p14:tracePt t="5666" x="2076450" y="1054100"/>
          <p14:tracePt t="5685" x="1981200" y="1054100"/>
          <p14:tracePt t="5701" x="1911350" y="1009650"/>
          <p14:tracePt t="5718" x="1866900" y="927100"/>
          <p14:tracePt t="5735" x="1835150" y="812800"/>
          <p14:tracePt t="5749" x="1828800" y="692150"/>
          <p14:tracePt t="5768" x="1828800" y="565150"/>
          <p14:tracePt t="5785" x="1860550" y="457200"/>
          <p14:tracePt t="5801" x="1892300" y="406400"/>
          <p14:tracePt t="5816" x="1949450" y="323850"/>
          <p14:tracePt t="5834" x="1981200" y="298450"/>
          <p14:tracePt t="5851" x="2019300" y="292100"/>
          <p14:tracePt t="5866" x="2044700" y="292100"/>
          <p14:tracePt t="5885" x="2101850" y="330200"/>
          <p14:tracePt t="5901" x="2127250" y="374650"/>
          <p14:tracePt t="5918" x="2152650" y="431800"/>
          <p14:tracePt t="5932" x="2171700" y="482600"/>
          <p14:tracePt t="5951" x="2190750" y="520700"/>
          <p14:tracePt t="5966" x="2197100" y="552450"/>
          <p14:tracePt t="5984" x="2197100" y="565150"/>
          <p14:tracePt t="6001" x="2197100" y="584200"/>
          <p14:tracePt t="6017" x="2203450" y="603250"/>
          <p14:tracePt t="6034" x="2203450" y="609600"/>
          <p14:tracePt t="6051" x="2222500" y="628650"/>
          <p14:tracePt t="6067" x="2222500" y="641350"/>
          <p14:tracePt t="6084" x="2228850" y="660400"/>
          <p14:tracePt t="6212" x="2222500" y="666750"/>
          <p14:tracePt t="6220" x="2209800" y="666750"/>
          <p14:tracePt t="6237" x="2209800" y="660400"/>
          <p14:tracePt t="6300" x="2209800" y="654050"/>
          <p14:tracePt t="6396" x="2203450" y="654050"/>
          <p14:tracePt t="6404" x="2197100" y="666750"/>
          <p14:tracePt t="6414" x="2197100" y="673100"/>
          <p14:tracePt t="6433" x="2184400" y="698500"/>
          <p14:tracePt t="6448" x="2178050" y="711200"/>
          <p14:tracePt t="6467" x="2165350" y="742950"/>
          <p14:tracePt t="6481" x="2152650" y="787400"/>
          <p14:tracePt t="6500" x="2139950" y="838200"/>
          <p14:tracePt t="6514" x="2139950" y="850900"/>
          <p14:tracePt t="6533" x="2133600" y="876300"/>
          <p14:tracePt t="6550" x="2133600" y="882650"/>
          <p14:tracePt t="6564" x="2127250" y="889000"/>
          <p14:tracePt t="6583" x="2120900" y="895350"/>
          <p14:tracePt t="6597" x="2108200" y="901700"/>
          <p14:tracePt t="6614" x="2082800" y="901700"/>
          <p14:tracePt t="6633" x="2044700" y="901700"/>
          <p14:tracePt t="6649" x="1993900" y="857250"/>
          <p14:tracePt t="6666" x="1936750" y="787400"/>
          <p14:tracePt t="6683" x="1905000" y="704850"/>
          <p14:tracePt t="6699" x="1885950" y="596900"/>
          <p14:tracePt t="6716" x="1885950" y="444500"/>
          <p14:tracePt t="6733" x="1905000" y="374650"/>
          <p14:tracePt t="6749" x="1930400" y="330200"/>
          <p14:tracePt t="6766" x="1968500" y="304800"/>
          <p14:tracePt t="6780" x="1993900" y="298450"/>
          <p14:tracePt t="6799" x="2025650" y="292100"/>
          <p14:tracePt t="6815" x="2070100" y="311150"/>
          <p14:tracePt t="6831" x="2120900" y="374650"/>
          <p14:tracePt t="6848" x="2165350" y="444500"/>
          <p14:tracePt t="6863" x="2209800" y="571500"/>
          <p14:tracePt t="6882" x="2228850" y="723900"/>
          <p14:tracePt t="6899" x="2228850" y="863600"/>
          <p14:tracePt t="6913" x="2197100" y="952500"/>
          <p14:tracePt t="6932" x="2101850" y="1009650"/>
          <p14:tracePt t="6949" x="2032000" y="1016000"/>
          <p14:tracePt t="6965" x="1968500" y="1009650"/>
          <p14:tracePt t="6982" x="1898650" y="958850"/>
          <p14:tracePt t="6999" x="1860550" y="869950"/>
          <p14:tracePt t="7013" x="1835150" y="762000"/>
          <p14:tracePt t="7032" x="1828800" y="622300"/>
          <p14:tracePt t="7048" x="1841500" y="476250"/>
          <p14:tracePt t="7065" x="1898650" y="355600"/>
          <p14:tracePt t="7081" x="1949450" y="273050"/>
          <p14:tracePt t="7096" x="2006600" y="234950"/>
          <p14:tracePt t="7115" x="2051050" y="228600"/>
          <p14:tracePt t="7132" x="2120900" y="273050"/>
          <p14:tracePt t="7148" x="2190750" y="361950"/>
          <p14:tracePt t="7165" x="2247900" y="482600"/>
          <p14:tracePt t="7181" x="2279650" y="596900"/>
          <p14:tracePt t="7198" x="2292350" y="654050"/>
          <p14:tracePt t="7214" x="2292350" y="673100"/>
          <p14:tracePt t="7231" x="2292350" y="679450"/>
          <p14:tracePt t="7340" x="2286000" y="679450"/>
          <p14:tracePt t="7348" x="2286000" y="685800"/>
          <p14:tracePt t="7356" x="2286000" y="692150"/>
          <p14:tracePt t="7364" x="2286000" y="698500"/>
          <p14:tracePt t="7379" x="2292350" y="711200"/>
          <p14:tracePt t="7397" x="2311400" y="742950"/>
          <p14:tracePt t="7412" x="2355850" y="806450"/>
          <p14:tracePt t="7431" x="2413000" y="908050"/>
          <p14:tracePt t="7447" x="2527300" y="1066800"/>
          <p14:tracePt t="7464" x="2647950" y="1257300"/>
          <p14:tracePt t="7481" x="2774950" y="1549400"/>
          <p14:tracePt t="7497" x="2863850" y="1841500"/>
          <p14:tracePt t="7514" x="2940050" y="2146300"/>
          <p14:tracePt t="7530" x="3028950" y="2489200"/>
          <p14:tracePt t="7547" x="3117850" y="2838450"/>
          <p14:tracePt t="7564" x="3232150" y="3359150"/>
          <p14:tracePt t="7580" x="3282950" y="3689350"/>
          <p14:tracePt t="7597" x="3340100" y="3987800"/>
          <p14:tracePt t="7613" x="3397250" y="4241800"/>
          <p14:tracePt t="7630" x="3448050" y="4394200"/>
          <p14:tracePt t="7647" x="3479800" y="4489450"/>
          <p14:tracePt t="7662" x="3505200" y="4540250"/>
          <p14:tracePt t="7680" x="3524250" y="4565650"/>
          <p14:tracePt t="7695" x="3536950" y="4572000"/>
          <p14:tracePt t="7712" x="3549650" y="4572000"/>
          <p14:tracePt t="7730" x="3568700" y="4552950"/>
          <p14:tracePt t="7747" x="3556000" y="4432300"/>
          <p14:tracePt t="7763" x="3549650" y="4311650"/>
          <p14:tracePt t="7909" x="3543300" y="4311650"/>
          <p14:tracePt t="7924" x="3517900" y="4305300"/>
          <p14:tracePt t="7932" x="3505200" y="4305300"/>
          <p14:tracePt t="7948" x="3511550" y="4305300"/>
          <p14:tracePt t="7962" x="3530600" y="4330700"/>
          <p14:tracePt t="7980" x="3587750" y="4375150"/>
          <p14:tracePt t="7996" x="3587750" y="4394200"/>
          <p14:tracePt t="8013" x="3587750" y="4451350"/>
          <p14:tracePt t="8029" x="3587750" y="4508500"/>
          <p14:tracePt t="8046" x="3587750" y="4540250"/>
          <p14:tracePt t="8062" x="3594100" y="4578350"/>
          <p14:tracePt t="8079" x="3613150" y="4616450"/>
          <p14:tracePt t="8094" x="3625850" y="4635500"/>
          <p14:tracePt t="8112" x="3625850" y="4641850"/>
          <p14:tracePt t="8277" x="3625850" y="4635500"/>
          <p14:tracePt t="8284" x="3619500" y="4610100"/>
          <p14:tracePt t="8295" x="3606800" y="4591050"/>
          <p14:tracePt t="8312" x="3562350" y="4546600"/>
          <p14:tracePt t="8327" x="3486150" y="4464050"/>
          <p14:tracePt t="8343" x="3429000" y="4419600"/>
          <p14:tracePt t="8362" x="3289300" y="4305300"/>
          <p14:tracePt t="8378" x="3098800" y="4165600"/>
          <p14:tracePt t="8395" x="2914650" y="4057650"/>
          <p14:tracePt t="8412" x="2679700" y="3924300"/>
          <p14:tracePt t="8428" x="2578100" y="3879850"/>
          <p14:tracePt t="8443" x="2546350" y="3860800"/>
          <p14:tracePt t="8462" x="2501900" y="3854450"/>
          <p14:tracePt t="8478" x="2495550" y="3854450"/>
          <p14:tracePt t="8517" x="2489200" y="3854450"/>
          <p14:tracePt t="8596" x="2482850" y="3854450"/>
          <p14:tracePt t="8604" x="2476500" y="3854450"/>
          <p14:tracePt t="8644" x="2470150" y="3854450"/>
          <p14:tracePt t="8668" x="2463800" y="3854450"/>
          <p14:tracePt t="8677" x="2463800" y="3848100"/>
          <p14:tracePt t="8684" x="2457450" y="3841750"/>
          <p14:tracePt t="8700" x="2451100" y="3841750"/>
          <p14:tracePt t="8711" x="2451100" y="3835400"/>
          <p14:tracePt t="8728" x="2444750" y="3829050"/>
          <p14:tracePt t="8744" x="2444750" y="3822700"/>
          <p14:tracePt t="8761" x="2444750" y="3816350"/>
          <p14:tracePt t="8781" x="2444750" y="3810000"/>
          <p14:tracePt t="8794" x="2444750" y="3803650"/>
          <p14:tracePt t="8810" x="2451100" y="3797300"/>
          <p14:tracePt t="8827" x="2495550" y="3778250"/>
          <p14:tracePt t="8842" x="2590800" y="3765550"/>
          <p14:tracePt t="8859" x="2749550" y="3765550"/>
          <p14:tracePt t="8877" x="3105150" y="3759200"/>
          <p14:tracePt t="8894" x="3473450" y="3759200"/>
          <p14:tracePt t="8910" x="3854450" y="3765550"/>
          <p14:tracePt t="8927" x="4203700" y="3771900"/>
          <p14:tracePt t="8942" x="4508500" y="3790950"/>
          <p14:tracePt t="8960" x="4756150" y="3797300"/>
          <p14:tracePt t="8977" x="4914900" y="3816350"/>
          <p14:tracePt t="8993" x="5048250" y="3816350"/>
          <p14:tracePt t="9008" x="5143500" y="3822700"/>
          <p14:tracePt t="9025" x="5207000" y="3822700"/>
          <p14:tracePt t="9043" x="5245100" y="3816350"/>
          <p14:tracePt t="9060" x="5276850" y="3810000"/>
          <p14:tracePt t="9076" x="5283200" y="3810000"/>
          <p14:tracePt t="9212" x="5289550" y="3810000"/>
          <p14:tracePt t="9220" x="5302250" y="3810000"/>
          <p14:tracePt t="9228" x="5308600" y="3810000"/>
          <p14:tracePt t="9243" x="5321300" y="3810000"/>
          <p14:tracePt t="9260" x="5353050" y="3810000"/>
          <p14:tracePt t="9276" x="5372100" y="3803650"/>
          <p14:tracePt t="9293" x="5378450" y="3797300"/>
          <p14:tracePt t="9308" x="5410200" y="3784600"/>
          <p14:tracePt t="9326" x="5461000" y="3752850"/>
          <p14:tracePt t="9343" x="5549900" y="3714750"/>
          <p14:tracePt t="9359" x="5657850" y="3670300"/>
          <p14:tracePt t="9376" x="5784850" y="3625850"/>
          <p14:tracePt t="9393" x="5842000" y="3619500"/>
          <p14:tracePt t="9407" x="5969000" y="3600450"/>
          <p14:tracePt t="9426" x="6038850" y="3600450"/>
          <p14:tracePt t="9443" x="6083300" y="3600450"/>
          <p14:tracePt t="9459" x="6102350" y="3606800"/>
          <p14:tracePt t="9476" x="6108700" y="3638550"/>
          <p14:tracePt t="9492" x="6108700" y="3663950"/>
          <p14:tracePt t="9509" x="6108700" y="3689350"/>
          <p14:tracePt t="9525" x="6102350" y="3702050"/>
          <p14:tracePt t="9542" x="6089650" y="3714750"/>
          <p14:tracePt t="9559" x="6070600" y="3721100"/>
          <p14:tracePt t="9573" x="6038850" y="3727450"/>
          <p14:tracePt t="9592" x="5981700" y="3727450"/>
          <p14:tracePt t="9609" x="5861050" y="3727450"/>
          <p14:tracePt t="9625" x="5695950" y="3695700"/>
          <p14:tracePt t="9642" x="5480050" y="3632200"/>
          <p14:tracePt t="9657" x="5295900" y="3562350"/>
          <p14:tracePt t="9676" x="5092700" y="3441700"/>
          <p14:tracePt t="9692" x="5029200" y="3378200"/>
          <p14:tracePt t="9708" x="4997450" y="3321050"/>
          <p14:tracePt t="9723" x="4997450" y="3257550"/>
          <p14:tracePt t="9742" x="5029200" y="3168650"/>
          <p14:tracePt t="9758" x="5105400" y="3073400"/>
          <p14:tracePt t="9773" x="5213350" y="2978150"/>
          <p14:tracePt t="9792" x="5340350" y="2908300"/>
          <p14:tracePt t="9806" x="5480050" y="2857500"/>
          <p14:tracePt t="9823" x="5626100" y="2832100"/>
          <p14:tracePt t="9842" x="5759450" y="2825750"/>
          <p14:tracePt t="9858" x="5861050" y="2857500"/>
          <p14:tracePt t="9875" x="5937250" y="2921000"/>
          <p14:tracePt t="9892" x="6026150" y="3086100"/>
          <p14:tracePt t="9906" x="6045200" y="3162300"/>
          <p14:tracePt t="9925" x="6057900" y="3371850"/>
          <p14:tracePt t="9941" x="6051550" y="3536950"/>
          <p14:tracePt t="9956" x="6000750" y="3663950"/>
          <p14:tracePt t="9975" x="5918200" y="3778250"/>
          <p14:tracePt t="9989" x="5822950" y="3835400"/>
          <p14:tracePt t="10006" x="5702300" y="3848100"/>
          <p14:tracePt t="10024" x="5600700" y="3848100"/>
          <p14:tracePt t="10040" x="5499100" y="3797300"/>
          <p14:tracePt t="10057" x="5403850" y="3702050"/>
          <p14:tracePt t="10074" x="5327650" y="3581400"/>
          <p14:tracePt t="10090" x="5289550" y="3454400"/>
          <p14:tracePt t="10107" x="5283200" y="3302000"/>
          <p14:tracePt t="10124" x="5308600" y="3092450"/>
          <p14:tracePt t="10139" x="5334000" y="3028950"/>
          <p14:tracePt t="10157" x="5441950" y="2895600"/>
          <p14:tracePt t="10173" x="5537200" y="2844800"/>
          <p14:tracePt t="10190" x="5632450" y="2813050"/>
          <p14:tracePt t="10207" x="5734050" y="2800350"/>
          <p14:tracePt t="10222" x="5842000" y="2806700"/>
          <p14:tracePt t="10239" x="5949950" y="2870200"/>
          <p14:tracePt t="10257" x="6019800" y="2946400"/>
          <p14:tracePt t="10274" x="6089650" y="3073400"/>
          <p14:tracePt t="10290" x="6134100" y="3219450"/>
          <p14:tracePt t="10308" x="6146800" y="3448050"/>
          <p14:tracePt t="10322" x="6134100" y="3505200"/>
          <p14:tracePt t="10340" x="6051550" y="3581400"/>
          <p14:tracePt t="10355" x="6013450" y="3587750"/>
          <p14:tracePt t="10374" x="5848350" y="3581400"/>
          <p14:tracePt t="10390" x="5734050" y="3530600"/>
          <p14:tracePt t="10405" x="5607050" y="3454400"/>
          <p14:tracePt t="10424" x="5505450" y="3365500"/>
          <p14:tracePt t="10440" x="5441950" y="3276600"/>
          <p14:tracePt t="10455" x="5429250" y="3187700"/>
          <p14:tracePt t="10473" x="5441950" y="3111500"/>
          <p14:tracePt t="10490" x="5499100" y="3048000"/>
          <p14:tracePt t="10507" x="5581650" y="2997200"/>
          <p14:tracePt t="10523" x="5695950" y="2984500"/>
          <p14:tracePt t="10538" x="5835650" y="2984500"/>
          <p14:tracePt t="10556" x="6032500" y="3054350"/>
          <p14:tracePt t="10572" x="6134100" y="3111500"/>
          <p14:tracePt t="10588" x="6184900" y="3168650"/>
          <p14:tracePt t="10606" x="6203950" y="3187700"/>
          <p14:tracePt t="10621" x="6203950" y="3194050"/>
          <p14:tracePt t="10741" x="6191250" y="3194050"/>
          <p14:tracePt t="10748" x="6153150" y="3200400"/>
          <p14:tracePt t="10756" x="6089650" y="3238500"/>
          <p14:tracePt t="10771" x="6019800" y="3289300"/>
          <p14:tracePt t="10790" x="5899150" y="3333750"/>
          <p14:tracePt t="10956" x="5880100" y="3295650"/>
          <p14:tracePt t="10964" x="5772150" y="3263900"/>
          <p14:tracePt t="10972" x="5708650" y="3251200"/>
          <p14:tracePt t="10989" x="5607050" y="3175000"/>
          <p14:tracePt t="11005" x="5575300" y="3155950"/>
          <p14:tracePt t="11022" x="5562600" y="3155950"/>
          <p14:tracePt t="11039" x="5556250" y="3155950"/>
          <p14:tracePt t="11055" x="5562600" y="3155950"/>
          <p14:tracePt t="11072" x="5562600" y="3187700"/>
          <p14:tracePt t="11088" x="5562600" y="3206750"/>
          <p14:tracePt t="11105" x="5537200" y="3263900"/>
          <p14:tracePt t="11122" x="5454650" y="3346450"/>
          <p14:tracePt t="11138" x="5340350" y="3435350"/>
          <p14:tracePt t="11155" x="5219700" y="3543300"/>
          <p14:tracePt t="11170" x="5067300" y="3632200"/>
          <p14:tracePt t="11188" x="4845050" y="3708400"/>
          <p14:tracePt t="11205" x="4692650" y="3740150"/>
          <p14:tracePt t="11222" x="4552950" y="3759200"/>
          <p14:tracePt t="11236" x="4419600" y="3759200"/>
          <p14:tracePt t="11255" x="4267200" y="3759200"/>
          <p14:tracePt t="11271" x="4121150" y="3733800"/>
          <p14:tracePt t="11286" x="3994150" y="3695700"/>
          <p14:tracePt t="11305" x="3892550" y="3663950"/>
          <p14:tracePt t="11321" x="3797300" y="3644900"/>
          <p14:tracePt t="11338" x="3714750" y="3625850"/>
          <p14:tracePt t="11354" x="3657600" y="3619500"/>
          <p14:tracePt t="11371" x="3556000" y="3606800"/>
          <p14:tracePt t="11388" x="3486150" y="3600450"/>
          <p14:tracePt t="11403" x="3460750" y="3600450"/>
          <p14:tracePt t="11421" x="3397250" y="3600450"/>
          <p14:tracePt t="11437" x="3365500" y="3600450"/>
          <p14:tracePt t="11454" x="3340100" y="3600450"/>
          <p14:tracePt t="11471" x="3302000" y="3600450"/>
          <p14:tracePt t="11487" x="3238500" y="3600450"/>
          <p14:tracePt t="11504" x="3168650" y="3600450"/>
          <p14:tracePt t="11521" x="3098800" y="3600450"/>
          <p14:tracePt t="11535" x="3028950" y="3600450"/>
          <p14:tracePt t="11554" x="2959100" y="3600450"/>
          <p14:tracePt t="11571" x="2895600" y="3613150"/>
          <p14:tracePt t="11587" x="2832100" y="3625850"/>
          <p14:tracePt t="11602" x="2768600" y="3651250"/>
          <p14:tracePt t="11621" x="2692400" y="3683000"/>
          <p14:tracePt t="11637" x="2660650" y="3702050"/>
          <p14:tracePt t="11654" x="2654300" y="3708400"/>
          <p14:tracePt t="11670" x="2647950" y="3714750"/>
          <p14:tracePt t="11704" x="2673350" y="3714750"/>
          <p14:tracePt t="11720" x="2762250" y="3714750"/>
          <p14:tracePt t="11737" x="2927350" y="3714750"/>
          <p14:tracePt t="11753" x="3155950" y="3714750"/>
          <p14:tracePt t="11770" x="3314700" y="3721100"/>
          <p14:tracePt t="11787" x="3575050" y="3759200"/>
          <p14:tracePt t="11804" x="3860800" y="3829050"/>
          <p14:tracePt t="11820" x="4025900" y="3873500"/>
          <p14:tracePt t="11837" x="4159250" y="3911600"/>
          <p14:tracePt t="11853" x="4279900" y="3937000"/>
          <p14:tracePt t="11870" x="4381500" y="3949700"/>
          <p14:tracePt t="11887" x="4470400" y="3949700"/>
          <p14:tracePt t="11903" x="4527550" y="3949700"/>
          <p14:tracePt t="11920" x="4565650" y="3949700"/>
          <p14:tracePt t="11936" x="4591050" y="3956050"/>
          <p14:tracePt t="11953" x="4603750" y="3956050"/>
          <p14:tracePt t="11970" x="4622800" y="3956050"/>
          <p14:tracePt t="11986" x="4635500" y="3962400"/>
          <p14:tracePt t="12003" x="4641850" y="3962400"/>
          <p14:tracePt t="12020" x="4648200" y="3962400"/>
          <p14:tracePt t="12036" x="4660900" y="3968750"/>
          <p14:tracePt t="12116" x="4654550" y="3975100"/>
          <p14:tracePt t="12124" x="4641850" y="3975100"/>
          <p14:tracePt t="12134" x="4629150" y="3975100"/>
          <p14:tracePt t="12153" x="4603750" y="3981450"/>
          <p14:tracePt t="12169" x="4533900" y="3987800"/>
          <p14:tracePt t="12186" x="4464050" y="3987800"/>
          <p14:tracePt t="12203" x="4413250" y="3987800"/>
          <p14:tracePt t="12219" x="4381500" y="3987800"/>
          <p14:tracePt t="12236" x="4375150" y="3987800"/>
          <p14:tracePt t="12269" x="4368800" y="3987800"/>
          <p14:tracePt t="12292" x="4381500" y="3975100"/>
          <p14:tracePt t="12308" x="4394200" y="3968750"/>
          <p14:tracePt t="12316" x="4419600" y="3956050"/>
          <p14:tracePt t="12324" x="4457700" y="3943350"/>
          <p14:tracePt t="12333" x="4514850" y="3930650"/>
          <p14:tracePt t="12350" x="4635500" y="3911600"/>
          <p14:tracePt t="12369" x="4794250" y="3898900"/>
          <p14:tracePt t="12385" x="4953000" y="3886200"/>
          <p14:tracePt t="12402" x="5130800" y="3879850"/>
          <p14:tracePt t="12419" x="5283200" y="3879850"/>
          <p14:tracePt t="12436" x="5461000" y="3879850"/>
          <p14:tracePt t="12452" x="5556250" y="3879850"/>
          <p14:tracePt t="12468" x="5632450" y="3886200"/>
          <p14:tracePt t="12485" x="5708650" y="3886200"/>
          <p14:tracePt t="12502" x="5772150" y="3886200"/>
          <p14:tracePt t="12518" x="5829300" y="3886200"/>
          <p14:tracePt t="12535" x="5892800" y="3886200"/>
          <p14:tracePt t="12552" x="5943600" y="3886200"/>
          <p14:tracePt t="12568" x="5994400" y="3886200"/>
          <p14:tracePt t="12585" x="6051550" y="3886200"/>
          <p14:tracePt t="12601" x="6089650" y="3886200"/>
          <p14:tracePt t="12618" x="6127750" y="3886200"/>
          <p14:tracePt t="12634" x="6159500" y="3886200"/>
          <p14:tracePt t="12649" x="6184900" y="3886200"/>
          <p14:tracePt t="12668" x="6223000" y="3886200"/>
          <p14:tracePt t="12685" x="6254750" y="3892550"/>
          <p14:tracePt t="12701" x="6292850" y="3898900"/>
          <p14:tracePt t="12718" x="6337300" y="3905250"/>
          <p14:tracePt t="12735" x="6381750" y="3905250"/>
          <p14:tracePt t="12751" x="6445250" y="3905250"/>
          <p14:tracePt t="12768" x="6515100" y="3905250"/>
          <p14:tracePt t="12784" x="6584950" y="3911600"/>
          <p14:tracePt t="12801" x="6642100" y="3917950"/>
          <p14:tracePt t="12818" x="6699250" y="3924300"/>
          <p14:tracePt t="12834" x="6731000" y="3930650"/>
          <p14:tracePt t="12851" x="6756400" y="3930650"/>
          <p14:tracePt t="12868" x="6769100" y="3930650"/>
          <p14:tracePt t="13060" x="6775450" y="3930650"/>
          <p14:tracePt t="13068" x="6781800" y="3930650"/>
          <p14:tracePt t="13075" x="6788150" y="3930650"/>
          <p14:tracePt t="13084" x="6800850" y="3930650"/>
          <p14:tracePt t="13100" x="6826250" y="3930650"/>
          <p14:tracePt t="13115" x="6858000" y="3930650"/>
          <p14:tracePt t="13131" x="6978650" y="3917950"/>
          <p14:tracePt t="13148" x="7086600" y="3911600"/>
          <p14:tracePt t="13166" x="7200900" y="3911600"/>
          <p14:tracePt t="13181" x="7327900" y="3917950"/>
          <p14:tracePt t="13201" x="7423150" y="3924300"/>
          <p14:tracePt t="13215" x="7499350" y="3930650"/>
          <p14:tracePt t="13231" x="7550150" y="3930650"/>
          <p14:tracePt t="13248" x="7607300" y="3930650"/>
          <p14:tracePt t="13264" x="7651750" y="3930650"/>
          <p14:tracePt t="13281" x="7708900" y="3930650"/>
          <p14:tracePt t="13298" x="7778750" y="3924300"/>
          <p14:tracePt t="13314" x="7861300" y="3917950"/>
          <p14:tracePt t="13331" x="7943850" y="3917950"/>
          <p14:tracePt t="13347" x="8083550" y="3905250"/>
          <p14:tracePt t="13364" x="8185150" y="3892550"/>
          <p14:tracePt t="13381" x="8293100" y="3879850"/>
          <p14:tracePt t="13397" x="8388350" y="3873500"/>
          <p14:tracePt t="13414" x="8464550" y="3860800"/>
          <p14:tracePt t="13431" x="8534400" y="3860800"/>
          <p14:tracePt t="13447" x="8585200" y="3860800"/>
          <p14:tracePt t="13464" x="8616950" y="3860800"/>
          <p14:tracePt t="13482" x="8636000" y="3860800"/>
          <p14:tracePt t="13497" x="8648700" y="3860800"/>
          <p14:tracePt t="13514" x="8655050" y="3860800"/>
          <p14:tracePt t="13547" x="8661400" y="3860800"/>
          <p14:tracePt t="13564" x="8661400" y="3867150"/>
          <p14:tracePt t="13587" x="8661400" y="3873500"/>
          <p14:tracePt t="13597" x="8642350" y="3879850"/>
          <p14:tracePt t="13615" x="8521700" y="3911600"/>
          <p14:tracePt t="13630" x="8318500" y="3937000"/>
          <p14:tracePt t="13647" x="8001000" y="3956050"/>
          <p14:tracePt t="13665" x="7651750" y="3968750"/>
          <p14:tracePt t="13682" x="7372350" y="3968750"/>
          <p14:tracePt t="13697" x="7112000" y="3968750"/>
          <p14:tracePt t="13715" x="6838950" y="3968750"/>
          <p14:tracePt t="13730" x="6762750" y="3968750"/>
          <p14:tracePt t="13748" x="6597650" y="3975100"/>
          <p14:tracePt t="13766" x="6527800" y="3975100"/>
          <p14:tracePt t="13781" x="6489700" y="3975100"/>
          <p14:tracePt t="13798" x="6457950" y="3975100"/>
          <p14:tracePt t="13813" x="6426200" y="3975100"/>
          <p14:tracePt t="13831" x="6400800" y="3975100"/>
          <p14:tracePt t="13846" x="6381750" y="3975100"/>
          <p14:tracePt t="13892" x="6375400" y="3975100"/>
          <p14:tracePt t="13915" x="6394450" y="3975100"/>
          <p14:tracePt t="13924" x="6432550" y="3968750"/>
          <p14:tracePt t="13931" x="6483350" y="3962400"/>
          <p14:tracePt t="13948" x="6553200" y="3956050"/>
          <p14:tracePt t="13964" x="6718300" y="3949700"/>
          <p14:tracePt t="13981" x="6921500" y="3949700"/>
          <p14:tracePt t="13998" x="7200900" y="3949700"/>
          <p14:tracePt t="14013" x="7442200" y="3949700"/>
          <p14:tracePt t="14029" x="7639050" y="3949700"/>
          <p14:tracePt t="14046" x="7791450" y="3943350"/>
          <p14:tracePt t="14063" x="7886700" y="3943350"/>
          <p14:tracePt t="14079" x="7918450" y="3943350"/>
          <p14:tracePt t="14096" x="7924800" y="3943350"/>
          <p14:tracePt t="14141" x="7924800" y="3949700"/>
          <p14:tracePt t="14148" x="7905750" y="3956050"/>
          <p14:tracePt t="14162" x="7867650" y="3968750"/>
          <p14:tracePt t="14179" x="7677150" y="3987800"/>
          <p14:tracePt t="14196" x="7600950" y="3987800"/>
          <p14:tracePt t="14212" x="7340600" y="4006850"/>
          <p14:tracePt t="14229" x="7080250" y="4013200"/>
          <p14:tracePt t="14246" x="6731000" y="4013200"/>
          <p14:tracePt t="14262" x="6413500" y="4025900"/>
          <p14:tracePt t="14279" x="6064250" y="4032250"/>
          <p14:tracePt t="14296" x="5734050" y="4044950"/>
          <p14:tracePt t="14314" x="5378450" y="4064000"/>
          <p14:tracePt t="14329" x="5092700" y="4089400"/>
          <p14:tracePt t="14345" x="4845050" y="4095750"/>
          <p14:tracePt t="14362" x="4673600" y="4108450"/>
          <p14:tracePt t="14378" x="4521200" y="4114800"/>
          <p14:tracePt t="14395" x="4413250" y="4114800"/>
          <p14:tracePt t="14412" x="4267200" y="4127500"/>
          <p14:tracePt t="14428" x="4178300" y="4133850"/>
          <p14:tracePt t="14446" x="4083050" y="4140200"/>
          <p14:tracePt t="14462" x="4006850" y="4146550"/>
          <p14:tracePt t="14480" x="3937000" y="4152900"/>
          <p14:tracePt t="14496" x="3886200" y="4152900"/>
          <p14:tracePt t="14513" x="3860800" y="4165600"/>
          <p14:tracePt t="14529" x="3841750" y="4165600"/>
          <p14:tracePt t="14547" x="3829050" y="4171950"/>
          <p14:tracePt t="14563" x="3797300" y="4184650"/>
          <p14:tracePt t="14578" x="3790950" y="4191000"/>
          <p14:tracePt t="14597" x="3765550" y="4197350"/>
          <p14:tracePt t="14613" x="3759200" y="4197350"/>
          <p14:tracePt t="14646" x="3771900" y="4197350"/>
          <p14:tracePt t="14663" x="3816350" y="4184650"/>
          <p14:tracePt t="14678" x="3943350" y="4165600"/>
          <p14:tracePt t="14696" x="4140200" y="4152900"/>
          <p14:tracePt t="14711" x="4476750" y="4133850"/>
          <p14:tracePt t="14729" x="4870450" y="4133850"/>
          <p14:tracePt t="14746" x="5391150" y="4121150"/>
          <p14:tracePt t="14761" x="5861050" y="4108450"/>
          <p14:tracePt t="14780" x="6515100" y="4108450"/>
          <p14:tracePt t="14796" x="6864350" y="4108450"/>
          <p14:tracePt t="14813" x="7112000" y="4114800"/>
          <p14:tracePt t="14829" x="7270750" y="4114800"/>
          <p14:tracePt t="14846" x="7416800" y="4114800"/>
          <p14:tracePt t="14863" x="7524750" y="4114800"/>
          <p14:tracePt t="14879" x="7645400" y="4114800"/>
          <p14:tracePt t="14896" x="7753350" y="4095750"/>
          <p14:tracePt t="14912" x="7874000" y="4089400"/>
          <p14:tracePt t="14929" x="7975600" y="4083050"/>
          <p14:tracePt t="14946" x="8089900" y="4083050"/>
          <p14:tracePt t="14963" x="8172450" y="4083050"/>
          <p14:tracePt t="14979" x="8235950" y="4083050"/>
          <p14:tracePt t="14996" x="8274050" y="4083050"/>
          <p14:tracePt t="15012" x="8293100" y="4083050"/>
          <p14:tracePt t="15029" x="8299450" y="4089400"/>
          <p14:tracePt t="15045" x="8318500" y="4089400"/>
          <p14:tracePt t="15062" x="8337550" y="4089400"/>
          <p14:tracePt t="15079" x="8375650" y="4089400"/>
          <p14:tracePt t="15095" x="8407400" y="4089400"/>
          <p14:tracePt t="15112" x="8426450" y="4089400"/>
          <p14:tracePt t="15129" x="8445500" y="4089400"/>
          <p14:tracePt t="15164" x="8445500" y="4095750"/>
          <p14:tracePt t="15178" x="8445500" y="4102100"/>
          <p14:tracePt t="15195" x="8439150" y="4108450"/>
          <p14:tracePt t="15212" x="8420100" y="4127500"/>
          <p14:tracePt t="15227" x="8401050" y="4127500"/>
          <p14:tracePt t="15245" x="8382000" y="4140200"/>
          <p14:tracePt t="15453" x="8369300" y="4140200"/>
          <p14:tracePt t="15460" x="8369300" y="4108450"/>
          <p14:tracePt t="15476" x="8382000" y="4102100"/>
          <p14:tracePt t="15500" x="8388350" y="4102100"/>
          <p14:tracePt t="15531" x="8394700" y="4102100"/>
          <p14:tracePt t="15540" x="8407400" y="4095750"/>
          <p14:tracePt t="15548" x="8426450" y="4083050"/>
          <p14:tracePt t="15564" x="8439150" y="4076700"/>
          <p14:tracePt t="15575" x="8451850" y="4064000"/>
          <p14:tracePt t="15620" x="8451850" y="4057650"/>
          <p14:tracePt t="15628" x="8458200" y="4057650"/>
          <p14:tracePt t="15700" x="8445500" y="4057650"/>
          <p14:tracePt t="15708" x="8432800" y="4064000"/>
          <p14:tracePt t="15715" x="8407400" y="4076700"/>
          <p14:tracePt t="15732" x="8362950" y="4089400"/>
          <p14:tracePt t="15742" x="8318500" y="4108450"/>
          <p14:tracePt t="15760" x="8172450" y="4152900"/>
          <p14:tracePt t="15775" x="7861300" y="4248150"/>
          <p14:tracePt t="15792" x="7226300" y="4425950"/>
          <p14:tracePt t="15808" x="6464300" y="4591050"/>
          <p14:tracePt t="15827" x="5619750" y="4699000"/>
          <p14:tracePt t="15844" x="4546600" y="4718050"/>
          <p14:tracePt t="15860" x="4070350" y="4603750"/>
          <p14:tracePt t="15877" x="3816350" y="4514850"/>
          <p14:tracePt t="15893" x="3746500" y="4483100"/>
          <p14:tracePt t="15910" x="3746500" y="4457700"/>
          <p14:tracePt t="15925" x="3746500" y="4445000"/>
          <p14:tracePt t="15943" x="3752850" y="4438650"/>
          <p14:tracePt t="15980" x="3752850" y="4432300"/>
          <p14:tracePt t="16101" x="3752850" y="4425950"/>
          <p14:tracePt t="16108" x="3752850" y="4419600"/>
          <p14:tracePt t="16124" x="3759200" y="4413250"/>
          <p14:tracePt t="16132" x="3765550" y="4406900"/>
          <p14:tracePt t="16141" x="3778250" y="4400550"/>
          <p14:tracePt t="16158" x="3790950" y="4381500"/>
          <p14:tracePt t="16176" x="3816350" y="4375150"/>
          <p14:tracePt t="16193" x="3829050" y="4368800"/>
          <p14:tracePt t="16226" x="3835400" y="4400550"/>
          <p14:tracePt t="16243" x="3816350" y="4451350"/>
          <p14:tracePt t="16259" x="3790950" y="4489450"/>
          <p14:tracePt t="16274" x="3702050" y="4578350"/>
          <p14:tracePt t="16293" x="3486150" y="4699000"/>
          <p14:tracePt t="16309" x="3276600" y="4762500"/>
          <p14:tracePt t="16324" x="3009900" y="4794250"/>
          <p14:tracePt t="16342" x="2762250" y="4794250"/>
          <p14:tracePt t="16359" x="2501900" y="4724400"/>
          <p14:tracePt t="16376" x="2286000" y="4635500"/>
          <p14:tracePt t="16392" x="2159000" y="4540250"/>
          <p14:tracePt t="16409" x="2063750" y="4432300"/>
          <p14:tracePt t="16426" x="2025650" y="4337050"/>
          <p14:tracePt t="16442" x="2019300" y="4248150"/>
          <p14:tracePt t="16457" x="2019300" y="4178300"/>
          <p14:tracePt t="16476" x="2082800" y="4083050"/>
          <p14:tracePt t="16492" x="2165350" y="4032250"/>
          <p14:tracePt t="16509" x="2298700" y="3994150"/>
          <p14:tracePt t="16525" x="2444750" y="3981450"/>
          <p14:tracePt t="16542" x="2609850" y="3994150"/>
          <p14:tracePt t="16557" x="2832100" y="4051300"/>
          <p14:tracePt t="16575" x="3041650" y="4152900"/>
          <p14:tracePt t="16592" x="3194050" y="4241800"/>
          <p14:tracePt t="16606" x="3302000" y="4349750"/>
          <p14:tracePt t="16625" x="3365500" y="4445000"/>
          <p14:tracePt t="16642" x="3390900" y="4527550"/>
          <p14:tracePt t="16658" x="3397250" y="4591050"/>
          <p14:tracePt t="16673" x="3378200" y="4641850"/>
          <p14:tracePt t="16692" x="3308350" y="4686300"/>
          <p14:tracePt t="16708" x="3270250" y="4711700"/>
          <p14:tracePt t="16725" x="3181350" y="4743450"/>
          <p14:tracePt t="16740" x="3079750" y="4775200"/>
          <p14:tracePt t="16758" x="3003550" y="4800600"/>
          <p14:tracePt t="16775" x="2946400" y="4813300"/>
          <p14:tracePt t="16789" x="2921000" y="4813300"/>
          <p14:tracePt t="16828" x="2940050" y="4806950"/>
          <p14:tracePt t="16841" x="2965450" y="4787900"/>
          <p14:tracePt t="16858" x="3086100" y="4743450"/>
          <p14:tracePt t="16873" x="3321050" y="4686300"/>
          <p14:tracePt t="16892" x="3886200" y="4603750"/>
          <p14:tracePt t="16906" x="4146550" y="4578350"/>
          <p14:tracePt t="16925" x="4851400" y="4533900"/>
          <p14:tracePt t="16941" x="5194300" y="4533900"/>
          <p14:tracePt t="16958" x="5359400" y="4533900"/>
          <p14:tracePt t="16974" x="5429250" y="4540250"/>
          <p14:tracePt t="17007" x="5429250" y="4546600"/>
          <p14:tracePt t="17022" x="5422900" y="4552950"/>
          <p14:tracePt t="17041" x="5384800" y="4572000"/>
          <p14:tracePt t="17057" x="5353050" y="4578350"/>
          <p14:tracePt t="17074" x="5327650" y="4591050"/>
          <p14:tracePt t="17091" x="5289550" y="4603750"/>
          <p14:tracePt t="17108" x="5207000" y="4616450"/>
          <p14:tracePt t="17124" x="5143500" y="4622800"/>
          <p14:tracePt t="17141" x="5060950" y="4629150"/>
          <p14:tracePt t="17157" x="4984750" y="4635500"/>
          <p14:tracePt t="17172" x="4908550" y="4629150"/>
          <p14:tracePt t="17191" x="4870450" y="4616450"/>
          <p14:tracePt t="17207" x="4845050" y="4584700"/>
          <p14:tracePt t="17224" x="4832350" y="4552950"/>
          <p14:tracePt t="17238" x="4832350" y="4489450"/>
          <p14:tracePt t="17257" x="4845050" y="4413250"/>
          <p14:tracePt t="17274" x="4883150" y="4330700"/>
          <p14:tracePt t="17290" x="4953000" y="4229100"/>
          <p14:tracePt t="17306" x="5041900" y="4133850"/>
          <p14:tracePt t="17308" x="5105400" y="4089400"/>
          <p14:tracePt t="17321" x="5187950" y="4044950"/>
          <p14:tracePt t="17340" x="5473700" y="3956050"/>
          <p14:tracePt t="17356" x="5695950" y="3924300"/>
          <p14:tracePt t="17373" x="5918200" y="3911600"/>
          <p14:tracePt t="17390" x="6102350" y="3930650"/>
          <p14:tracePt t="17405" x="6261100" y="3981450"/>
          <p14:tracePt t="17423" x="6369050" y="4044950"/>
          <p14:tracePt t="17440" x="6426200" y="4127500"/>
          <p14:tracePt t="17456" x="6445250" y="4203700"/>
          <p14:tracePt t="17473" x="6438900" y="4298950"/>
          <p14:tracePt t="17490" x="6388100" y="4381500"/>
          <p14:tracePt t="17506" x="6299200" y="4476750"/>
          <p14:tracePt t="17523" x="6159500" y="4540250"/>
          <p14:tracePt t="17538" x="6000750" y="4591050"/>
          <p14:tracePt t="17557" x="5683250" y="4616450"/>
          <p14:tracePt t="17573" x="5391150" y="4591050"/>
          <p14:tracePt t="17590" x="5118100" y="4527550"/>
          <p14:tracePt t="17606" x="4921250" y="4457700"/>
          <p14:tracePt t="17623" x="4794250" y="4387850"/>
          <p14:tracePt t="17639" x="4743450" y="4330700"/>
          <p14:tracePt t="17656" x="4730750" y="4298950"/>
          <p14:tracePt t="17673" x="4730750" y="4254500"/>
          <p14:tracePt t="17687" x="4749800" y="4210050"/>
          <p14:tracePt t="17706" x="4832350" y="4140200"/>
          <p14:tracePt t="17722" x="4940300" y="4076700"/>
          <p14:tracePt t="17739" x="5105400" y="4038600"/>
          <p14:tracePt t="17756" x="5365750" y="4013200"/>
          <p14:tracePt t="17772" x="5543550" y="4013200"/>
          <p14:tracePt t="17789" x="5689600" y="4044950"/>
          <p14:tracePt t="17806" x="5797550" y="4102100"/>
          <p14:tracePt t="17822" x="5861050" y="4159250"/>
          <p14:tracePt t="17839" x="5899150" y="4248150"/>
          <p14:tracePt t="17855" x="5905500" y="4337050"/>
          <p14:tracePt t="17872" x="5905500" y="4432300"/>
          <p14:tracePt t="17889" x="5854700" y="4514850"/>
          <p14:tracePt t="17905" x="5753100" y="4603750"/>
          <p14:tracePt t="17922" x="5600700" y="4673600"/>
          <p14:tracePt t="17939" x="5372100" y="4730750"/>
          <p14:tracePt t="17953" x="5067300" y="4762500"/>
          <p14:tracePt t="17972" x="4521200" y="4737100"/>
          <p14:tracePt t="17989" x="4235450" y="4679950"/>
          <p14:tracePt t="18005" x="4044950" y="4610100"/>
          <p14:tracePt t="18022" x="3956050" y="4559300"/>
          <p14:tracePt t="18038" x="3917950" y="4508500"/>
          <p14:tracePt t="18055" x="3911600" y="4438650"/>
          <p14:tracePt t="18072" x="3937000" y="4349750"/>
          <p14:tracePt t="18088" x="4006850" y="4254500"/>
          <p14:tracePt t="18105" x="4108450" y="4159250"/>
          <p14:tracePt t="18121" x="4286250" y="4076700"/>
          <p14:tracePt t="18138" x="4533900" y="4019550"/>
          <p14:tracePt t="18155" x="4800600" y="4013200"/>
          <p14:tracePt t="18172" x="5238750" y="4051300"/>
          <p14:tracePt t="18188" x="5467350" y="4127500"/>
          <p14:tracePt t="18205" x="5613400" y="4216400"/>
          <p14:tracePt t="18221" x="5683250" y="4305300"/>
          <p14:tracePt t="18238" x="5689600" y="4387850"/>
          <p14:tracePt t="18254" x="5645150" y="4476750"/>
          <p14:tracePt t="18271" x="5537200" y="4591050"/>
          <p14:tracePt t="18286" x="5378450" y="4673600"/>
          <p14:tracePt t="18302" x="5086350" y="4756150"/>
          <p14:tracePt t="18321" x="4762500" y="4781550"/>
          <p14:tracePt t="18338" x="4413250" y="4775200"/>
          <p14:tracePt t="18354" x="4140200" y="4724400"/>
          <p14:tracePt t="18371" x="3956050" y="4660900"/>
          <p14:tracePt t="18388" x="3841750" y="4540250"/>
          <p14:tracePt t="18404" x="3829050" y="4451350"/>
          <p14:tracePt t="18421" x="3835400" y="4356100"/>
          <p14:tracePt t="18435" x="3898900" y="4254500"/>
          <p14:tracePt t="18454" x="3981450" y="4178300"/>
          <p14:tracePt t="18469" x="4127500" y="4114800"/>
          <p14:tracePt t="18487" x="4330700" y="4089400"/>
          <p14:tracePt t="18504" x="4572000" y="4089400"/>
          <p14:tracePt t="18521" x="4787900" y="4108450"/>
          <p14:tracePt t="18537" x="5016500" y="4178300"/>
          <p14:tracePt t="18554" x="5156200" y="4248150"/>
          <p14:tracePt t="18568" x="5245100" y="4337050"/>
          <p14:tracePt t="18588" x="5289550" y="4451350"/>
          <p14:tracePt t="18604" x="5295900" y="4540250"/>
          <p14:tracePt t="18618" x="5289550" y="4565650"/>
          <p14:tracePt t="18637" x="5200650" y="4686300"/>
          <p14:tracePt t="18654" x="5073650" y="4743450"/>
          <p14:tracePt t="18668" x="4902200" y="4787900"/>
          <p14:tracePt t="18687" x="4699000" y="4800600"/>
          <p14:tracePt t="18703" x="4406900" y="4781550"/>
          <p14:tracePt t="18720" x="4165600" y="4711700"/>
          <p14:tracePt t="18737" x="3968750" y="4616450"/>
          <p14:tracePt t="18753" x="3867150" y="4533900"/>
          <p14:tracePt t="18770" x="3829050" y="4425950"/>
          <p14:tracePt t="18785" x="3822700" y="4330700"/>
          <p14:tracePt t="18804" x="3937000" y="4159250"/>
          <p14:tracePt t="18820" x="4159250" y="4019550"/>
          <p14:tracePt t="18837" x="4451350" y="3949700"/>
          <p14:tracePt t="18853" x="4946650" y="3879850"/>
          <p14:tracePt t="18868" x="5448300" y="3867150"/>
          <p14:tracePt t="18886" x="6013450" y="3917950"/>
          <p14:tracePt t="18903" x="6451600" y="4006850"/>
          <p14:tracePt t="18920" x="6781800" y="4146550"/>
          <p14:tracePt t="18934" x="6908800" y="4241800"/>
          <p14:tracePt t="18953" x="6953250" y="4343400"/>
          <p14:tracePt t="18969" x="6953250" y="4445000"/>
          <p14:tracePt t="18986" x="6908800" y="4546600"/>
          <p14:tracePt t="19003" x="6832600" y="4654550"/>
          <p14:tracePt t="19019" x="6680200" y="4781550"/>
          <p14:tracePt t="19035" x="6616700" y="4826000"/>
          <p14:tracePt t="19052" x="6432550" y="4914900"/>
          <p14:tracePt t="19067" x="6324600" y="4946650"/>
          <p14:tracePt t="19085" x="6242050" y="4959350"/>
          <p14:tracePt t="19102" x="6210300" y="4959350"/>
          <p14:tracePt t="19119" x="6203950" y="4959350"/>
          <p14:tracePt t="19152" x="6203950" y="4946650"/>
          <p14:tracePt t="19169" x="6203950" y="4940300"/>
          <p14:tracePt t="19186" x="6203950" y="4921250"/>
          <p14:tracePt t="19202" x="6216650" y="4914900"/>
          <p14:tracePt t="19219" x="6235700" y="4908550"/>
          <p14:tracePt t="19234" x="6242050" y="4908550"/>
          <p14:tracePt t="19444" x="6242050" y="4902200"/>
          <p14:tracePt t="19477" x="6242050" y="4895850"/>
          <p14:tracePt t="19484" x="6248400" y="4889500"/>
          <p14:tracePt t="19492" x="6292850" y="4864100"/>
          <p14:tracePt t="19500" x="6318250" y="4838700"/>
          <p14:tracePt t="19516" x="6362700" y="4813300"/>
          <p14:tracePt t="19533" x="6464300" y="4749800"/>
          <p14:tracePt t="19549" x="6508750" y="4699000"/>
          <p14:tracePt t="19566" x="6527800" y="4673600"/>
          <p14:tracePt t="19585" x="6534150" y="4660900"/>
          <p14:tracePt t="19601" x="6540500" y="4648200"/>
          <p14:tracePt t="19618" x="6546850" y="4641850"/>
          <p14:tracePt t="19837" x="6546850" y="4635500"/>
          <p14:tracePt t="19844" x="6553200" y="4635500"/>
          <p14:tracePt t="19860" x="6553200" y="4629150"/>
          <p14:tracePt t="19876" x="6553200" y="4622800"/>
          <p14:tracePt t="19884" x="6559550" y="4616450"/>
          <p14:tracePt t="19901" x="6565900" y="4610100"/>
          <p14:tracePt t="19917" x="6565900" y="4603750"/>
          <p14:tracePt t="19940" x="6572250" y="4603750"/>
          <p14:tracePt t="19989" x="6572250" y="4597400"/>
          <p14:tracePt t="20044" x="6572250" y="4591050"/>
          <p14:tracePt t="20052" x="6572250" y="4584700"/>
          <p14:tracePt t="20066" x="6578600" y="4572000"/>
          <p14:tracePt t="20083" x="6584950" y="4533900"/>
          <p14:tracePt t="20100" x="6591300" y="4476750"/>
          <p14:tracePt t="20117" x="6604000" y="4406900"/>
          <p14:tracePt t="20133" x="6623050" y="4343400"/>
          <p14:tracePt t="20150" x="6642100" y="4292600"/>
          <p14:tracePt t="20167" x="6648450" y="4260850"/>
          <p14:tracePt t="20181" x="6648450" y="4254500"/>
          <p14:tracePt t="20216" x="6654800" y="4248150"/>
          <p14:tracePt t="20261" x="6661150" y="4254500"/>
          <p14:tracePt t="20276" x="6667500" y="4267200"/>
          <p14:tracePt t="20284" x="6673850" y="4273550"/>
          <p14:tracePt t="20298" x="6680200" y="4279900"/>
          <p14:tracePt t="20314" x="6692900" y="4298950"/>
          <p14:tracePt t="20316" x="6692900" y="4305300"/>
          <p14:tracePt t="20333" x="6692900" y="4311650"/>
          <p14:tracePt t="20350" x="6692900" y="4324350"/>
          <p14:tracePt t="20366" x="6686550" y="4337050"/>
          <p14:tracePt t="20383" x="6635750" y="4368800"/>
          <p14:tracePt t="20399" x="6527800" y="4419600"/>
          <p14:tracePt t="20414" x="6369050" y="4476750"/>
          <p14:tracePt t="20433" x="6102350" y="4527550"/>
          <p14:tracePt t="20449" x="5778500" y="4565650"/>
          <p14:tracePt t="20465" x="5480050" y="4565650"/>
          <p14:tracePt t="20482" x="5213350" y="4521200"/>
          <p14:tracePt t="20499" x="5010150" y="4445000"/>
          <p14:tracePt t="20516" x="4826000" y="4260850"/>
          <p14:tracePt t="20530" x="4787900" y="4191000"/>
          <p14:tracePt t="20548" x="4762500" y="4051300"/>
          <p14:tracePt t="20565" x="4762500" y="3917950"/>
          <p14:tracePt t="20582" x="4826000" y="3759200"/>
          <p14:tracePt t="20597" x="4940300" y="3606800"/>
          <p14:tracePt t="20615" x="5149850" y="3422650"/>
          <p14:tracePt t="20632" x="5467350" y="3257550"/>
          <p14:tracePt t="20649" x="5816600" y="3143250"/>
          <p14:tracePt t="20665" x="6178550" y="3092450"/>
          <p14:tracePt t="20682" x="6445250" y="3098800"/>
          <p14:tracePt t="20698" x="6661150" y="3168650"/>
          <p14:tracePt t="20716" x="6800850" y="3346450"/>
          <p14:tracePt t="20730" x="6813550" y="3409950"/>
          <p14:tracePt t="20746" x="6813550" y="3556000"/>
          <p14:tracePt t="20766" x="6711950" y="3778250"/>
          <p14:tracePt t="20781" x="6604000" y="3873500"/>
          <p14:tracePt t="20798" x="6508750" y="3943350"/>
          <p14:tracePt t="20815" x="6419850" y="3962400"/>
          <p14:tracePt t="20831" x="6330950" y="3962400"/>
          <p14:tracePt t="20848" x="6261100" y="3962400"/>
          <p14:tracePt t="20865" x="6184900" y="3943350"/>
          <p14:tracePt t="20881" x="6108700" y="3917950"/>
          <p14:tracePt t="20898" x="6045200" y="3892550"/>
          <p14:tracePt t="20915" x="6000750" y="3879850"/>
          <p14:tracePt t="20931" x="5956300" y="3879850"/>
          <p14:tracePt t="20948" x="5949950" y="3873500"/>
          <p14:tracePt t="21165" x="5949950" y="3867150"/>
          <p14:tracePt t="21172" x="5937250" y="3867150"/>
          <p14:tracePt t="21212" x="5930900" y="3867150"/>
          <p14:tracePt t="21228" x="5930900" y="3860800"/>
          <p14:tracePt t="21452" x="5937250" y="3860800"/>
          <p14:tracePt t="21460" x="5943600" y="3867150"/>
          <p14:tracePt t="21468" x="5956300" y="3873500"/>
          <p14:tracePt t="21480" x="5962650" y="3873500"/>
          <p14:tracePt t="21497" x="5994400" y="3892550"/>
          <p14:tracePt t="21513" x="6000750" y="3892550"/>
          <p14:tracePt t="21530" x="6038850" y="3911600"/>
          <p14:tracePt t="21546" x="6057900" y="3937000"/>
          <p14:tracePt t="21564" x="6083300" y="3994150"/>
          <p14:tracePt t="21580" x="6102350" y="4032250"/>
          <p14:tracePt t="21596" x="6115050" y="4076700"/>
          <p14:tracePt t="21613" x="6127750" y="4114800"/>
          <p14:tracePt t="21630" x="6127750" y="4152900"/>
          <p14:tracePt t="21646" x="6127750" y="4191000"/>
          <p14:tracePt t="21663" x="6115050" y="4248150"/>
          <p14:tracePt t="21679" x="6051550" y="4318000"/>
          <p14:tracePt t="21696" x="5918200" y="4394200"/>
          <p14:tracePt t="21713" x="5746750" y="4464050"/>
          <p14:tracePt t="21729" x="5530850" y="4508500"/>
          <p14:tracePt t="21746" x="5289550" y="4533900"/>
          <p14:tracePt t="21763" x="5041900" y="4533900"/>
          <p14:tracePt t="21779" x="4730750" y="4521200"/>
          <p14:tracePt t="21796" x="4591050" y="4476750"/>
          <p14:tracePt t="21813" x="4489450" y="4419600"/>
          <p14:tracePt t="21829" x="4425950" y="4318000"/>
          <p14:tracePt t="21846" x="4387850" y="4178300"/>
          <p14:tracePt t="21862" x="4368800" y="4025900"/>
          <p14:tracePt t="21879" x="4368800" y="3848100"/>
          <p14:tracePt t="21896" x="4381500" y="3689350"/>
          <p14:tracePt t="21913" x="4451350" y="3530600"/>
          <p14:tracePt t="21929" x="4540250" y="3397250"/>
          <p14:tracePt t="21944" x="4648200" y="3289300"/>
          <p14:tracePt t="21960" x="4768850" y="3219450"/>
          <p14:tracePt t="21979" x="4921250" y="3162300"/>
          <p14:tracePt t="21996" x="5187950" y="3136900"/>
          <p14:tracePt t="22012" x="5372100" y="3143250"/>
          <p14:tracePt t="22029" x="5607050" y="3213100"/>
          <p14:tracePt t="22045" x="5861050" y="3308350"/>
          <p14:tracePt t="22062" x="6146800" y="3467100"/>
          <p14:tracePt t="22079" x="6362700" y="3625850"/>
          <p14:tracePt t="22095" x="6483350" y="3752850"/>
          <p14:tracePt t="22110" x="6559550" y="3898900"/>
          <p14:tracePt t="22129" x="6597650" y="4032250"/>
          <p14:tracePt t="22145" x="6604000" y="4152900"/>
          <p14:tracePt t="22162" x="6591300" y="4273550"/>
          <p14:tracePt t="22176" x="6553200" y="4381500"/>
          <p14:tracePt t="22195" x="6496050" y="4483100"/>
          <p14:tracePt t="22212" x="6369050" y="4610100"/>
          <p14:tracePt t="22228" x="6267450" y="4673600"/>
          <p14:tracePt t="22245" x="6153150" y="4724400"/>
          <p14:tracePt t="22261" x="6026150" y="4749800"/>
          <p14:tracePt t="22278" x="5892800" y="4756150"/>
          <p14:tracePt t="22295" x="5772150" y="4756150"/>
          <p14:tracePt t="22311" x="5670550" y="4743450"/>
          <p14:tracePt t="22328" x="5600700" y="4730750"/>
          <p14:tracePt t="22345" x="5543550" y="4724400"/>
          <p14:tracePt t="22361" x="5524500" y="4711700"/>
          <p14:tracePt t="22378" x="5511800" y="4711700"/>
          <p14:tracePt t="22429" x="5511800" y="4705350"/>
          <p14:tracePt t="23348" x="5505450" y="4705350"/>
          <p14:tracePt t="23356" x="5499100" y="4705350"/>
          <p14:tracePt t="23372" x="5480050" y="4711700"/>
          <p14:tracePt t="23380" x="5461000" y="4711700"/>
          <p14:tracePt t="23392" x="5429250" y="4718050"/>
          <p14:tracePt t="23409" x="5372100" y="4718050"/>
          <p14:tracePt t="23425" x="5270500" y="4718050"/>
          <p14:tracePt t="23442" x="5149850" y="4705350"/>
          <p14:tracePt t="23459" x="5003800" y="4660900"/>
          <p14:tracePt t="23475" x="4768850" y="4540250"/>
          <p14:tracePt t="23492" x="4629150" y="4406900"/>
          <p14:tracePt t="23508" x="4514850" y="4273550"/>
          <p14:tracePt t="23525" x="4451350" y="4102100"/>
          <p14:tracePt t="23542" x="4400550" y="3937000"/>
          <p14:tracePt t="23558" x="4381500" y="3784600"/>
          <p14:tracePt t="23573" x="4387850" y="3651250"/>
          <p14:tracePt t="23592" x="4438650" y="3530600"/>
          <p14:tracePt t="23606" x="4521200" y="3403600"/>
          <p14:tracePt t="23625" x="4641850" y="3282950"/>
          <p14:tracePt t="23640" x="4851400" y="3168650"/>
          <p14:tracePt t="23656" x="5111750" y="3105150"/>
          <p14:tracePt t="23675" x="5422900" y="3060700"/>
          <p14:tracePt t="23692" x="5880100" y="3041650"/>
          <p14:tracePt t="23708" x="6165850" y="3054350"/>
          <p14:tracePt t="23725" x="6407150" y="3073400"/>
          <p14:tracePt t="23741" x="6610350" y="3124200"/>
          <p14:tracePt t="23758" x="6750050" y="3175000"/>
          <p14:tracePt t="23774" x="6851650" y="3232150"/>
          <p14:tracePt t="23791" x="6915150" y="3289300"/>
          <p14:tracePt t="23808" x="6946900" y="3346450"/>
          <p14:tracePt t="23824" x="6978650" y="3397250"/>
          <p14:tracePt t="23841" x="6985000" y="3448050"/>
          <p14:tracePt t="23858" x="6997700" y="3479800"/>
          <p14:tracePt t="23874" x="6997700" y="3511550"/>
          <p14:tracePt t="23891" x="7016750" y="3536950"/>
          <p14:tracePt t="23908" x="7023100" y="3568700"/>
          <p14:tracePt t="23924" x="7035800" y="3600450"/>
          <p14:tracePt t="23941" x="7042150" y="3625850"/>
          <p14:tracePt t="23957" x="7048500" y="3651250"/>
          <p14:tracePt t="23972" x="7054850" y="3683000"/>
          <p14:tracePt t="23991" x="7061200" y="3702050"/>
          <p14:tracePt t="24007" x="7067550" y="3733800"/>
          <p14:tracePt t="24022" x="7073900" y="3746500"/>
          <p14:tracePt t="24040" x="7080250" y="3752850"/>
          <p14:tracePt t="24074" x="7080250" y="3759200"/>
          <p14:tracePt t="24100" x="7080250" y="3765550"/>
          <p14:tracePt t="24108" x="7086600" y="3771900"/>
          <p14:tracePt t="24165" x="7086600" y="3778250"/>
          <p14:tracePt t="24212" x="7086600" y="3784600"/>
          <p14:tracePt t="24228" x="7086600" y="3790950"/>
          <p14:tracePt t="24236" x="7086600" y="3797300"/>
          <p14:tracePt t="24244" x="7086600" y="3803650"/>
          <p14:tracePt t="24256" x="7086600" y="3816350"/>
          <p14:tracePt t="24273" x="7086600" y="3829050"/>
          <p14:tracePt t="24290" x="7080250" y="3854450"/>
          <p14:tracePt t="24306" x="7080250" y="3867150"/>
          <p14:tracePt t="24323" x="7061200" y="3917950"/>
          <p14:tracePt t="24340" x="7042150" y="3962400"/>
          <p14:tracePt t="24356" x="7023100" y="4006850"/>
          <p14:tracePt t="24373" x="6991350" y="4070350"/>
          <p14:tracePt t="24390" x="6946900" y="4152900"/>
          <p14:tracePt t="24406" x="6877050" y="4241800"/>
          <p14:tracePt t="24423" x="6800850" y="4318000"/>
          <p14:tracePt t="24439" x="6731000" y="4375150"/>
          <p14:tracePt t="24456" x="6648450" y="4432300"/>
          <p14:tracePt t="24471" x="6553200" y="4464050"/>
          <p14:tracePt t="24489" x="6464300" y="4489450"/>
          <p14:tracePt t="24506" x="6362700" y="4508500"/>
          <p14:tracePt t="24523" x="6267450" y="4521200"/>
          <p14:tracePt t="24539" x="6146800" y="4527550"/>
          <p14:tracePt t="24556" x="6083300" y="4527550"/>
          <p14:tracePt t="24573" x="6045200" y="4527550"/>
          <p14:tracePt t="24589" x="6026150" y="4527550"/>
          <p14:tracePt t="24606" x="6013450" y="4527550"/>
          <p14:tracePt t="24639" x="6007100" y="4527550"/>
          <p14:tracePt t="24908" x="6000750" y="4521200"/>
          <p14:tracePt t="24916" x="6000750" y="4514850"/>
          <p14:tracePt t="24956" x="6000750" y="4508500"/>
          <p14:tracePt t="25157" x="6000750" y="4457700"/>
          <p14:tracePt t="25164" x="6007100" y="4457700"/>
          <p14:tracePt t="25172" x="6019800" y="4457700"/>
          <p14:tracePt t="25188" x="6026150" y="4457700"/>
          <p14:tracePt t="25204" x="6038850" y="4457700"/>
          <p14:tracePt t="25221" x="6083300" y="4464050"/>
          <p14:tracePt t="25236" x="6172200" y="4432300"/>
          <p14:tracePt t="25276" x="6178550" y="4432300"/>
          <p14:tracePt t="25388" x="6184900" y="4432300"/>
          <p14:tracePt t="25413" x="6191250" y="4432300"/>
          <p14:tracePt t="25420" x="6191250" y="4425950"/>
          <p14:tracePt t="25445" x="6197600" y="4425950"/>
          <p14:tracePt t="25476" x="6203950" y="4425950"/>
          <p14:tracePt t="25484" x="6210300" y="4425950"/>
          <p14:tracePt t="25500" x="6216650" y="4425950"/>
          <p14:tracePt t="25516" x="6223000" y="4425950"/>
          <p14:tracePt t="25524" x="6229350" y="4425950"/>
          <p14:tracePt t="25537" x="6242050" y="4438650"/>
          <p14:tracePt t="25553" x="6254750" y="4451350"/>
          <p14:tracePt t="25570" x="6280150" y="4483100"/>
          <p14:tracePt t="25585" x="6292850" y="4495800"/>
          <p14:tracePt t="25788" x="6305550" y="4495800"/>
          <p14:tracePt t="25796" x="6318250" y="4495800"/>
          <p14:tracePt t="25812" x="6337300" y="4495800"/>
          <p14:tracePt t="25820" x="6362700" y="4483100"/>
          <p14:tracePt t="25836" x="6445250" y="4470400"/>
          <p14:tracePt t="25853" x="6540500" y="4451350"/>
          <p14:tracePt t="25869" x="6616700" y="4438650"/>
          <p14:tracePt t="25886" x="6654800" y="4438650"/>
          <p14:tracePt t="25903" x="6673850" y="4438650"/>
          <p14:tracePt t="26036" x="6667500" y="4438650"/>
          <p14:tracePt t="26044" x="6661150" y="4438650"/>
          <p14:tracePt t="26052" x="6642100" y="4438650"/>
          <p14:tracePt t="26069" x="6623050" y="4438650"/>
          <p14:tracePt t="26086" x="6584950" y="4438650"/>
          <p14:tracePt t="26102" x="6527800" y="4438650"/>
          <p14:tracePt t="26119" x="6489700" y="4438650"/>
          <p14:tracePt t="26135" x="6438900" y="4438650"/>
          <p14:tracePt t="26152" x="6394450" y="4438650"/>
          <p14:tracePt t="26169" x="6350000" y="4438650"/>
          <p14:tracePt t="26185" x="6305550" y="4432300"/>
          <p14:tracePt t="26200" x="6261100" y="4425950"/>
          <p14:tracePt t="26219" x="6216650" y="4425950"/>
          <p14:tracePt t="26235" x="6172200" y="4425950"/>
          <p14:tracePt t="26252" x="6140450" y="4425950"/>
          <p14:tracePt t="26268" x="6134100" y="4425950"/>
          <p14:tracePt t="26285" x="6127750" y="4425950"/>
          <p14:tracePt t="26381" x="6127750" y="4419600"/>
          <p14:tracePt t="26396" x="6134100" y="4413250"/>
          <p14:tracePt t="26421" x="6140450" y="4406900"/>
          <p14:tracePt t="26436" x="6146800" y="4406900"/>
          <p14:tracePt t="26444" x="6153150" y="4406900"/>
          <p14:tracePt t="26500" x="6153150" y="4400550"/>
          <p14:tracePt t="26532" x="6153150" y="4406900"/>
          <p14:tracePt t="26548" x="6153150" y="4413250"/>
          <p14:tracePt t="26556" x="6153150" y="4425950"/>
          <p14:tracePt t="26567" x="6146800" y="4432300"/>
          <p14:tracePt t="26584" x="6146800" y="4451350"/>
          <p14:tracePt t="26601" x="6140450" y="4457700"/>
          <p14:tracePt t="26618" x="6127750" y="4470400"/>
          <p14:tracePt t="26634" x="6121400" y="4489450"/>
          <p14:tracePt t="26651" x="6108700" y="4508500"/>
          <p14:tracePt t="26667" x="6083300" y="4527550"/>
          <p14:tracePt t="26684" x="6038850" y="4552950"/>
          <p14:tracePt t="26701" x="6007100" y="4565650"/>
          <p14:tracePt t="26716" x="5943600" y="4584700"/>
          <p14:tracePt t="26734" x="5854700" y="4584700"/>
          <p14:tracePt t="26750" x="5746750" y="4584700"/>
          <p14:tracePt t="26767" x="5594350" y="4578350"/>
          <p14:tracePt t="26783" x="5448300" y="4540250"/>
          <p14:tracePt t="26800" x="5295900" y="4483100"/>
          <p14:tracePt t="26817" x="5175250" y="4400550"/>
          <p14:tracePt t="26833" x="5054600" y="4298950"/>
          <p14:tracePt t="26848" x="4972050" y="4191000"/>
          <p14:tracePt t="26866" x="4914900" y="4076700"/>
          <p14:tracePt t="26881" x="4895850" y="3987800"/>
          <p14:tracePt t="26900" x="4902200" y="3841750"/>
          <p14:tracePt t="26915" x="4927600" y="3784600"/>
          <p14:tracePt t="26933" x="5029200" y="3619500"/>
          <p14:tracePt t="26950" x="5130800" y="3517900"/>
          <p14:tracePt t="26966" x="5257800" y="3429000"/>
          <p14:tracePt t="26983" x="5435600" y="3359150"/>
          <p14:tracePt t="26999" x="5626100" y="3314700"/>
          <p14:tracePt t="27016" x="5848350" y="3282950"/>
          <p14:tracePt t="27033" x="6064250" y="3282950"/>
          <p14:tracePt t="27049" x="6299200" y="3282950"/>
          <p14:tracePt t="27064" x="6477000" y="3308350"/>
          <p14:tracePt t="27083" x="6724650" y="3422650"/>
          <p14:tracePt t="27100" x="6851650" y="3543300"/>
          <p14:tracePt t="27116" x="6972300" y="3670300"/>
          <p14:tracePt t="27133" x="7061200" y="3797300"/>
          <p14:tracePt t="27150" x="7118350" y="3930650"/>
          <p14:tracePt t="27166" x="7156450" y="4044950"/>
          <p14:tracePt t="27181" x="7175500" y="4165600"/>
          <p14:tracePt t="27198" x="7175500" y="4273550"/>
          <p14:tracePt t="27216" x="7169150" y="4381500"/>
          <p14:tracePt t="27233" x="7156450" y="4457700"/>
          <p14:tracePt t="27249" x="7143750" y="4502150"/>
          <p14:tracePt t="27266" x="7137400" y="4521200"/>
          <p14:tracePt t="27283" x="7131050" y="4527550"/>
          <p14:tracePt t="27297" x="7124700" y="4533900"/>
          <p14:tracePt t="27316" x="7118350" y="4540250"/>
          <p14:tracePt t="27333" x="7112000" y="4546600"/>
          <p14:tracePt t="27349" x="7105650" y="4546600"/>
          <p14:tracePt t="27366" x="7099300" y="4546600"/>
          <p14:tracePt t="27380" x="7086600" y="4552950"/>
          <p14:tracePt t="27399" x="7080250" y="4552950"/>
          <p14:tracePt t="27416" x="7073900" y="4559300"/>
          <p14:tracePt t="27844" x="7067550" y="45593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4"/>
          <p:cNvGraphicFramePr>
            <a:graphicFrameLocks noChangeAspect="1"/>
          </p:cNvGraphicFramePr>
          <p:nvPr/>
        </p:nvGraphicFramePr>
        <p:xfrm>
          <a:off x="3038475" y="0"/>
          <a:ext cx="9137650" cy="6850063"/>
        </p:xfrm>
        <a:graphic>
          <a:graphicData uri="http://schemas.openxmlformats.org/presentationml/2006/ole">
            <mc:AlternateContent xmlns:mc="http://schemas.openxmlformats.org/markup-compatibility/2006">
              <mc:Choice xmlns:v="urn:schemas-microsoft-com:vml" Requires="v">
                <p:oleObj name="ビットマップ イメージ" r:id="rId2" imgW="5784081" imgH="3878916" progId="Paint.Picture">
                  <p:embed/>
                </p:oleObj>
              </mc:Choice>
              <mc:Fallback>
                <p:oleObj name="ビットマップ イメージ" r:id="rId2" imgW="5784081" imgH="3878916"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0"/>
                        <a:ext cx="913765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7" name="Rectangle 2"/>
          <p:cNvSpPr>
            <a:spLocks noGrp="1" noChangeArrowheads="1"/>
          </p:cNvSpPr>
          <p:nvPr>
            <p:ph type="title"/>
          </p:nvPr>
        </p:nvSpPr>
        <p:spPr>
          <a:xfrm>
            <a:off x="1271588" y="0"/>
            <a:ext cx="10515600" cy="981075"/>
          </a:xfrm>
        </p:spPr>
        <p:txBody>
          <a:bodyPr/>
          <a:lstStyle/>
          <a:p>
            <a:pPr eaLnBrk="1" hangingPunct="1"/>
            <a:r>
              <a:rPr lang="ja-JP" altLang="en-US" sz="3200" dirty="0"/>
              <a:t>狂犬病流行地図</a:t>
            </a:r>
          </a:p>
        </p:txBody>
      </p:sp>
      <p:sp>
        <p:nvSpPr>
          <p:cNvPr id="49155" name="Rectangle 3"/>
          <p:cNvSpPr>
            <a:spLocks noGrp="1" noChangeArrowheads="1"/>
          </p:cNvSpPr>
          <p:nvPr>
            <p:ph type="body" idx="1"/>
          </p:nvPr>
        </p:nvSpPr>
        <p:spPr>
          <a:xfrm>
            <a:off x="1271588" y="1290638"/>
            <a:ext cx="10515600" cy="4908550"/>
          </a:xfrm>
        </p:spPr>
        <p:txBody>
          <a:bodyPr/>
          <a:lstStyle/>
          <a:p>
            <a:pPr eaLnBrk="1" hangingPunct="1">
              <a:defRPr/>
            </a:pPr>
            <a:endParaRPr lang="en-US" altLang="ja-JP" dirty="0"/>
          </a:p>
        </p:txBody>
      </p:sp>
    </p:spTree>
  </p:cSld>
  <p:clrMapOvr>
    <a:masterClrMapping/>
  </p:clrMapOvr>
  <p:transition spd="slow" advTm="804"/>
  <p:extLst>
    <p:ext uri="{3A86A75C-4F4B-4683-9AE1-C65F6400EC91}">
      <p14:laserTraceLst xmlns:p14="http://schemas.microsoft.com/office/powerpoint/2010/main">
        <p14:tracePtLst>
          <p14:tracePt t="415" x="7061200" y="4559300"/>
          <p14:tracePt t="511" x="7054850" y="45593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タイトル 1"/>
          <p:cNvSpPr>
            <a:spLocks noGrp="1" noChangeArrowheads="1"/>
          </p:cNvSpPr>
          <p:nvPr>
            <p:ph type="title"/>
          </p:nvPr>
        </p:nvSpPr>
        <p:spPr>
          <a:xfrm>
            <a:off x="1271588" y="0"/>
            <a:ext cx="10515600" cy="981075"/>
          </a:xfrm>
        </p:spPr>
        <p:txBody>
          <a:bodyPr/>
          <a:lstStyle/>
          <a:p>
            <a:pPr eaLnBrk="1" hangingPunct="1"/>
            <a:endParaRPr lang="ja-JP" altLang="en-US" dirty="0"/>
          </a:p>
        </p:txBody>
      </p:sp>
      <p:graphicFrame>
        <p:nvGraphicFramePr>
          <p:cNvPr id="4" name="表 4"/>
          <p:cNvGraphicFramePr>
            <a:graphicFrameLocks noGrp="1"/>
          </p:cNvGraphicFramePr>
          <p:nvPr>
            <p:ph idx="1"/>
            <p:extLst>
              <p:ext uri="{D42A27DB-BD31-4B8C-83A1-F6EECF244321}">
                <p14:modId xmlns:p14="http://schemas.microsoft.com/office/powerpoint/2010/main" val="2995572727"/>
              </p:ext>
            </p:extLst>
          </p:nvPr>
        </p:nvGraphicFramePr>
        <p:xfrm>
          <a:off x="982663" y="26988"/>
          <a:ext cx="10369551" cy="3292475"/>
        </p:xfrm>
        <a:graphic>
          <a:graphicData uri="http://schemas.openxmlformats.org/drawingml/2006/table">
            <a:tbl>
              <a:tblPr firstRow="1" bandRow="1">
                <a:tableStyleId>{5C22544A-7EE6-4342-B048-85BDC9FD1C3A}</a:tableStyleId>
              </a:tblPr>
              <a:tblGrid>
                <a:gridCol w="2640241">
                  <a:extLst>
                    <a:ext uri="{9D8B030D-6E8A-4147-A177-3AD203B41FA5}">
                      <a16:colId xmlns:a16="http://schemas.microsoft.com/office/drawing/2014/main" val="20000"/>
                    </a:ext>
                  </a:extLst>
                </a:gridCol>
                <a:gridCol w="2178690">
                  <a:extLst>
                    <a:ext uri="{9D8B030D-6E8A-4147-A177-3AD203B41FA5}">
                      <a16:colId xmlns:a16="http://schemas.microsoft.com/office/drawing/2014/main" val="20001"/>
                    </a:ext>
                  </a:extLst>
                </a:gridCol>
                <a:gridCol w="5550620">
                  <a:extLst>
                    <a:ext uri="{9D8B030D-6E8A-4147-A177-3AD203B41FA5}">
                      <a16:colId xmlns:a16="http://schemas.microsoft.com/office/drawing/2014/main" val="20002"/>
                    </a:ext>
                  </a:extLst>
                </a:gridCol>
              </a:tblGrid>
              <a:tr h="823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暴露前接種</a:t>
                      </a:r>
                    </a:p>
                    <a:p>
                      <a:pPr algn="ctr"/>
                      <a:endParaRPr kumimoji="1" lang="ja-JP" altLang="en-US" sz="2400" dirty="0"/>
                    </a:p>
                  </a:txBody>
                  <a:tcPr marL="91444" marR="91444" marT="45729" marB="4572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外傷分類</a:t>
                      </a:r>
                    </a:p>
                  </a:txBody>
                  <a:tcPr marL="91444" marR="91444" marT="45729" marB="4572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暴露後接種</a:t>
                      </a:r>
                    </a:p>
                    <a:p>
                      <a:pPr algn="ctr"/>
                      <a:endParaRPr kumimoji="1" lang="ja-JP" altLang="en-US" sz="2400" dirty="0"/>
                    </a:p>
                  </a:txBody>
                  <a:tcPr marL="91444" marR="91444" marT="45729" marB="45729"/>
                </a:tc>
                <a:extLst>
                  <a:ext uri="{0D108BD9-81ED-4DB2-BD59-A6C34878D82A}">
                    <a16:rowId xmlns:a16="http://schemas.microsoft.com/office/drawing/2014/main" val="10000"/>
                  </a:ext>
                </a:extLst>
              </a:tr>
              <a:tr h="457288">
                <a:tc rowSpan="3">
                  <a:txBody>
                    <a:bodyPr/>
                    <a:lstStyle/>
                    <a:p>
                      <a:r>
                        <a:rPr kumimoji="1" lang="ja-JP" altLang="en-US" sz="2400" dirty="0"/>
                        <a:t>なし／不完全</a:t>
                      </a:r>
                    </a:p>
                  </a:txBody>
                  <a:tcPr marL="91444" marR="91444" marT="45729" marB="45729" anchor="ctr"/>
                </a:tc>
                <a:tc>
                  <a:txBody>
                    <a:bodyPr/>
                    <a:lstStyle/>
                    <a:p>
                      <a:r>
                        <a:rPr kumimoji="1" lang="ja-JP" altLang="en-US" sz="2400" dirty="0"/>
                        <a:t>カテゴリー</a:t>
                      </a:r>
                      <a:r>
                        <a:rPr kumimoji="1" lang="en-US" altLang="ja-JP" sz="2400" dirty="0"/>
                        <a:t>Ⅰ</a:t>
                      </a:r>
                      <a:endParaRPr kumimoji="1" lang="ja-JP" altLang="en-US" sz="2400" dirty="0"/>
                    </a:p>
                  </a:txBody>
                  <a:tcPr marL="91444" marR="91444" marT="45729" marB="45729" anchor="ctr"/>
                </a:tc>
                <a:tc>
                  <a:txBody>
                    <a:bodyPr/>
                    <a:lstStyle/>
                    <a:p>
                      <a:r>
                        <a:rPr kumimoji="1" lang="ja-JP" altLang="en-US" sz="2400" dirty="0"/>
                        <a:t>接触部の洗浄</a:t>
                      </a:r>
                    </a:p>
                  </a:txBody>
                  <a:tcPr marL="91444" marR="91444" marT="45729" marB="45729"/>
                </a:tc>
                <a:extLst>
                  <a:ext uri="{0D108BD9-81ED-4DB2-BD59-A6C34878D82A}">
                    <a16:rowId xmlns:a16="http://schemas.microsoft.com/office/drawing/2014/main" val="10001"/>
                  </a:ext>
                </a:extLst>
              </a:tr>
              <a:tr h="1554780">
                <a:tc vMerge="1">
                  <a:txBody>
                    <a:bodyPr/>
                    <a:lstStyle/>
                    <a:p>
                      <a:r>
                        <a:rPr kumimoji="1" lang="ja-JP" altLang="en-US" sz="2400" dirty="0"/>
                        <a:t>なし／不完全</a:t>
                      </a:r>
                    </a:p>
                  </a:txBody>
                  <a:tcPr/>
                </a:tc>
                <a:tc>
                  <a:txBody>
                    <a:bodyPr/>
                    <a:lstStyle/>
                    <a:p>
                      <a:r>
                        <a:rPr kumimoji="1" lang="ja-JP" altLang="en-US" sz="2400" dirty="0"/>
                        <a:t>カテゴリー</a:t>
                      </a:r>
                      <a:r>
                        <a:rPr kumimoji="1" lang="en-US" altLang="ja-JP" sz="2400" dirty="0"/>
                        <a:t>II</a:t>
                      </a:r>
                      <a:r>
                        <a:rPr kumimoji="1" lang="ja-JP" altLang="en-US" sz="2400" dirty="0"/>
                        <a:t>　</a:t>
                      </a:r>
                    </a:p>
                  </a:txBody>
                  <a:tcPr marL="91444" marR="91444" marT="45729" marB="45729" anchor="ctr"/>
                </a:tc>
                <a:tc>
                  <a:txBody>
                    <a:bodyPr/>
                    <a:lstStyle/>
                    <a:p>
                      <a:r>
                        <a:rPr kumimoji="1" lang="en-US" altLang="ja-JP" sz="2400" dirty="0"/>
                        <a:t>0,3,7,14,28d IM (2003 Essen</a:t>
                      </a:r>
                      <a:r>
                        <a:rPr kumimoji="1" lang="ja-JP" altLang="en-US" sz="2400" dirty="0"/>
                        <a:t>法</a:t>
                      </a:r>
                      <a:r>
                        <a:rPr kumimoji="1" lang="en-US" altLang="ja-JP" sz="2400" dirty="0"/>
                        <a:t>)</a:t>
                      </a:r>
                    </a:p>
                    <a:p>
                      <a:r>
                        <a:rPr kumimoji="1" lang="en-US" altLang="ja-JP" sz="2400" dirty="0"/>
                        <a:t>0,3,7,14-28d IM (2018 Essen</a:t>
                      </a:r>
                      <a:r>
                        <a:rPr kumimoji="1" lang="ja-JP" altLang="en-US" sz="2400" dirty="0"/>
                        <a:t>法</a:t>
                      </a:r>
                      <a:r>
                        <a:rPr kumimoji="1" lang="en-US" altLang="ja-JP" sz="2400" dirty="0"/>
                        <a:t>)</a:t>
                      </a:r>
                    </a:p>
                    <a:p>
                      <a:r>
                        <a:rPr kumimoji="1" lang="en-US" altLang="ja-JP" sz="2400" dirty="0"/>
                        <a:t>0(IMx2),7,21d IM(Zagreb</a:t>
                      </a:r>
                      <a:r>
                        <a:rPr kumimoji="1" lang="ja-JP" altLang="en-US" sz="2400" dirty="0"/>
                        <a:t>法</a:t>
                      </a:r>
                      <a:r>
                        <a:rPr kumimoji="1" lang="en-US" altLang="ja-JP" sz="2400" dirty="0"/>
                        <a:t>)</a:t>
                      </a:r>
                    </a:p>
                    <a:p>
                      <a:r>
                        <a:rPr kumimoji="1" lang="en-US" altLang="ja-JP" sz="2400" dirty="0"/>
                        <a:t>0,3,7d IDx2 (2018)</a:t>
                      </a:r>
                    </a:p>
                  </a:txBody>
                  <a:tcPr marL="91444" marR="91444" marT="45729" marB="45729"/>
                </a:tc>
                <a:extLst>
                  <a:ext uri="{0D108BD9-81ED-4DB2-BD59-A6C34878D82A}">
                    <a16:rowId xmlns:a16="http://schemas.microsoft.com/office/drawing/2014/main" val="10002"/>
                  </a:ext>
                </a:extLst>
              </a:tr>
              <a:tr h="457288">
                <a:tc vMerge="1">
                  <a:txBody>
                    <a:bodyPr/>
                    <a:lstStyle/>
                    <a:p>
                      <a:endParaRPr kumimoji="1" lang="ja-JP" altLang="en-US" sz="2400" dirty="0"/>
                    </a:p>
                  </a:txBody>
                  <a:tcPr/>
                </a:tc>
                <a:tc>
                  <a:txBody>
                    <a:bodyPr/>
                    <a:lstStyle/>
                    <a:p>
                      <a:r>
                        <a:rPr kumimoji="1" lang="ja-JP" altLang="en-US" sz="2400" dirty="0"/>
                        <a:t>カテゴリー</a:t>
                      </a:r>
                      <a:r>
                        <a:rPr kumimoji="1" lang="en-US" altLang="ja-JP" sz="2400" dirty="0"/>
                        <a:t>III</a:t>
                      </a:r>
                      <a:endParaRPr kumimoji="1" lang="ja-JP" altLang="en-US" sz="2400" dirty="0"/>
                    </a:p>
                  </a:txBody>
                  <a:tcPr marL="91444" marR="91444" marT="45729" marB="45729" anchor="ctr"/>
                </a:tc>
                <a:tc>
                  <a:txBody>
                    <a:bodyPr/>
                    <a:lstStyle/>
                    <a:p>
                      <a:r>
                        <a:rPr kumimoji="1" lang="ja-JP" altLang="en-US" sz="2400" dirty="0"/>
                        <a:t>カテゴリー</a:t>
                      </a:r>
                      <a:r>
                        <a:rPr kumimoji="1" lang="en-US" altLang="ja-JP" sz="2400" dirty="0"/>
                        <a:t>II</a:t>
                      </a:r>
                      <a:r>
                        <a:rPr kumimoji="1" lang="ja-JP" altLang="en-US" sz="2400" dirty="0"/>
                        <a:t>＋ </a:t>
                      </a:r>
                      <a:r>
                        <a:rPr kumimoji="1" lang="en-US" altLang="ja-JP" sz="2400" dirty="0"/>
                        <a:t>0d RIG</a:t>
                      </a:r>
                      <a:endParaRPr kumimoji="1" lang="ja-JP" altLang="en-US" sz="2400" dirty="0"/>
                    </a:p>
                  </a:txBody>
                  <a:tcPr marL="91444" marR="91444" marT="45729" marB="45729"/>
                </a:tc>
                <a:extLst>
                  <a:ext uri="{0D108BD9-81ED-4DB2-BD59-A6C34878D82A}">
                    <a16:rowId xmlns:a16="http://schemas.microsoft.com/office/drawing/2014/main" val="10003"/>
                  </a:ext>
                </a:extLst>
              </a:tr>
            </a:tbl>
          </a:graphicData>
        </a:graphic>
      </p:graphicFrame>
      <p:graphicFrame>
        <p:nvGraphicFramePr>
          <p:cNvPr id="6" name="表 6"/>
          <p:cNvGraphicFramePr>
            <a:graphicFrameLocks noGrp="1"/>
          </p:cNvGraphicFramePr>
          <p:nvPr/>
        </p:nvGraphicFramePr>
        <p:xfrm>
          <a:off x="982663" y="3490913"/>
          <a:ext cx="10369550" cy="2491017"/>
        </p:xfrm>
        <a:graphic>
          <a:graphicData uri="http://schemas.openxmlformats.org/drawingml/2006/table">
            <a:tbl>
              <a:tblPr firstRow="1" bandRow="1">
                <a:tableStyleId>{5C22544A-7EE6-4342-B048-85BDC9FD1C3A}</a:tableStyleId>
              </a:tblPr>
              <a:tblGrid>
                <a:gridCol w="2640240">
                  <a:extLst>
                    <a:ext uri="{9D8B030D-6E8A-4147-A177-3AD203B41FA5}">
                      <a16:colId xmlns:a16="http://schemas.microsoft.com/office/drawing/2014/main" val="20000"/>
                    </a:ext>
                  </a:extLst>
                </a:gridCol>
                <a:gridCol w="2239091">
                  <a:extLst>
                    <a:ext uri="{9D8B030D-6E8A-4147-A177-3AD203B41FA5}">
                      <a16:colId xmlns:a16="http://schemas.microsoft.com/office/drawing/2014/main" val="20001"/>
                    </a:ext>
                  </a:extLst>
                </a:gridCol>
                <a:gridCol w="5490219">
                  <a:extLst>
                    <a:ext uri="{9D8B030D-6E8A-4147-A177-3AD203B41FA5}">
                      <a16:colId xmlns:a16="http://schemas.microsoft.com/office/drawing/2014/main" val="20002"/>
                    </a:ext>
                  </a:extLst>
                </a:gridCol>
              </a:tblGrid>
              <a:tr h="457126">
                <a:tc>
                  <a:txBody>
                    <a:bodyPr/>
                    <a:lstStyle/>
                    <a:p>
                      <a:pPr algn="ctr"/>
                      <a:r>
                        <a:rPr kumimoji="1" lang="ja-JP" altLang="en-US" sz="2400" dirty="0"/>
                        <a:t>暴露前接種</a:t>
                      </a:r>
                    </a:p>
                  </a:txBody>
                  <a:tcPr marL="91452" marR="91452" marT="45706" marB="45706" anchor="ctr"/>
                </a:tc>
                <a:tc>
                  <a:txBody>
                    <a:bodyPr/>
                    <a:lstStyle/>
                    <a:p>
                      <a:pPr algn="ctr"/>
                      <a:r>
                        <a:rPr kumimoji="1" lang="ja-JP" altLang="en-US" sz="2400" dirty="0"/>
                        <a:t>外傷分類</a:t>
                      </a:r>
                    </a:p>
                  </a:txBody>
                  <a:tcPr marL="91452" marR="91452" marT="45706" marB="45706" anchor="ctr"/>
                </a:tc>
                <a:tc>
                  <a:txBody>
                    <a:bodyPr/>
                    <a:lstStyle/>
                    <a:p>
                      <a:pPr algn="ctr"/>
                      <a:r>
                        <a:rPr kumimoji="1" lang="ja-JP" altLang="en-US" sz="2400" dirty="0"/>
                        <a:t>暴露後接種</a:t>
                      </a:r>
                    </a:p>
                  </a:txBody>
                  <a:tcPr marL="91452" marR="91452" marT="45706" marB="45706" anchor="ctr"/>
                </a:tc>
                <a:extLst>
                  <a:ext uri="{0D108BD9-81ED-4DB2-BD59-A6C34878D82A}">
                    <a16:rowId xmlns:a16="http://schemas.microsoft.com/office/drawing/2014/main" val="10000"/>
                  </a:ext>
                </a:extLst>
              </a:tr>
              <a:tr h="479393">
                <a:tc rowSpan="2">
                  <a:txBody>
                    <a:bodyPr/>
                    <a:lstStyle/>
                    <a:p>
                      <a:r>
                        <a:rPr kumimoji="1" lang="en-US" altLang="ja-JP" sz="2400" dirty="0"/>
                        <a:t>0,7,21-28d IM (2003)</a:t>
                      </a:r>
                    </a:p>
                    <a:p>
                      <a:r>
                        <a:rPr kumimoji="1" lang="en-US" altLang="ja-JP" sz="2400" dirty="0"/>
                        <a:t>0,7d IM (2018)</a:t>
                      </a:r>
                    </a:p>
                    <a:p>
                      <a:r>
                        <a:rPr kumimoji="1" lang="en-US" altLang="ja-JP" sz="2400" dirty="0"/>
                        <a:t>0,7d IDx2</a:t>
                      </a:r>
                      <a:r>
                        <a:rPr kumimoji="1" lang="ja-JP" altLang="en-US" sz="2400" dirty="0"/>
                        <a:t> </a:t>
                      </a:r>
                      <a:r>
                        <a:rPr kumimoji="1" lang="en-US" altLang="ja-JP" sz="2400" dirty="0"/>
                        <a:t>(2018)</a:t>
                      </a:r>
                      <a:endParaRPr kumimoji="1" lang="ja-JP" altLang="en-US" sz="2400" dirty="0"/>
                    </a:p>
                  </a:txBody>
                  <a:tcPr marL="91452" marR="91452" marT="45706" marB="4570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カテゴリー</a:t>
                      </a:r>
                      <a:r>
                        <a:rPr kumimoji="1" lang="en-US" altLang="ja-JP" sz="2400" dirty="0"/>
                        <a:t>Ⅰ</a:t>
                      </a:r>
                    </a:p>
                  </a:txBody>
                  <a:tcPr marL="91452" marR="91452" marT="45706" marB="4570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接触部の洗浄</a:t>
                      </a:r>
                    </a:p>
                  </a:txBody>
                  <a:tcPr marL="91452" marR="91452" marT="45706" marB="45706" anchor="ctr"/>
                </a:tc>
                <a:extLst>
                  <a:ext uri="{0D108BD9-81ED-4DB2-BD59-A6C34878D82A}">
                    <a16:rowId xmlns:a16="http://schemas.microsoft.com/office/drawing/2014/main" val="10001"/>
                  </a:ext>
                </a:extLst>
              </a:tr>
              <a:tr h="1554268">
                <a:tc vMerge="1">
                  <a:txBody>
                    <a:bodyPr/>
                    <a:lstStyle/>
                    <a:p>
                      <a:r>
                        <a:rPr kumimoji="1" lang="en-US" altLang="ja-JP" sz="2400" dirty="0"/>
                        <a:t>0,7,21-28d IM (2003)</a:t>
                      </a:r>
                    </a:p>
                    <a:p>
                      <a:r>
                        <a:rPr kumimoji="1" lang="en-US" altLang="ja-JP" sz="2400" dirty="0"/>
                        <a:t>0,7d IM (2018)</a:t>
                      </a:r>
                    </a:p>
                    <a:p>
                      <a:r>
                        <a:rPr kumimoji="1" lang="en-US" altLang="ja-JP" sz="2400" dirty="0"/>
                        <a:t>0,7d IDx2</a:t>
                      </a:r>
                      <a:r>
                        <a:rPr kumimoji="1" lang="ja-JP" altLang="en-US" sz="2400" dirty="0"/>
                        <a:t> </a:t>
                      </a:r>
                      <a:r>
                        <a:rPr kumimoji="1" lang="en-US" altLang="ja-JP" sz="2400" dirty="0"/>
                        <a:t>(2018)</a:t>
                      </a:r>
                      <a:endParaRPr kumimoji="1" lang="ja-JP" altLang="en-US" sz="2400" dirty="0"/>
                    </a:p>
                  </a:txBody>
                  <a:tcPr marL="91448" marR="91448" marT="45712" marB="45712"/>
                </a:tc>
                <a:tc>
                  <a:txBody>
                    <a:bodyPr/>
                    <a:lstStyle/>
                    <a:p>
                      <a:r>
                        <a:rPr kumimoji="1" lang="ja-JP" altLang="en-US" sz="2400" dirty="0"/>
                        <a:t>カテゴリー</a:t>
                      </a:r>
                      <a:r>
                        <a:rPr kumimoji="1" lang="en-US" altLang="ja-JP" sz="2400" dirty="0"/>
                        <a:t>II</a:t>
                      </a:r>
                    </a:p>
                    <a:p>
                      <a:r>
                        <a:rPr kumimoji="1" lang="en-US" altLang="ja-JP" sz="2400" dirty="0"/>
                        <a:t>          or</a:t>
                      </a:r>
                    </a:p>
                    <a:p>
                      <a:r>
                        <a:rPr kumimoji="1" lang="ja-JP" altLang="en-US" sz="2400" dirty="0"/>
                        <a:t>カテゴリー</a:t>
                      </a:r>
                      <a:r>
                        <a:rPr kumimoji="1" lang="en-US" altLang="ja-JP" sz="2400" dirty="0"/>
                        <a:t>III</a:t>
                      </a:r>
                    </a:p>
                  </a:txBody>
                  <a:tcPr marL="91452" marR="91452" marT="45706" marB="45706" anchor="ctr"/>
                </a:tc>
                <a:tc>
                  <a:txBody>
                    <a:bodyPr/>
                    <a:lstStyle/>
                    <a:p>
                      <a:r>
                        <a:rPr kumimoji="1" lang="en-US" altLang="ja-JP" sz="2400" dirty="0"/>
                        <a:t>0,3d IM (2003, 2018)</a:t>
                      </a:r>
                    </a:p>
                    <a:p>
                      <a:r>
                        <a:rPr kumimoji="1" lang="en-US" altLang="ja-JP" sz="2400" dirty="0"/>
                        <a:t>0,3d ID (2018)</a:t>
                      </a:r>
                    </a:p>
                    <a:p>
                      <a:r>
                        <a:rPr kumimoji="1" lang="en-US" altLang="ja-JP" sz="2400" dirty="0"/>
                        <a:t>0d IDx4 (2018)</a:t>
                      </a:r>
                    </a:p>
                    <a:p>
                      <a:r>
                        <a:rPr kumimoji="1" lang="en-US" altLang="ja-JP" sz="2400" dirty="0"/>
                        <a:t>(RIG</a:t>
                      </a:r>
                      <a:r>
                        <a:rPr kumimoji="1" lang="ja-JP" altLang="en-US" sz="2400" dirty="0"/>
                        <a:t>不要</a:t>
                      </a:r>
                      <a:r>
                        <a:rPr kumimoji="1" lang="en-US" altLang="ja-JP" sz="2400" dirty="0"/>
                        <a:t>)</a:t>
                      </a:r>
                      <a:endParaRPr kumimoji="1" lang="ja-JP" altLang="en-US" sz="2400" dirty="0"/>
                    </a:p>
                  </a:txBody>
                  <a:tcPr marL="91452" marR="91452" marT="45706" marB="45706" anchor="ctr"/>
                </a:tc>
                <a:extLst>
                  <a:ext uri="{0D108BD9-81ED-4DB2-BD59-A6C34878D82A}">
                    <a16:rowId xmlns:a16="http://schemas.microsoft.com/office/drawing/2014/main" val="10002"/>
                  </a:ext>
                </a:extLst>
              </a:tr>
            </a:tbl>
          </a:graphicData>
        </a:graphic>
      </p:graphicFrame>
      <p:sp>
        <p:nvSpPr>
          <p:cNvPr id="91176" name="テキスト ボックス 6"/>
          <p:cNvSpPr txBox="1">
            <a:spLocks noChangeArrowheads="1"/>
          </p:cNvSpPr>
          <p:nvPr/>
        </p:nvSpPr>
        <p:spPr bwMode="auto">
          <a:xfrm>
            <a:off x="1752600" y="6092825"/>
            <a:ext cx="8624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sz="2800">
                <a:solidFill>
                  <a:schemeClr val="tx1"/>
                </a:solidFill>
                <a:latin typeface="Calibri" pitchFamily="34" charset="0"/>
              </a:defRPr>
            </a:lvl1pPr>
            <a:lvl2pPr marL="742950" indent="-285750" defTabSz="457200">
              <a:defRPr kumimoji="1" sz="2400">
                <a:solidFill>
                  <a:schemeClr val="tx1"/>
                </a:solidFill>
                <a:latin typeface="Calibri" pitchFamily="34" charset="0"/>
              </a:defRPr>
            </a:lvl2pPr>
            <a:lvl3pPr defTabSz="457200">
              <a:defRPr kumimoji="1" sz="2000">
                <a:solidFill>
                  <a:schemeClr val="tx1"/>
                </a:solidFill>
                <a:latin typeface="Calibri" pitchFamily="34" charset="0"/>
              </a:defRPr>
            </a:lvl3pPr>
            <a:lvl4pPr defTabSz="457200">
              <a:defRPr kumimoji="1">
                <a:solidFill>
                  <a:schemeClr val="tx1"/>
                </a:solidFill>
                <a:latin typeface="Calibri" pitchFamily="34" charset="0"/>
              </a:defRPr>
            </a:lvl4pPr>
            <a:lvl5pPr defTabSz="457200">
              <a:defRPr kumimoji="1">
                <a:solidFill>
                  <a:schemeClr val="tx1"/>
                </a:solidFill>
                <a:latin typeface="Calibri" pitchFamily="34" charset="0"/>
              </a:defRPr>
            </a:lvl5pPr>
            <a:lvl6pPr defTabSz="457200" eaLnBrk="0" fontAlgn="base" hangingPunct="0">
              <a:spcAft>
                <a:spcPct val="0"/>
              </a:spcAft>
              <a:defRPr kumimoji="1">
                <a:solidFill>
                  <a:schemeClr val="tx1"/>
                </a:solidFill>
                <a:latin typeface="Calibri" pitchFamily="34" charset="0"/>
              </a:defRPr>
            </a:lvl6pPr>
            <a:lvl7pPr defTabSz="457200" eaLnBrk="0" fontAlgn="base" hangingPunct="0">
              <a:spcAft>
                <a:spcPct val="0"/>
              </a:spcAft>
              <a:defRPr kumimoji="1">
                <a:solidFill>
                  <a:schemeClr val="tx1"/>
                </a:solidFill>
                <a:latin typeface="Calibri" pitchFamily="34" charset="0"/>
              </a:defRPr>
            </a:lvl7pPr>
            <a:lvl8pPr defTabSz="457200" eaLnBrk="0" fontAlgn="base" hangingPunct="0">
              <a:spcAft>
                <a:spcPct val="0"/>
              </a:spcAft>
              <a:defRPr kumimoji="1">
                <a:solidFill>
                  <a:schemeClr val="tx1"/>
                </a:solidFill>
                <a:latin typeface="Calibri" pitchFamily="34" charset="0"/>
              </a:defRPr>
            </a:lvl8pPr>
            <a:lvl9pPr defTabSz="457200" eaLnBrk="0" fontAlgn="base" hangingPunct="0">
              <a:spcAft>
                <a:spcPct val="0"/>
              </a:spcAft>
              <a:defRPr kumimoji="1">
                <a:solidFill>
                  <a:schemeClr val="tx1"/>
                </a:solidFill>
                <a:latin typeface="Calibri" pitchFamily="34" charset="0"/>
              </a:defRPr>
            </a:lvl9pPr>
          </a:lstStyle>
          <a:p>
            <a:pPr eaLnBrk="1" hangingPunct="1"/>
            <a:r>
              <a:rPr lang="ja-JP" altLang="en-US" sz="2400" dirty="0">
                <a:latin typeface="Tahoma" pitchFamily="34" charset="0"/>
                <a:ea typeface="ＭＳ Ｐゴシック" pitchFamily="50" charset="-128"/>
              </a:rPr>
              <a:t>日本で健康保険が使えるのは暴露後のラビピュール</a:t>
            </a:r>
            <a:r>
              <a:rPr lang="en-US" altLang="ja-JP" sz="2400" dirty="0">
                <a:latin typeface="Tahoma" pitchFamily="34" charset="0"/>
                <a:ea typeface="ＭＳ Ｐゴシック" pitchFamily="50" charset="-128"/>
              </a:rPr>
              <a:t>IM</a:t>
            </a:r>
            <a:r>
              <a:rPr lang="ja-JP" altLang="en-US" sz="2400" dirty="0">
                <a:latin typeface="Tahoma" pitchFamily="34" charset="0"/>
                <a:ea typeface="ＭＳ Ｐゴシック" pitchFamily="50" charset="-128"/>
              </a:rPr>
              <a:t>のみ。</a:t>
            </a:r>
            <a:endParaRPr lang="en-US" altLang="ja-JP" sz="2400" dirty="0">
              <a:latin typeface="Tahoma" pitchFamily="34" charset="0"/>
              <a:ea typeface="ＭＳ Ｐゴシック" pitchFamily="50" charset="-128"/>
            </a:endParaRPr>
          </a:p>
          <a:p>
            <a:pPr eaLnBrk="1" hangingPunct="1"/>
            <a:r>
              <a:rPr lang="ja-JP" altLang="en-US" sz="2400" dirty="0">
                <a:latin typeface="Tahoma" pitchFamily="34" charset="0"/>
                <a:ea typeface="ＭＳ Ｐゴシック" pitchFamily="50" charset="-128"/>
              </a:rPr>
              <a:t>ラビピュールは</a:t>
            </a:r>
            <a:r>
              <a:rPr lang="en-US" altLang="ja-JP" sz="2400" dirty="0">
                <a:latin typeface="Tahoma" pitchFamily="34" charset="0"/>
                <a:ea typeface="ＭＳ Ｐゴシック" pitchFamily="50" charset="-128"/>
              </a:rPr>
              <a:t>ID(</a:t>
            </a:r>
            <a:r>
              <a:rPr lang="ja-JP" altLang="en-US" sz="2400" dirty="0">
                <a:latin typeface="Tahoma" pitchFamily="34" charset="0"/>
                <a:ea typeface="ＭＳ Ｐゴシック" pitchFamily="50" charset="-128"/>
              </a:rPr>
              <a:t>皮内接種</a:t>
            </a:r>
            <a:r>
              <a:rPr lang="en-US" altLang="ja-JP" sz="2400" dirty="0">
                <a:latin typeface="Tahoma" pitchFamily="34" charset="0"/>
                <a:ea typeface="ＭＳ Ｐゴシック" pitchFamily="50" charset="-128"/>
              </a:rPr>
              <a:t>)</a:t>
            </a:r>
            <a:r>
              <a:rPr lang="ja-JP" altLang="en-US" sz="2400" dirty="0">
                <a:latin typeface="Tahoma" pitchFamily="34" charset="0"/>
                <a:ea typeface="ＭＳ Ｐゴシック" pitchFamily="50" charset="-128"/>
              </a:rPr>
              <a:t>未認可</a:t>
            </a:r>
          </a:p>
        </p:txBody>
      </p:sp>
    </p:spTree>
  </p:cSld>
  <p:clrMapOvr>
    <a:masterClrMapping/>
  </p:clrMapOvr>
  <p:transition spd="slow" advTm="98722"/>
  <p:extLst>
    <p:ext uri="{3A86A75C-4F4B-4683-9AE1-C65F6400EC91}">
      <p14:laserTraceLst xmlns:p14="http://schemas.microsoft.com/office/powerpoint/2010/main">
        <p14:tracePtLst>
          <p14:tracePt t="509" x="7010400" y="4565650"/>
          <p14:tracePt t="516" x="6902450" y="4578350"/>
          <p14:tracePt t="524" x="6724650" y="4591050"/>
          <p14:tracePt t="532" x="6496050" y="4597400"/>
          <p14:tracePt t="546" x="6242050" y="4597400"/>
          <p14:tracePt t="564" x="5581650" y="4622800"/>
          <p14:tracePt t="581" x="4876800" y="4622800"/>
          <p14:tracePt t="598" x="4235450" y="4603750"/>
          <p14:tracePt t="615" x="3695700" y="4572000"/>
          <p14:tracePt t="631" x="3352800" y="4533900"/>
          <p14:tracePt t="646" x="3168650" y="4495800"/>
          <p14:tracePt t="662" x="3079750" y="4457700"/>
          <p14:tracePt t="679" x="3035300" y="4400550"/>
          <p14:tracePt t="698" x="3022600" y="4337050"/>
          <p14:tracePt t="712" x="3022600" y="4273550"/>
          <p14:tracePt t="731" x="3022600" y="4210050"/>
          <p14:tracePt t="747" x="3041650" y="4159250"/>
          <p14:tracePt t="762" x="3067050" y="4133850"/>
          <p14:tracePt t="779" x="3092450" y="4121150"/>
          <p14:tracePt t="797" x="3098800" y="4121150"/>
          <p14:tracePt t="821" x="3105150" y="4114800"/>
          <p14:tracePt t="965" x="3124200" y="4108450"/>
          <p14:tracePt t="973" x="3130550" y="4102100"/>
          <p14:tracePt t="1005" x="3136900" y="4095750"/>
          <p14:tracePt t="1012" x="3136900" y="4089400"/>
          <p14:tracePt t="1045" x="3130550" y="4089400"/>
          <p14:tracePt t="1069" x="3124200" y="4089400"/>
          <p14:tracePt t="1077" x="3117850" y="4089400"/>
          <p14:tracePt t="1101" x="3111500" y="4095750"/>
          <p14:tracePt t="1141" x="3105150" y="4095750"/>
          <p14:tracePt t="1237" x="3111500" y="4095750"/>
          <p14:tracePt t="1269" x="3117850" y="4095750"/>
          <p14:tracePt t="1333" x="3124200" y="4095750"/>
          <p14:tracePt t="1357" x="3136900" y="4095750"/>
          <p14:tracePt t="1373" x="3143250" y="4095750"/>
          <p14:tracePt t="1389" x="3149600" y="4095750"/>
          <p14:tracePt t="1421" x="3155950" y="4095750"/>
          <p14:tracePt t="1492" x="3149600" y="4095750"/>
          <p14:tracePt t="1501" x="3130550" y="4095750"/>
          <p14:tracePt t="1512" x="3098800" y="4083050"/>
          <p14:tracePt t="1529" x="2997200" y="3994150"/>
          <p14:tracePt t="1543" x="2933700" y="3930650"/>
          <p14:tracePt t="1560" x="2762250" y="3708400"/>
          <p14:tracePt t="1578" x="2584450" y="3435350"/>
          <p14:tracePt t="1593" x="2501900" y="3155950"/>
          <p14:tracePt t="1612" x="2533650" y="2724150"/>
          <p14:tracePt t="1629" x="2705100" y="2419350"/>
          <p14:tracePt t="1646" x="2933700" y="2165350"/>
          <p14:tracePt t="1662" x="3219450" y="2006600"/>
          <p14:tracePt t="1677" x="3467100" y="1917700"/>
          <p14:tracePt t="1695" x="3613150" y="1879600"/>
          <p14:tracePt t="1712" x="3683000" y="1879600"/>
          <p14:tracePt t="1728" x="3695700" y="1898650"/>
          <p14:tracePt t="1745" x="3670300" y="1955800"/>
          <p14:tracePt t="1760" x="3594100" y="2032000"/>
          <p14:tracePt t="1778" x="3492500" y="2095500"/>
          <p14:tracePt t="1793" x="3448050" y="2108200"/>
          <p14:tracePt t="1957" x="3441700" y="2114550"/>
          <p14:tracePt t="2053" x="3448050" y="2114550"/>
          <p14:tracePt t="2061" x="3454400" y="2108200"/>
          <p14:tracePt t="2117" x="3460750" y="2108200"/>
          <p14:tracePt t="2133" x="3473450" y="2101850"/>
          <p14:tracePt t="2141" x="3479800" y="2101850"/>
          <p14:tracePt t="2148" x="3492500" y="2101850"/>
          <p14:tracePt t="2160" x="3498850" y="2101850"/>
          <p14:tracePt t="2177" x="3505200" y="2101850"/>
          <p14:tracePt t="2341" x="3505200" y="2095500"/>
          <p14:tracePt t="2349" x="3505200" y="2070100"/>
          <p14:tracePt t="2365" x="3505200" y="2038350"/>
          <p14:tracePt t="2376" x="3524250" y="2019300"/>
          <p14:tracePt t="2393" x="3556000" y="1949450"/>
          <p14:tracePt t="2408" x="3638550" y="1866900"/>
          <p14:tracePt t="2427" x="3765550" y="1765300"/>
          <p14:tracePt t="2428" x="3854450" y="1695450"/>
          <p14:tracePt t="2441" x="3956050" y="1638300"/>
          <p14:tracePt t="2458" x="4184650" y="1511300"/>
          <p14:tracePt t="2477" x="4457700" y="1409700"/>
          <p14:tracePt t="2493" x="4559300" y="1377950"/>
          <p14:tracePt t="2510" x="4584700" y="1377950"/>
          <p14:tracePt t="2549" x="4591050" y="1377950"/>
          <p14:tracePt t="2565" x="4591050" y="1384300"/>
          <p14:tracePt t="2581" x="4591050" y="1390650"/>
          <p14:tracePt t="2593" x="4591050" y="1397000"/>
          <p14:tracePt t="2613" x="4591050" y="1403350"/>
          <p14:tracePt t="2685" x="4584700" y="1409700"/>
          <p14:tracePt t="3109" x="4584700" y="1403350"/>
          <p14:tracePt t="3164" x="4584700" y="1397000"/>
          <p14:tracePt t="3205" x="4591050" y="1397000"/>
          <p14:tracePt t="3221" x="4597400" y="1409700"/>
          <p14:tracePt t="3229" x="4597400" y="1416050"/>
          <p14:tracePt t="3242" x="4597400" y="1435100"/>
          <p14:tracePt t="3258" x="4597400" y="1454150"/>
          <p14:tracePt t="3274" x="4591050" y="1504950"/>
          <p14:tracePt t="3291" x="4540250" y="1562100"/>
          <p14:tracePt t="3306" x="4445000" y="1612900"/>
          <p14:tracePt t="3325" x="4406900" y="1638300"/>
          <p14:tracePt t="3453" x="4425950" y="1638300"/>
          <p14:tracePt t="3469" x="4438650" y="1638300"/>
          <p14:tracePt t="3477" x="4445000" y="1625600"/>
          <p14:tracePt t="3491" x="4451350" y="1619250"/>
          <p14:tracePt t="3506" x="4451350" y="1612900"/>
          <p14:tracePt t="3525" x="4464050" y="1600200"/>
          <p14:tracePt t="3541" x="4476750" y="1593850"/>
          <p14:tracePt t="3557" x="4483100" y="1581150"/>
          <p14:tracePt t="3572" x="4483100" y="1574800"/>
          <p14:tracePt t="3591" x="4495800" y="1568450"/>
          <p14:tracePt t="3741" x="4502150" y="1574800"/>
          <p14:tracePt t="3757" x="4508500" y="1587500"/>
          <p14:tracePt t="3764" x="4508500" y="1593850"/>
          <p14:tracePt t="3774" x="4508500" y="1600200"/>
          <p14:tracePt t="3790" x="4508500" y="1606550"/>
          <p14:tracePt t="3807" x="4508500" y="1612900"/>
          <p14:tracePt t="3829" x="4508500" y="1619250"/>
          <p14:tracePt t="3840" x="4508500" y="1625600"/>
          <p14:tracePt t="3856" x="4508500" y="1631950"/>
          <p14:tracePt t="4085" x="4502150" y="1631950"/>
          <p14:tracePt t="4092" x="4502150" y="1625600"/>
          <p14:tracePt t="4106" x="4502150" y="1619250"/>
          <p14:tracePt t="4125" x="4495800" y="1612900"/>
          <p14:tracePt t="4139" x="4495800" y="1600200"/>
          <p14:tracePt t="4156" x="4495800" y="1593850"/>
          <p14:tracePt t="4172" x="4489450" y="1581150"/>
          <p14:tracePt t="4205" x="4489450" y="1574800"/>
          <p14:tracePt t="4222" x="4470400" y="1574800"/>
          <p14:tracePt t="4238" x="4406900" y="1581150"/>
          <p14:tracePt t="4253" x="4337050" y="1619250"/>
          <p14:tracePt t="4272" x="4311650" y="1644650"/>
          <p14:tracePt t="4288" x="4318000" y="1657350"/>
          <p14:tracePt t="4461" x="4337050" y="1657350"/>
          <p14:tracePt t="4469" x="4330700" y="1657350"/>
          <p14:tracePt t="4493" x="4330700" y="1631950"/>
          <p14:tracePt t="4517" x="4330700" y="1612900"/>
          <p14:tracePt t="4525" x="4330700" y="1606550"/>
          <p14:tracePt t="4538" x="4330700" y="1574800"/>
          <p14:tracePt t="4555" x="4324350" y="1536700"/>
          <p14:tracePt t="4572" x="4279900" y="1511300"/>
          <p14:tracePt t="4586" x="4248150" y="1479550"/>
          <p14:tracePt t="4603" x="4222750" y="1447800"/>
          <p14:tracePt t="4621" x="4216400" y="1358900"/>
          <p14:tracePt t="4638" x="4216400" y="1270000"/>
          <p14:tracePt t="4655" x="4216400" y="1187450"/>
          <p14:tracePt t="4671" x="4229100" y="1079500"/>
          <p14:tracePt t="4688" x="4267200" y="984250"/>
          <p14:tracePt t="4702" x="4305300" y="876300"/>
          <p14:tracePt t="4719" x="4375150" y="774700"/>
          <p14:tracePt t="4738" x="4445000" y="698500"/>
          <p14:tracePt t="4754" x="4502150" y="628650"/>
          <p14:tracePt t="4769" x="4552950" y="590550"/>
          <p14:tracePt t="4788" x="4597400" y="577850"/>
          <p14:tracePt t="4802" x="4603750" y="571500"/>
          <p14:tracePt t="5053" x="4610100" y="571500"/>
          <p14:tracePt t="5069" x="4610100" y="565150"/>
          <p14:tracePt t="5085" x="4616450" y="558800"/>
          <p14:tracePt t="5101" x="4616450" y="552450"/>
          <p14:tracePt t="5108" x="4622800" y="546100"/>
          <p14:tracePt t="5120" x="4629150" y="546100"/>
          <p14:tracePt t="5137" x="4629150" y="539750"/>
          <p14:tracePt t="5153" x="4635500" y="533400"/>
          <p14:tracePt t="5168" x="4648200" y="520700"/>
          <p14:tracePt t="5187" x="4667250" y="501650"/>
          <p14:tracePt t="5204" x="4718050" y="476250"/>
          <p14:tracePt t="5218" x="4743450" y="463550"/>
          <p14:tracePt t="5235" x="4819650" y="450850"/>
          <p14:tracePt t="5253" x="4940300" y="438150"/>
          <p14:tracePt t="5270" x="5010150" y="438150"/>
          <p14:tracePt t="5287" x="5060950" y="438150"/>
          <p14:tracePt t="5303" x="5086350" y="438150"/>
          <p14:tracePt t="5320" x="5105400" y="444500"/>
          <p14:tracePt t="5336" x="5105400" y="450850"/>
          <p14:tracePt t="5351" x="5111750" y="463550"/>
          <p14:tracePt t="5370" x="5111750" y="488950"/>
          <p14:tracePt t="5387" x="5111750" y="501650"/>
          <p14:tracePt t="5403" x="5118100" y="514350"/>
          <p14:tracePt t="5420" x="5118100" y="527050"/>
          <p14:tracePt t="5437" x="5124450" y="527050"/>
          <p14:tracePt t="5469" x="5124450" y="533400"/>
          <p14:tracePt t="5477" x="5124450" y="539750"/>
          <p14:tracePt t="5813" x="5124450" y="546100"/>
          <p14:tracePt t="5821" x="5124450" y="558800"/>
          <p14:tracePt t="5835" x="5124450" y="565150"/>
          <p14:tracePt t="5852" x="5118100" y="596900"/>
          <p14:tracePt t="5869" x="5067300" y="635000"/>
          <p14:tracePt t="5883" x="5048250" y="654050"/>
          <p14:tracePt t="5900" x="4940300" y="698500"/>
          <p14:tracePt t="5918" x="4845050" y="711200"/>
          <p14:tracePt t="5935" x="4718050" y="711200"/>
          <p14:tracePt t="5952" x="4578350" y="679450"/>
          <p14:tracePt t="5966" x="4445000" y="628650"/>
          <p14:tracePt t="5985" x="4330700" y="552450"/>
          <p14:tracePt t="6001" x="4248150" y="463550"/>
          <p14:tracePt t="6016" x="4203700" y="381000"/>
          <p14:tracePt t="6033" x="4184650" y="292100"/>
          <p14:tracePt t="6049" x="4184650" y="203200"/>
          <p14:tracePt t="6069" x="4191000" y="101600"/>
          <p14:tracePt t="6085" x="4229100" y="12700"/>
          <p14:tracePt t="6101" x="4305300" y="0"/>
          <p14:tracePt t="6118" x="4400550" y="0"/>
          <p14:tracePt t="6135" x="4508500" y="0"/>
          <p14:tracePt t="6151" x="4635500" y="0"/>
          <p14:tracePt t="6168" x="4756150" y="0"/>
          <p14:tracePt t="6184" x="4870450" y="0"/>
          <p14:tracePt t="6201" x="4991100" y="0"/>
          <p14:tracePt t="6217" x="5105400" y="0"/>
          <p14:tracePt t="6234" x="5200650" y="19050"/>
          <p14:tracePt t="6251" x="5308600" y="88900"/>
          <p14:tracePt t="6265" x="5391150" y="184150"/>
          <p14:tracePt t="6282" x="5473700" y="292100"/>
          <p14:tracePt t="6299" x="5537200" y="393700"/>
          <p14:tracePt t="6315" x="5594350" y="501650"/>
          <p14:tracePt t="6333" x="5638800" y="622300"/>
          <p14:tracePt t="6350" x="5645150" y="666750"/>
          <p14:tracePt t="6367" x="5645150" y="717550"/>
          <p14:tracePt t="6384" x="5632450" y="749300"/>
          <p14:tracePt t="6400" x="5619750" y="768350"/>
          <p14:tracePt t="6417" x="5600700" y="793750"/>
          <p14:tracePt t="6432" x="5562600" y="812800"/>
          <p14:tracePt t="6448" x="5530850" y="831850"/>
          <p14:tracePt t="6467" x="5486400" y="850900"/>
          <p14:tracePt t="6482" x="5448300" y="857250"/>
          <p14:tracePt t="6500" x="5340350" y="889000"/>
          <p14:tracePt t="6517" x="5276850" y="914400"/>
          <p14:tracePt t="6534" x="5200650" y="933450"/>
          <p14:tracePt t="6550" x="5143500" y="946150"/>
          <p14:tracePt t="6567" x="5086350" y="965200"/>
          <p14:tracePt t="6581" x="5041900" y="977900"/>
          <p14:tracePt t="6600" x="4978400" y="990600"/>
          <p14:tracePt t="6615" x="4902200" y="996950"/>
          <p14:tracePt t="6633" x="4794250" y="1003300"/>
          <p14:tracePt t="6648" x="4641850" y="996950"/>
          <p14:tracePt t="6664" x="4425950" y="958850"/>
          <p14:tracePt t="6684" x="4133850" y="857250"/>
          <p14:tracePt t="6700" x="3968750" y="768350"/>
          <p14:tracePt t="6717" x="3873500" y="679450"/>
          <p14:tracePt t="6731" x="3835400" y="628650"/>
          <p14:tracePt t="6750" x="3790950" y="495300"/>
          <p14:tracePt t="6766" x="3784600" y="400050"/>
          <p14:tracePt t="6783" x="3803650" y="311150"/>
          <p14:tracePt t="6799" x="3848100" y="203200"/>
          <p14:tracePt t="6814" x="3924300" y="114300"/>
          <p14:tracePt t="6831" x="4032250" y="19050"/>
          <p14:tracePt t="6847" x="4184650" y="0"/>
          <p14:tracePt t="6865" x="4387850" y="0"/>
          <p14:tracePt t="6880" x="4591050" y="0"/>
          <p14:tracePt t="6899" x="4794250" y="0"/>
          <p14:tracePt t="6916" x="5041900" y="0"/>
          <p14:tracePt t="6933" x="5162550" y="38100"/>
          <p14:tracePt t="6949" x="5257800" y="101600"/>
          <p14:tracePt t="6966" x="5314950" y="177800"/>
          <p14:tracePt t="6982" x="5359400" y="285750"/>
          <p14:tracePt t="6997" x="5378450" y="387350"/>
          <p14:tracePt t="7016" x="5403850" y="514350"/>
          <p14:tracePt t="7032" x="5403850" y="635000"/>
          <p14:tracePt t="7049" x="5403850" y="730250"/>
          <p14:tracePt t="7065" x="5391150" y="800100"/>
          <p14:tracePt t="7082" x="5359400" y="876300"/>
          <p14:tracePt t="7097" x="5321300" y="933450"/>
          <p14:tracePt t="7113" x="5276850" y="990600"/>
          <p14:tracePt t="7130" x="5232400" y="1016000"/>
          <p14:tracePt t="7147" x="5181600" y="1035050"/>
          <p14:tracePt t="7163" x="5149850" y="1035050"/>
          <p14:tracePt t="7182" x="5124450" y="1035050"/>
          <p14:tracePt t="7199" x="5111750" y="1035050"/>
          <p14:tracePt t="7213" x="5099050" y="1016000"/>
          <p14:tracePt t="7232" x="5099050" y="1003300"/>
          <p14:tracePt t="7249" x="5099050" y="984250"/>
          <p14:tracePt t="7265" x="5092700" y="977900"/>
          <p14:tracePt t="7282" x="5092700" y="965200"/>
          <p14:tracePt t="7296" x="5092700" y="958850"/>
          <p14:tracePt t="7365" x="5092700" y="952500"/>
          <p14:tracePt t="7501" x="5099050" y="952500"/>
          <p14:tracePt t="7525" x="5099050" y="965200"/>
          <p14:tracePt t="7533" x="5105400" y="971550"/>
          <p14:tracePt t="7548" x="5105400" y="1016000"/>
          <p14:tracePt t="7565" x="5105400" y="1130300"/>
          <p14:tracePt t="7581" x="5080000" y="1282700"/>
          <p14:tracePt t="7598" x="5022850" y="1428750"/>
          <p14:tracePt t="7614" x="4959350" y="1517650"/>
          <p14:tracePt t="7629" x="4908550" y="1555750"/>
          <p14:tracePt t="7645" x="4876800" y="1555750"/>
          <p14:tracePt t="7664" x="4819650" y="1524000"/>
          <p14:tracePt t="7681" x="4762500" y="1441450"/>
          <p14:tracePt t="7698" x="4692650" y="1352550"/>
          <p14:tracePt t="7714" x="4667250" y="1301750"/>
          <p14:tracePt t="7731" x="4635500" y="1238250"/>
          <p14:tracePt t="7747" x="4603750" y="1117600"/>
          <p14:tracePt t="7764" x="4603750" y="1060450"/>
          <p14:tracePt t="7781" x="4610100" y="1041400"/>
          <p14:tracePt t="7797" x="4629150" y="1028700"/>
          <p14:tracePt t="7814" x="4648200" y="1022350"/>
          <p14:tracePt t="7828" x="4686300" y="1022350"/>
          <p14:tracePt t="7847" x="4775200" y="1022350"/>
          <p14:tracePt t="7863" x="4883150" y="1047750"/>
          <p14:tracePt t="7880" x="5003800" y="1073150"/>
          <p14:tracePt t="7896" x="5143500" y="1117600"/>
          <p14:tracePt t="7911" x="5238750" y="1162050"/>
          <p14:tracePt t="7930" x="5314950" y="1200150"/>
          <p14:tracePt t="7945" x="5353050" y="1225550"/>
          <p14:tracePt t="7961" x="5365750" y="1250950"/>
          <p14:tracePt t="7978" x="5365750" y="1263650"/>
          <p14:tracePt t="7996" x="5346700" y="1320800"/>
          <p14:tracePt t="8012" x="5276850" y="1365250"/>
          <p14:tracePt t="8029" x="5187950" y="1403350"/>
          <p14:tracePt t="8044" x="5073650" y="1441450"/>
          <p14:tracePt t="8063" x="4921250" y="1466850"/>
          <p14:tracePt t="8078" x="4768850" y="1479550"/>
          <p14:tracePt t="8094" x="4572000" y="1479550"/>
          <p14:tracePt t="8113" x="4413250" y="1454150"/>
          <p14:tracePt t="8129" x="4273550" y="1416050"/>
          <p14:tracePt t="8146" x="4171950" y="1358900"/>
          <p14:tracePt t="8162" x="4102100" y="1295400"/>
          <p14:tracePt t="8177" x="4070350" y="1231900"/>
          <p14:tracePt t="8196" x="4057650" y="1130300"/>
          <p14:tracePt t="8211" x="4057650" y="1092200"/>
          <p14:tracePt t="8230" x="4095750" y="977900"/>
          <p14:tracePt t="8246" x="4159250" y="901700"/>
          <p14:tracePt t="8261" x="4248150" y="844550"/>
          <p14:tracePt t="8279" x="4381500" y="774700"/>
          <p14:tracePt t="8294" x="4546600" y="723900"/>
          <p14:tracePt t="8311" x="4743450" y="685800"/>
          <p14:tracePt t="8329" x="4940300" y="679450"/>
          <p14:tracePt t="8344" x="5118100" y="679450"/>
          <p14:tracePt t="8363" x="5283200" y="723900"/>
          <p14:tracePt t="8379" x="5397500" y="768350"/>
          <p14:tracePt t="8396" x="5499100" y="869950"/>
          <p14:tracePt t="8413" x="5543550" y="946150"/>
          <p14:tracePt t="8429" x="5568950" y="1003300"/>
          <p14:tracePt t="8446" x="5575300" y="1054100"/>
          <p14:tracePt t="8462" x="5575300" y="1085850"/>
          <p14:tracePt t="8479" x="5575300" y="1111250"/>
          <p14:tracePt t="8495" x="5568950" y="1130300"/>
          <p14:tracePt t="8510" x="5556250" y="1149350"/>
          <p14:tracePt t="8527" x="5511800" y="1193800"/>
          <p14:tracePt t="8543" x="5467350" y="1238250"/>
          <p14:tracePt t="8562" x="5416550" y="1282700"/>
          <p14:tracePt t="8577" x="5365750" y="1327150"/>
          <p14:tracePt t="8595" x="5340350" y="1346200"/>
          <p14:tracePt t="8612" x="5302250" y="1371600"/>
          <p14:tracePt t="8629" x="5283200" y="1384300"/>
          <p14:tracePt t="8643" x="5276850" y="1390650"/>
          <p14:tracePt t="8662" x="5251450" y="1397000"/>
          <p14:tracePt t="8676" x="5232400" y="1409700"/>
          <p14:tracePt t="8695" x="5213350" y="1416050"/>
          <p14:tracePt t="8710" x="5194300" y="1422400"/>
          <p14:tracePt t="8728" x="5181600" y="1428750"/>
          <p14:tracePt t="8745" x="5168900" y="1435100"/>
          <p14:tracePt t="8761" x="5168900" y="1441450"/>
          <p14:tracePt t="8805" x="5162550" y="1441450"/>
          <p14:tracePt t="9180" x="5162550" y="1435100"/>
          <p14:tracePt t="9197" x="5168900" y="1422400"/>
          <p14:tracePt t="9213" x="5168900" y="1409700"/>
          <p14:tracePt t="9221" x="5175250" y="1403350"/>
          <p14:tracePt t="9229" x="5175250" y="1397000"/>
          <p14:tracePt t="9244" x="5181600" y="1377950"/>
          <p14:tracePt t="9260" x="5181600" y="1365250"/>
          <p14:tracePt t="9277" x="5187950" y="1365250"/>
          <p14:tracePt t="9325" x="5194300" y="1365250"/>
          <p14:tracePt t="9573" x="5194300" y="1358900"/>
          <p14:tracePt t="11237" x="5187950" y="1358900"/>
          <p14:tracePt t="11261" x="5181600" y="1358900"/>
          <p14:tracePt t="11765" x="5175250" y="1365250"/>
          <p14:tracePt t="11821" x="5168900" y="1365250"/>
          <p14:tracePt t="11989" x="5162550" y="1365250"/>
          <p14:tracePt t="12012" x="5162550" y="1358900"/>
          <p14:tracePt t="12037" x="5162550" y="1352550"/>
          <p14:tracePt t="12053" x="5162550" y="1346200"/>
          <p14:tracePt t="12077" x="5162550" y="1339850"/>
          <p14:tracePt t="12084" x="5168900" y="1339850"/>
          <p14:tracePt t="12092" x="5168900" y="1333500"/>
          <p14:tracePt t="12108" x="5175250" y="1333500"/>
          <p14:tracePt t="12125" x="5175250" y="1327150"/>
          <p14:tracePt t="12140" x="5181600" y="1320800"/>
          <p14:tracePt t="12189" x="5187950" y="1320800"/>
          <p14:tracePt t="12197" x="5194300" y="1320800"/>
          <p14:tracePt t="12405" x="5187950" y="1314450"/>
          <p14:tracePt t="12429" x="5181600" y="1314450"/>
          <p14:tracePt t="12453" x="5175250" y="1314450"/>
          <p14:tracePt t="12493" x="5175250" y="1308100"/>
          <p14:tracePt t="13301" x="5168900" y="1295400"/>
          <p14:tracePt t="13325" x="5168900" y="1289050"/>
          <p14:tracePt t="13340" x="5168900" y="1282700"/>
          <p14:tracePt t="13350" x="5168900" y="1276350"/>
          <p14:tracePt t="13373" x="5168900" y="1270000"/>
          <p14:tracePt t="13383" x="5168900" y="1263650"/>
          <p14:tracePt t="13400" x="5175250" y="1263650"/>
          <p14:tracePt t="13417" x="5187950" y="1250950"/>
          <p14:tracePt t="13433" x="5200650" y="1238250"/>
          <p14:tracePt t="13450" x="5207000" y="1225550"/>
          <p14:tracePt t="13465" x="5213350" y="1219200"/>
          <p14:tracePt t="13481" x="5232400" y="1212850"/>
          <p14:tracePt t="13500" x="5245100" y="1206500"/>
          <p14:tracePt t="13531" x="5257800" y="1200150"/>
          <p14:tracePt t="13629" x="5251450" y="1206500"/>
          <p14:tracePt t="13637" x="5245100" y="1212850"/>
          <p14:tracePt t="13647" x="5238750" y="1219200"/>
          <p14:tracePt t="13666" x="5207000" y="1238250"/>
          <p14:tracePt t="13683" x="5194300" y="1250950"/>
          <p14:tracePt t="13697" x="5156200" y="1263650"/>
          <p14:tracePt t="13714" x="5105400" y="1282700"/>
          <p14:tracePt t="13733" x="4991100" y="1295400"/>
          <p14:tracePt t="13747" x="4946650" y="1295400"/>
          <p14:tracePt t="13766" x="4794250" y="1301750"/>
          <p14:tracePt t="13783" x="4667250" y="1301750"/>
          <p14:tracePt t="13800" x="4552950" y="1301750"/>
          <p14:tracePt t="13816" x="4451350" y="1289050"/>
          <p14:tracePt t="13830" x="4356100" y="1263650"/>
          <p14:tracePt t="13847" x="4292600" y="1244600"/>
          <p14:tracePt t="13864" x="4235450" y="1206500"/>
          <p14:tracePt t="13882" x="4197350" y="1168400"/>
          <p14:tracePt t="13897" x="4178300" y="1111250"/>
          <p14:tracePt t="13916" x="4146550" y="1016000"/>
          <p14:tracePt t="13932" x="4140200" y="946150"/>
          <p14:tracePt t="13949" x="4140200" y="876300"/>
          <p14:tracePt t="13964" x="4171950" y="806450"/>
          <p14:tracePt t="13982" x="4216400" y="730250"/>
          <p14:tracePt t="13997" x="4298950" y="647700"/>
          <p14:tracePt t="14013" x="4406900" y="590550"/>
          <p14:tracePt t="14030" x="4552950" y="539750"/>
          <p14:tracePt t="14049" x="4724400" y="501650"/>
          <p14:tracePt t="14065" x="4914900" y="476250"/>
          <p14:tracePt t="14082" x="5105400" y="457200"/>
          <p14:tracePt t="14098" x="5245100" y="457200"/>
          <p14:tracePt t="14115" x="5365750" y="469900"/>
          <p14:tracePt t="14130" x="5441950" y="495300"/>
          <p14:tracePt t="14148" x="5480050" y="539750"/>
          <p14:tracePt t="14163" x="5486400" y="571500"/>
          <p14:tracePt t="14182" x="5505450" y="666750"/>
          <p14:tracePt t="14196" x="5505450" y="736600"/>
          <p14:tracePt t="14215" x="5499100" y="800100"/>
          <p14:tracePt t="14230" x="5486400" y="850900"/>
          <p14:tracePt t="14246" x="5461000" y="882650"/>
          <p14:tracePt t="14263" x="5441950" y="908050"/>
          <p14:tracePt t="14279" x="5429250" y="920750"/>
          <p14:tracePt t="14296" x="5422900" y="920750"/>
          <p14:tracePt t="14517" x="5429250" y="914400"/>
          <p14:tracePt t="14533" x="5435600" y="908050"/>
          <p14:tracePt t="14542" x="5435600" y="901700"/>
          <p14:tracePt t="14557" x="5441950" y="895350"/>
          <p14:tracePt t="14566" x="5448300" y="895350"/>
          <p14:tracePt t="14581" x="5454650" y="889000"/>
          <p14:tracePt t="14629" x="5454650" y="920750"/>
          <p14:tracePt t="14636" x="5454650" y="1003300"/>
          <p14:tracePt t="14646" x="5448300" y="1123950"/>
          <p14:tracePt t="14662" x="5403850" y="1517650"/>
          <p14:tracePt t="14678" x="5289550" y="2025650"/>
          <p14:tracePt t="14697" x="5130800" y="2514600"/>
          <p14:tracePt t="14712" x="4959350" y="2876550"/>
          <p14:tracePt t="14731" x="4857750" y="3022600"/>
          <p14:tracePt t="14747" x="4813300" y="3048000"/>
          <p14:tracePt t="14762" x="4800600" y="3035300"/>
          <p14:tracePt t="14778" x="4794250" y="2971800"/>
          <p14:tracePt t="14795" x="4794250" y="2851150"/>
          <p14:tracePt t="14814" x="4794250" y="2692400"/>
          <p14:tracePt t="14830" x="4794250" y="2616200"/>
          <p14:tracePt t="14847" x="4794250" y="2559050"/>
          <p14:tracePt t="14863" x="4794250" y="2527300"/>
          <p14:tracePt t="14878" x="4800600" y="2508250"/>
          <p14:tracePt t="14896" x="4800600" y="2495550"/>
          <p14:tracePt t="14913" x="4813300" y="2489200"/>
          <p14:tracePt t="14928" x="4813300" y="2482850"/>
          <p14:tracePt t="14957" x="4819650" y="2482850"/>
          <p14:tracePt t="14965" x="4826000" y="2482850"/>
          <p14:tracePt t="14979" x="4838700" y="2495550"/>
          <p14:tracePt t="14996" x="4857750" y="2501900"/>
          <p14:tracePt t="15011" x="4876800" y="2508250"/>
          <p14:tracePt t="15029" x="4953000" y="2527300"/>
          <p14:tracePt t="15046" x="4991100" y="2527300"/>
          <p14:tracePt t="15062" x="5016500" y="2527300"/>
          <p14:tracePt t="15078" x="5022850" y="2527300"/>
          <p14:tracePt t="15113" x="5022850" y="2533650"/>
          <p14:tracePt t="15129" x="4984750" y="2578100"/>
          <p14:tracePt t="15146" x="4908550" y="2628900"/>
          <p14:tracePt t="15161" x="4838700" y="2654300"/>
          <p14:tracePt t="15179" x="4711700" y="2686050"/>
          <p14:tracePt t="15196" x="4451350" y="2686050"/>
          <p14:tracePt t="15213" x="4298950" y="2635250"/>
          <p14:tracePt t="15227" x="4216400" y="2590800"/>
          <p14:tracePt t="15246" x="4057650" y="2463800"/>
          <p14:tracePt t="15262" x="4006850" y="2355850"/>
          <p14:tracePt t="15277" x="3994150" y="2247900"/>
          <p14:tracePt t="15294" x="3994150" y="2139950"/>
          <p14:tracePt t="15312" x="4019550" y="2032000"/>
          <p14:tracePt t="15329" x="4083050" y="1930400"/>
          <p14:tracePt t="15345" x="4165600" y="1847850"/>
          <p14:tracePt t="15360" x="4273550" y="1784350"/>
          <p14:tracePt t="15377" x="4400550" y="1739900"/>
          <p14:tracePt t="15395" x="4527550" y="1708150"/>
          <p14:tracePt t="15412" x="4730750" y="1701800"/>
          <p14:tracePt t="15429" x="4876800" y="1720850"/>
          <p14:tracePt t="15443" x="4946650" y="1752600"/>
          <p14:tracePt t="15460" x="5168900" y="1873250"/>
          <p14:tracePt t="15479" x="5270500" y="1962150"/>
          <p14:tracePt t="15493" x="5372100" y="2063750"/>
          <p14:tracePt t="15510" x="5422900" y="2139950"/>
          <p14:tracePt t="15526" x="5454650" y="2216150"/>
          <p14:tracePt t="15545" x="5454650" y="2254250"/>
          <p14:tracePt t="15562" x="5454650" y="2286000"/>
          <p14:tracePt t="15578" x="5410200" y="2343150"/>
          <p14:tracePt t="15595" x="5340350" y="2406650"/>
          <p14:tracePt t="15612" x="5162550" y="2508250"/>
          <p14:tracePt t="15628" x="5010150" y="2571750"/>
          <p14:tracePt t="15643" x="4953000" y="2603500"/>
          <p14:tracePt t="15661" x="4737100" y="2647950"/>
          <p14:tracePt t="15678" x="4660900" y="2660650"/>
          <p14:tracePt t="15694" x="4648200" y="2660650"/>
          <p14:tracePt t="15733" x="4641850" y="2660650"/>
          <p14:tracePt t="15813" x="4641850" y="2654300"/>
          <p14:tracePt t="15845" x="4641850" y="2647950"/>
          <p14:tracePt t="16021" x="4641850" y="2641600"/>
          <p14:tracePt t="16029" x="4648200" y="2628900"/>
          <p14:tracePt t="16044" x="4654550" y="2597150"/>
          <p14:tracePt t="16060" x="4654550" y="2552700"/>
          <p14:tracePt t="16117" x="4654550" y="2533650"/>
          <p14:tracePt t="16284" x="4654550" y="2527300"/>
          <p14:tracePt t="16293" x="4654550" y="2520950"/>
          <p14:tracePt t="16310" x="4673600" y="2514600"/>
          <p14:tracePt t="16326" x="4686300" y="2514600"/>
          <p14:tracePt t="16343" x="4743450" y="2533650"/>
          <p14:tracePt t="16360" x="4756150" y="2533650"/>
          <p14:tracePt t="16376" x="4762500" y="2533650"/>
          <p14:tracePt t="16645" x="4768850" y="2533650"/>
          <p14:tracePt t="16653" x="4775200" y="2533650"/>
          <p14:tracePt t="16661" x="4775200" y="2520950"/>
          <p14:tracePt t="16674" x="4781550" y="2520950"/>
          <p14:tracePt t="16692" x="4787900" y="2514600"/>
          <p14:tracePt t="16724" x="4794250" y="2514600"/>
          <p14:tracePt t="16732" x="4794250" y="2508250"/>
          <p14:tracePt t="16748" x="4800600" y="2508250"/>
          <p14:tracePt t="16797" x="4800600" y="2501900"/>
          <p14:tracePt t="16845" x="4806950" y="2501900"/>
          <p14:tracePt t="16853" x="4806950" y="2495550"/>
          <p14:tracePt t="16893" x="4813300" y="2495550"/>
          <p14:tracePt t="17005" x="4819650" y="2495550"/>
          <p14:tracePt t="17037" x="4826000" y="2495550"/>
          <p14:tracePt t="17101" x="4832350" y="2495550"/>
          <p14:tracePt t="17789" x="4838700" y="2495550"/>
          <p14:tracePt t="17797" x="4845050" y="2489200"/>
          <p14:tracePt t="17807" x="4851400" y="2476500"/>
          <p14:tracePt t="17823" x="4870450" y="2457450"/>
          <p14:tracePt t="17856" x="4883150" y="2444750"/>
          <p14:tracePt t="17873" x="4889500" y="2438400"/>
          <p14:tracePt t="18100" x="4895850" y="2432050"/>
          <p14:tracePt t="18125" x="4902200" y="2432050"/>
          <p14:tracePt t="18141" x="4902200" y="2425700"/>
          <p14:tracePt t="18149" x="4908550" y="2425700"/>
          <p14:tracePt t="18173" x="4908550" y="2419350"/>
          <p14:tracePt t="18181" x="4914900" y="2419350"/>
          <p14:tracePt t="18190" x="4921250" y="2425700"/>
          <p14:tracePt t="18205" x="4984750" y="2520950"/>
          <p14:tracePt t="18222" x="5022850" y="2590800"/>
          <p14:tracePt t="18236" x="5111750" y="2819400"/>
          <p14:tracePt t="18255" x="5194300" y="3067050"/>
          <p14:tracePt t="18270" x="5232400" y="3244850"/>
          <p14:tracePt t="18286" x="5245100" y="3390900"/>
          <p14:tracePt t="18303" x="5245100" y="3460750"/>
          <p14:tracePt t="18322" x="5226050" y="3505200"/>
          <p14:tracePt t="18338" x="5219700" y="3517900"/>
          <p14:tracePt t="18355" x="5213350" y="3517900"/>
          <p14:tracePt t="18372" x="5200650" y="3505200"/>
          <p14:tracePt t="18388" x="5175250" y="3473450"/>
          <p14:tracePt t="18405" x="5143500" y="3435350"/>
          <p14:tracePt t="18419" x="5118100" y="3409950"/>
          <p14:tracePt t="18421" x="5086350" y="3390900"/>
          <p14:tracePt t="18438" x="5016500" y="3346450"/>
          <p14:tracePt t="18453" x="4959350" y="3302000"/>
          <p14:tracePt t="18469" x="4914900" y="3270250"/>
          <p14:tracePt t="18488" x="4895850" y="3257550"/>
          <p14:tracePt t="18502" x="4895850" y="3244850"/>
          <p14:tracePt t="18521" x="4889500" y="3244850"/>
          <p14:tracePt t="18565" x="4895850" y="3244850"/>
          <p14:tracePt t="18574" x="4914900" y="3244850"/>
          <p14:tracePt t="18588" x="4984750" y="3244850"/>
          <p14:tracePt t="18604" x="5022850" y="3244850"/>
          <p14:tracePt t="18621" x="5118100" y="3251200"/>
          <p14:tracePt t="18638" x="5207000" y="3257550"/>
          <p14:tracePt t="18652" x="5264150" y="3270250"/>
          <p14:tracePt t="18669" x="5289550" y="3282950"/>
          <p14:tracePt t="18687" x="5289550" y="3289300"/>
          <p14:tracePt t="18704" x="5289550" y="3321050"/>
          <p14:tracePt t="18720" x="5276850" y="3359150"/>
          <p14:tracePt t="18735" x="5213350" y="3409950"/>
          <p14:tracePt t="18753" x="5124450" y="3467100"/>
          <p14:tracePt t="18770" x="4984750" y="3511550"/>
          <p14:tracePt t="18785" x="4813300" y="3549650"/>
          <p14:tracePt t="18802" x="4597400" y="3575050"/>
          <p14:tracePt t="18818" x="4381500" y="3575050"/>
          <p14:tracePt t="18837" x="4102100" y="3511550"/>
          <p14:tracePt t="18853" x="3994150" y="3460750"/>
          <p14:tracePt t="18868" x="3949700" y="3403600"/>
          <p14:tracePt t="18887" x="3930650" y="3340100"/>
          <p14:tracePt t="18902" x="3930650" y="3289300"/>
          <p14:tracePt t="18918" x="3956050" y="3213100"/>
          <p14:tracePt t="18937" x="4051300" y="3143250"/>
          <p14:tracePt t="18951" x="4184650" y="3073400"/>
          <p14:tracePt t="18970" x="4349750" y="3003550"/>
          <p14:tracePt t="18987" x="4552950" y="2984500"/>
          <p14:tracePt t="19003" x="4768850" y="2978150"/>
          <p14:tracePt t="19020" x="5060950" y="3009900"/>
          <p14:tracePt t="19037" x="5219700" y="3067050"/>
          <p14:tracePt t="19053" x="5308600" y="3136900"/>
          <p14:tracePt t="19070" x="5353050" y="3206750"/>
          <p14:tracePt t="19084" x="5378450" y="3263900"/>
          <p14:tracePt t="19101" x="5378450" y="3302000"/>
          <p14:tracePt t="19120" x="5378450" y="3359150"/>
          <p14:tracePt t="19136" x="5353050" y="3416300"/>
          <p14:tracePt t="19153" x="5314950" y="3467100"/>
          <p14:tracePt t="19167" x="5245100" y="3511550"/>
          <p14:tracePt t="19184" x="5156200" y="3568700"/>
          <p14:tracePt t="19201" x="5029200" y="3619500"/>
          <p14:tracePt t="19217" x="4902200" y="3651250"/>
          <p14:tracePt t="19234" x="4781550" y="3663950"/>
          <p14:tracePt t="19251" x="4686300" y="3663950"/>
          <p14:tracePt t="19269" x="4591050" y="3644900"/>
          <p14:tracePt t="19284" x="4578350" y="3619500"/>
          <p14:tracePt t="19300" x="4572000" y="3600450"/>
          <p14:tracePt t="19319" x="4565650" y="3581400"/>
          <p14:tracePt t="19335" x="4565650" y="3562350"/>
          <p14:tracePt t="19352" x="4565650" y="3549650"/>
          <p14:tracePt t="19368" x="4572000" y="3543300"/>
          <p14:tracePt t="19385" x="4584700" y="3536950"/>
          <p14:tracePt t="19400" x="4597400" y="3530600"/>
          <p14:tracePt t="19418" x="4635500" y="3524250"/>
          <p14:tracePt t="19420" x="4648200" y="3517900"/>
          <p14:tracePt t="19433" x="4660900" y="3517900"/>
          <p14:tracePt t="19450" x="4699000" y="3511550"/>
          <p14:tracePt t="19468" x="4749800" y="3505200"/>
          <p14:tracePt t="19483" x="4768850" y="3498850"/>
          <p14:tracePt t="19500" x="4813300" y="3486150"/>
          <p14:tracePt t="19517" x="4851400" y="3473450"/>
          <p14:tracePt t="19535" x="4883150" y="3448050"/>
          <p14:tracePt t="19551" x="4902200" y="3422650"/>
          <p14:tracePt t="19568" x="4902200" y="3403600"/>
          <p14:tracePt t="19585" x="4889500" y="3403600"/>
          <p14:tracePt t="19613" x="4870450" y="3403600"/>
          <p14:tracePt t="19773" x="4876800" y="3390900"/>
          <p14:tracePt t="19783" x="4895850" y="3365500"/>
          <p14:tracePt t="19801" x="4933950" y="3340100"/>
          <p14:tracePt t="19816" x="4953000" y="3314700"/>
          <p14:tracePt t="19833" x="4997450" y="3276600"/>
          <p14:tracePt t="19849" x="5016500" y="3257550"/>
          <p14:tracePt t="19866" x="5035550" y="3251200"/>
          <p14:tracePt t="19885" x="5048250" y="3244850"/>
          <p14:tracePt t="19918" x="5060950" y="3244850"/>
          <p14:tracePt t="19934" x="5073650" y="3238500"/>
          <p14:tracePt t="19951" x="5086350" y="3232150"/>
          <p14:tracePt t="19968" x="5118100" y="3225800"/>
          <p14:tracePt t="19984" x="5143500" y="3206750"/>
          <p14:tracePt t="20001" x="5181600" y="3200400"/>
          <p14:tracePt t="20016" x="5213350" y="3187700"/>
          <p14:tracePt t="20032" x="5238750" y="3181350"/>
          <p14:tracePt t="20049" x="5251450" y="3181350"/>
          <p14:tracePt t="20068" x="5270500" y="3181350"/>
          <p14:tracePt t="20101" x="5276850" y="3181350"/>
          <p14:tracePt t="20117" x="5283200" y="3194050"/>
          <p14:tracePt t="20150" x="5289550" y="3200400"/>
          <p14:tracePt t="20229" x="5289550" y="3206750"/>
          <p14:tracePt t="20253" x="5289550" y="3213100"/>
          <p14:tracePt t="20263" x="5283200" y="3219450"/>
          <p14:tracePt t="20273" x="5270500" y="3238500"/>
          <p14:tracePt t="20284" x="5232400" y="3263900"/>
          <p14:tracePt t="20298" x="5194300" y="3282950"/>
          <p14:tracePt t="20315" x="5099050" y="3340100"/>
          <p14:tracePt t="20331" x="4984750" y="3378200"/>
          <p14:tracePt t="20348" x="4756150" y="3429000"/>
          <p14:tracePt t="20365" x="4572000" y="3435350"/>
          <p14:tracePt t="20381" x="4387850" y="3435350"/>
          <p14:tracePt t="20399" x="4216400" y="3403600"/>
          <p14:tracePt t="20414" x="4083050" y="3352800"/>
          <p14:tracePt t="20431" x="4006850" y="3282950"/>
          <p14:tracePt t="20448" x="3962400" y="3206750"/>
          <p14:tracePt t="20466" x="3956050" y="3130550"/>
          <p14:tracePt t="20482" x="3956050" y="3048000"/>
          <p14:tracePt t="20499" x="3962400" y="3003550"/>
          <p14:tracePt t="20516" x="4044950" y="2895600"/>
          <p14:tracePt t="20532" x="4127500" y="2832100"/>
          <p14:tracePt t="20549" x="4241800" y="2794000"/>
          <p14:tracePt t="20564" x="4387850" y="2781300"/>
          <p14:tracePt t="20582" x="4546600" y="2781300"/>
          <p14:tracePt t="20599" x="4749800" y="2787650"/>
          <p14:tracePt t="20615" x="4953000" y="2844800"/>
          <p14:tracePt t="20631" x="5137150" y="2914650"/>
          <p14:tracePt t="20649" x="5257800" y="2984500"/>
          <p14:tracePt t="20665" x="5327650" y="3048000"/>
          <p14:tracePt t="20682" x="5384800" y="3136900"/>
          <p14:tracePt t="20697" x="5410200" y="3213100"/>
          <p14:tracePt t="20714" x="5422900" y="3270250"/>
          <p14:tracePt t="20730" x="5422900" y="3308350"/>
          <p14:tracePt t="20747" x="5422900" y="3333750"/>
          <p14:tracePt t="20765" x="5416550" y="3365500"/>
          <p14:tracePt t="20782" x="5391150" y="3390900"/>
          <p14:tracePt t="20797" x="5327650" y="3435350"/>
          <p14:tracePt t="20813" x="5226050" y="3486150"/>
          <p14:tracePt t="20830" x="5105400" y="3536950"/>
          <p14:tracePt t="20848" x="4953000" y="3575050"/>
          <p14:tracePt t="20863" x="4781550" y="3581400"/>
          <p14:tracePt t="20881" x="4622800" y="3581400"/>
          <p14:tracePt t="20898" x="4483100" y="3549650"/>
          <p14:tracePt t="20915" x="4368800" y="3517900"/>
          <p14:tracePt t="20931" x="4273550" y="3454400"/>
          <p14:tracePt t="20946" x="4248150" y="3435350"/>
          <p14:tracePt t="20963" x="4222750" y="3390900"/>
          <p14:tracePt t="20980" x="4203700" y="3308350"/>
          <p14:tracePt t="20996" x="4203700" y="3244850"/>
          <p14:tracePt t="21015" x="4203700" y="3194050"/>
          <p14:tracePt t="21031" x="4235450" y="3136900"/>
          <p14:tracePt t="21048" x="4286250" y="3079750"/>
          <p14:tracePt t="21064" x="4362450" y="3009900"/>
          <p14:tracePt t="21079" x="4489450" y="2946400"/>
          <p14:tracePt t="21096" x="4629150" y="2895600"/>
          <p14:tracePt t="21113" x="4787900" y="2863850"/>
          <p14:tracePt t="21131" x="4940300" y="2851150"/>
          <p14:tracePt t="21146" x="5111750" y="2844800"/>
          <p14:tracePt t="21163" x="5257800" y="2876550"/>
          <p14:tracePt t="21179" x="5365750" y="2914650"/>
          <p14:tracePt t="21196" x="5461000" y="3028950"/>
          <p14:tracePt t="21213" x="5499100" y="3092450"/>
          <p14:tracePt t="21229" x="5505450" y="3162300"/>
          <p14:tracePt t="21246" x="5492750" y="3219450"/>
          <p14:tracePt t="21262" x="5454650" y="3270250"/>
          <p14:tracePt t="21281" x="5391150" y="3321050"/>
          <p14:tracePt t="21297" x="5308600" y="3371850"/>
          <p14:tracePt t="21312" x="5168900" y="3416300"/>
          <p14:tracePt t="21330" x="4991100" y="3448050"/>
          <p14:tracePt t="21346" x="4787900" y="3479800"/>
          <p14:tracePt t="21362" x="4572000" y="3479800"/>
          <p14:tracePt t="21379" x="4381500" y="3448050"/>
          <p14:tracePt t="21397" x="4210050" y="3384550"/>
          <p14:tracePt t="21413" x="4152900" y="3321050"/>
          <p14:tracePt t="21430" x="4127500" y="3263900"/>
          <p14:tracePt t="21447" x="4127500" y="3200400"/>
          <p14:tracePt t="21462" x="4146550" y="3143250"/>
          <p14:tracePt t="21480" x="4197350" y="3086100"/>
          <p14:tracePt t="21497" x="4254500" y="3028950"/>
          <p14:tracePt t="21512" x="4362450" y="2971800"/>
          <p14:tracePt t="21528" x="4425950" y="2959100"/>
          <p14:tracePt t="21545" x="4578350" y="2933700"/>
          <p14:tracePt t="21562" x="4902200" y="2927350"/>
          <p14:tracePt t="21580" x="5130800" y="2933700"/>
          <p14:tracePt t="21597" x="5245100" y="2965450"/>
          <p14:tracePt t="21612" x="5327650" y="3016250"/>
          <p14:tracePt t="21630" x="5372100" y="3067050"/>
          <p14:tracePt t="21645" x="5397500" y="3136900"/>
          <p14:tracePt t="21663" x="5397500" y="3213100"/>
          <p14:tracePt t="21680" x="5359400" y="3289300"/>
          <p14:tracePt t="21696" x="5295900" y="3352800"/>
          <p14:tracePt t="21711" x="5175250" y="3409950"/>
          <p14:tracePt t="21728" x="5010150" y="3435350"/>
          <p14:tracePt t="21744" x="4756150" y="3454400"/>
          <p14:tracePt t="21761" x="4546600" y="3435350"/>
          <p14:tracePt t="21778" x="4305300" y="3384550"/>
          <p14:tracePt t="21796" x="4127500" y="3302000"/>
          <p14:tracePt t="21813" x="4076700" y="3238500"/>
          <p14:tracePt t="21828" x="4064000" y="3175000"/>
          <p14:tracePt t="21846" x="4076700" y="3092450"/>
          <p14:tracePt t="21862" x="4108450" y="3016250"/>
          <p14:tracePt t="21879" x="4197350" y="2940050"/>
          <p14:tracePt t="21894" x="4318000" y="2876550"/>
          <p14:tracePt t="21912" x="4495800" y="2819400"/>
          <p14:tracePt t="21928" x="4724400" y="2787650"/>
          <p14:tracePt t="21944" x="5003800" y="2781300"/>
          <p14:tracePt t="21961" x="5219700" y="2794000"/>
          <p14:tracePt t="21979" x="5410200" y="2857500"/>
          <p14:tracePt t="21994" x="5524500" y="2933700"/>
          <p14:tracePt t="22012" x="5594350" y="3060700"/>
          <p14:tracePt t="22027" x="5594350" y="3105150"/>
          <p14:tracePt t="22045" x="5549900" y="3225800"/>
          <p14:tracePt t="22062" x="5486400" y="3289300"/>
          <p14:tracePt t="22079" x="5422900" y="3321050"/>
          <p14:tracePt t="22094" x="5346700" y="3340100"/>
          <p14:tracePt t="22112" x="5289550" y="3352800"/>
          <p14:tracePt t="22127" x="5251450" y="3352800"/>
          <p14:tracePt t="22144" x="5213350" y="3352800"/>
          <p14:tracePt t="22162" x="5187950" y="3352800"/>
          <p14:tracePt t="22178" x="5181600" y="3352800"/>
          <p14:tracePt t="22195" x="5175250" y="3352800"/>
          <p14:tracePt t="22211" x="5168900" y="3352800"/>
          <p14:tracePt t="22228" x="5168900" y="3346450"/>
          <p14:tracePt t="22293" x="5168900" y="3340100"/>
          <p14:tracePt t="22325" x="5168900" y="3333750"/>
          <p14:tracePt t="22335" x="5168900" y="3327400"/>
          <p14:tracePt t="22381" x="5168900" y="3321050"/>
          <p14:tracePt t="22397" x="5181600" y="3321050"/>
          <p14:tracePt t="22407" x="5181600" y="3314700"/>
          <p14:tracePt t="22417" x="5187950" y="3308350"/>
          <p14:tracePt t="22429" x="5194300" y="3308350"/>
          <p14:tracePt t="22444" x="5200650" y="3308350"/>
          <p14:tracePt t="22461" x="5207000" y="3302000"/>
          <p14:tracePt t="22508" x="5200650" y="3302000"/>
          <p14:tracePt t="22519" x="5194300" y="3302000"/>
          <p14:tracePt t="22765" x="5219700" y="3302000"/>
          <p14:tracePt t="22775" x="5232400" y="3327400"/>
          <p14:tracePt t="22794" x="5232400" y="3352800"/>
          <p14:tracePt t="22811" x="5257800" y="3365500"/>
          <p14:tracePt t="22828" x="5308600" y="3352800"/>
          <p14:tracePt t="22860" x="5308600" y="3359150"/>
          <p14:tracePt t="22877" x="5302250" y="3359150"/>
          <p14:tracePt t="22893" x="5289550" y="3359150"/>
          <p14:tracePt t="22910" x="5276850" y="3365500"/>
          <p14:tracePt t="22925" x="5270500" y="3365500"/>
          <p14:tracePt t="22949" x="5264150" y="3365500"/>
          <p14:tracePt t="22964" x="5257800" y="3365500"/>
          <p14:tracePt t="22975" x="5257800" y="3371850"/>
          <p14:tracePt t="22994" x="5251450" y="3371850"/>
          <p14:tracePt t="23010" x="5245100" y="3371850"/>
          <p14:tracePt t="23027" x="5226050" y="3378200"/>
          <p14:tracePt t="23043" x="5194300" y="3390900"/>
          <p14:tracePt t="23060" x="5099050" y="3403600"/>
          <p14:tracePt t="23075" x="5029200" y="3409950"/>
          <p14:tracePt t="23092" x="4775200" y="3422650"/>
          <p14:tracePt t="23108" x="4540250" y="3416300"/>
          <p14:tracePt t="23124" x="4222750" y="3359150"/>
          <p14:tracePt t="23141" x="3841750" y="3232150"/>
          <p14:tracePt t="23159" x="3530600" y="3048000"/>
          <p14:tracePt t="23176" x="3308350" y="2806700"/>
          <p14:tracePt t="23192" x="3232150" y="2603500"/>
          <p14:tracePt t="23209" x="3219450" y="2330450"/>
          <p14:tracePt t="23226" x="3251200" y="1968500"/>
          <p14:tracePt t="23242" x="3352800" y="1625600"/>
          <p14:tracePt t="23259" x="3454400" y="1339850"/>
          <p14:tracePt t="23276" x="3575050" y="1022350"/>
          <p14:tracePt t="23292" x="3587750" y="889000"/>
          <p14:tracePt t="23309" x="3587750" y="793750"/>
          <p14:tracePt t="23324" x="3562350" y="730250"/>
          <p14:tracePt t="23342" x="3543300" y="685800"/>
          <p14:tracePt t="23357" x="3524250" y="666750"/>
          <p14:tracePt t="23376" x="3511550" y="654050"/>
          <p14:tracePt t="23392" x="3486150" y="641350"/>
          <p14:tracePt t="23407" x="3460750" y="635000"/>
          <p14:tracePt t="23424" x="3435350" y="628650"/>
          <p14:tracePt t="23440" x="3397250" y="628650"/>
          <p14:tracePt t="23459" x="3352800" y="628650"/>
          <p14:tracePt t="23475" x="3282950" y="628650"/>
          <p14:tracePt t="23492" x="3149600" y="628650"/>
          <p14:tracePt t="23508" x="3067050" y="628650"/>
          <p14:tracePt t="23525" x="2978150" y="609600"/>
          <p14:tracePt t="23542" x="2895600" y="590550"/>
          <p14:tracePt t="23557" x="2832100" y="571500"/>
          <p14:tracePt t="23575" x="2774950" y="552450"/>
          <p14:tracePt t="23590" x="2717800" y="539750"/>
          <p14:tracePt t="23607" x="2673350" y="520700"/>
          <p14:tracePt t="23623" x="2647950" y="514350"/>
          <p14:tracePt t="23640" x="2635250" y="508000"/>
          <p14:tracePt t="23717" x="2628900" y="508000"/>
          <p14:tracePt t="23877" x="2628900" y="514350"/>
          <p14:tracePt t="23887" x="2616200" y="539750"/>
          <p14:tracePt t="23899" x="2597150" y="565150"/>
          <p14:tracePt t="23906" x="2571750" y="603250"/>
          <p14:tracePt t="23923" x="2514600" y="654050"/>
          <p14:tracePt t="23939" x="2476500" y="685800"/>
          <p14:tracePt t="23956" x="2317750" y="755650"/>
          <p14:tracePt t="23972" x="2197100" y="781050"/>
          <p14:tracePt t="23991" x="2051050" y="787400"/>
          <p14:tracePt t="24007" x="1917700" y="787400"/>
          <p14:tracePt t="24024" x="1778000" y="755650"/>
          <p14:tracePt t="24039" x="1638300" y="704850"/>
          <p14:tracePt t="24056" x="1530350" y="641350"/>
          <p14:tracePt t="24072" x="1447800" y="584200"/>
          <p14:tracePt t="24090" x="1384300" y="514350"/>
          <p14:tracePt t="24105" x="1339850" y="438150"/>
          <p14:tracePt t="24122" x="1320800" y="355600"/>
          <p14:tracePt t="24140" x="1314450" y="228600"/>
          <p14:tracePt t="24155" x="1339850" y="133350"/>
          <p14:tracePt t="24172" x="1390650" y="44450"/>
          <p14:tracePt t="24189" x="1454150" y="0"/>
          <p14:tracePt t="24207" x="1568450" y="0"/>
          <p14:tracePt t="24223" x="1689100" y="0"/>
          <p14:tracePt t="24238" x="1835150" y="0"/>
          <p14:tracePt t="24257" x="1968500" y="0"/>
          <p14:tracePt t="24273" x="2076450" y="0"/>
          <p14:tracePt t="24290" x="2178050" y="0"/>
          <p14:tracePt t="24306" x="2254250" y="0"/>
          <p14:tracePt t="24322" x="2286000" y="19050"/>
          <p14:tracePt t="24340" x="2393950" y="76200"/>
          <p14:tracePt t="24356" x="2463800" y="133350"/>
          <p14:tracePt t="24373" x="2527300" y="190500"/>
          <p14:tracePt t="24388" x="2565400" y="247650"/>
          <p14:tracePt t="24405" x="2603500" y="317500"/>
          <p14:tracePt t="24421" x="2609850" y="393700"/>
          <p14:tracePt t="24438" x="2616200" y="488950"/>
          <p14:tracePt t="24455" x="2584450" y="603250"/>
          <p14:tracePt t="24471" x="2527300" y="698500"/>
          <p14:tracePt t="24488" x="2457450" y="774700"/>
          <p14:tracePt t="24506" x="2355850" y="850900"/>
          <p14:tracePt t="24521" x="2197100" y="908050"/>
          <p14:tracePt t="24540" x="1917700" y="952500"/>
          <p14:tracePt t="24554" x="1835150" y="952500"/>
          <p14:tracePt t="24571" x="1701800" y="952500"/>
          <p14:tracePt t="24589" x="1562100" y="876300"/>
          <p14:tracePt t="24606" x="1498600" y="793750"/>
          <p14:tracePt t="24621" x="1460500" y="692150"/>
          <p14:tracePt t="24638" x="1447800" y="577850"/>
          <p14:tracePt t="24656" x="1441450" y="457200"/>
          <p14:tracePt t="24671" x="1485900" y="330200"/>
          <p14:tracePt t="24687" x="1562100" y="209550"/>
          <p14:tracePt t="24706" x="1663700" y="101600"/>
          <p14:tracePt t="24721" x="1797050" y="19050"/>
          <p14:tracePt t="24739" x="1930400" y="0"/>
          <p14:tracePt t="24754" x="2076450" y="0"/>
          <p14:tracePt t="24772" x="2241550" y="6350"/>
          <p14:tracePt t="24787" x="2292350" y="25400"/>
          <p14:tracePt t="24805" x="2451100" y="133350"/>
          <p14:tracePt t="24820" x="2540000" y="234950"/>
          <p14:tracePt t="24837" x="2609850" y="342900"/>
          <p14:tracePt t="24855" x="2635250" y="444500"/>
          <p14:tracePt t="24872" x="2635250" y="533400"/>
          <p14:tracePt t="24889" x="2584450" y="628650"/>
          <p14:tracePt t="24905" x="2482850" y="717550"/>
          <p14:tracePt t="24922" x="2343150" y="787400"/>
          <p14:tracePt t="24938" x="2178050" y="825500"/>
          <p14:tracePt t="24953" x="1987550" y="838200"/>
          <p14:tracePt t="24972" x="1701800" y="781050"/>
          <p14:tracePt t="24987" x="1644650" y="755650"/>
          <p14:tracePt t="25005" x="1498600" y="584200"/>
          <p14:tracePt t="25020" x="1460500" y="450850"/>
          <p14:tracePt t="25039" x="1460500" y="317500"/>
          <p14:tracePt t="25056" x="1511300" y="184150"/>
          <p14:tracePt t="25072" x="1600200" y="50800"/>
          <p14:tracePt t="25087" x="1746250" y="0"/>
          <p14:tracePt t="25103" x="1962150" y="0"/>
          <p14:tracePt t="25121" x="2152650" y="0"/>
          <p14:tracePt t="25138" x="2324100" y="0"/>
          <p14:tracePt t="25154" x="2425700" y="6350"/>
          <p14:tracePt t="25171" x="2470150" y="31750"/>
          <p14:tracePt t="25188" x="2476500" y="82550"/>
          <p14:tracePt t="25204" x="2476500" y="133350"/>
          <p14:tracePt t="25221" x="2438400" y="215900"/>
          <p14:tracePt t="25238" x="2374900" y="292100"/>
          <p14:tracePt t="25254" x="2305050" y="368300"/>
          <p14:tracePt t="25271" x="2222500" y="431800"/>
          <p14:tracePt t="25288" x="2146300" y="482600"/>
          <p14:tracePt t="25302" x="2051050" y="533400"/>
          <p14:tracePt t="25319" x="1968500" y="584200"/>
          <p14:tracePt t="25336" x="1879600" y="654050"/>
          <p14:tracePt t="25354" x="1803400" y="736600"/>
          <p14:tracePt t="25369" x="1727200" y="850900"/>
          <p14:tracePt t="25388" x="1644650" y="1035050"/>
          <p14:tracePt t="25402" x="1631950" y="1098550"/>
          <p14:tracePt t="25421" x="1612900" y="1270000"/>
          <p14:tracePt t="25437" x="1606550" y="1377950"/>
          <p14:tracePt t="25454" x="1606550" y="1511300"/>
          <p14:tracePt t="25470" x="1606550" y="1631950"/>
          <p14:tracePt t="25487" x="1612900" y="1727200"/>
          <p14:tracePt t="25503" x="1612900" y="1803400"/>
          <p14:tracePt t="25520" x="1612900" y="1866900"/>
          <p14:tracePt t="25537" x="1619250" y="1917700"/>
          <p14:tracePt t="25553" x="1619250" y="1962150"/>
          <p14:tracePt t="25570" x="1619250" y="2000250"/>
          <p14:tracePt t="25587" x="1619250" y="2038350"/>
          <p14:tracePt t="25604" x="1619250" y="2095500"/>
          <p14:tracePt t="25621" x="1619250" y="2146300"/>
          <p14:tracePt t="25637" x="1619250" y="2190750"/>
          <p14:tracePt t="25654" x="1619250" y="2228850"/>
          <p14:tracePt t="25671" x="1612900" y="2266950"/>
          <p14:tracePt t="25687" x="1600200" y="2311400"/>
          <p14:tracePt t="25704" x="1593850" y="2349500"/>
          <p14:tracePt t="25720" x="1568450" y="2406650"/>
          <p14:tracePt t="25735" x="1536700" y="2457450"/>
          <p14:tracePt t="25752" x="1511300" y="2482850"/>
          <p14:tracePt t="25770" x="1473200" y="2495550"/>
          <p14:tracePt t="25787" x="1435100" y="2489200"/>
          <p14:tracePt t="25804" x="1333500" y="2336800"/>
          <p14:tracePt t="25820" x="1270000" y="2178050"/>
          <p14:tracePt t="25837" x="1231900" y="2032000"/>
          <p14:tracePt t="25851" x="1225550" y="1943100"/>
          <p14:tracePt t="25870" x="1257300" y="1727200"/>
          <p14:tracePt t="25886" x="1352550" y="1619250"/>
          <p14:tracePt t="25903" x="1473200" y="1549400"/>
          <p14:tracePt t="25918" x="1612900" y="1524000"/>
          <p14:tracePt t="25936" x="1701800" y="1517650"/>
          <p14:tracePt t="25953" x="1778000" y="1581150"/>
          <p14:tracePt t="25969" x="1822450" y="1689100"/>
          <p14:tracePt t="25986" x="1847850" y="1841500"/>
          <p14:tracePt t="26001" x="1822450" y="2000250"/>
          <p14:tracePt t="26019" x="1758950" y="2146300"/>
          <p14:tracePt t="26034" x="1695450" y="2254250"/>
          <p14:tracePt t="26051" x="1625600" y="2305050"/>
          <p14:tracePt t="26069" x="1555750" y="2317750"/>
          <p14:tracePt t="26085" x="1524000" y="2317750"/>
          <p14:tracePt t="26102" x="1504950" y="2286000"/>
          <p14:tracePt t="26119" x="1479550" y="2216150"/>
          <p14:tracePt t="26135" x="1466850" y="2152650"/>
          <p14:tracePt t="26150" x="1466850" y="2095500"/>
          <p14:tracePt t="26169" x="1473200" y="2051050"/>
          <p14:tracePt t="26185" x="1485900" y="2019300"/>
          <p14:tracePt t="26200" x="1511300" y="1993900"/>
          <p14:tracePt t="26217" x="1530350" y="1974850"/>
          <p14:tracePt t="26234" x="1555750" y="1974850"/>
          <p14:tracePt t="26252" x="1600200" y="1974850"/>
          <p14:tracePt t="26269" x="1638300" y="1993900"/>
          <p14:tracePt t="26285" x="1682750" y="2025650"/>
          <p14:tracePt t="26302" x="1714500" y="2063750"/>
          <p14:tracePt t="26317" x="1739900" y="2095500"/>
          <p14:tracePt t="26335" x="1765300" y="2133600"/>
          <p14:tracePt t="26350" x="1765300" y="2139950"/>
          <p14:tracePt t="26367" x="1803400" y="2235200"/>
          <p14:tracePt t="26385" x="1803400" y="2247900"/>
          <p14:tracePt t="26549" x="1803400" y="2241550"/>
          <p14:tracePt t="26561" x="1797050" y="2197100"/>
          <p14:tracePt t="26573" x="1758950" y="2114550"/>
          <p14:tracePt t="26586" x="1752600" y="2082800"/>
          <p14:tracePt t="26599" x="1765300" y="1993900"/>
          <p14:tracePt t="26617" x="1790700" y="1930400"/>
          <p14:tracePt t="26633" x="1822450" y="1860550"/>
          <p14:tracePt t="26651" x="1822450" y="1797050"/>
          <p14:tracePt t="26666" x="1822450" y="1752600"/>
          <p14:tracePt t="26684" x="1809750" y="1701800"/>
          <p14:tracePt t="26701" x="1790700" y="1676400"/>
          <p14:tracePt t="26717" x="1778000" y="1657350"/>
          <p14:tracePt t="26732" x="1758950" y="1644650"/>
          <p14:tracePt t="26749" x="1752600" y="1625600"/>
          <p14:tracePt t="26767" x="1752600" y="1612900"/>
          <p14:tracePt t="26784" x="1739900" y="1600200"/>
          <p14:tracePt t="26800" x="1739900" y="1574800"/>
          <p14:tracePt t="26817" x="1739900" y="1555750"/>
          <p14:tracePt t="26834" x="1752600" y="1524000"/>
          <p14:tracePt t="26851" x="1841500" y="1473200"/>
          <p14:tracePt t="26868" x="2260600" y="1320800"/>
          <p14:tracePt t="26882" x="2546350" y="1250950"/>
          <p14:tracePt t="26901" x="3644900" y="1073150"/>
          <p14:tracePt t="26917" x="4356100" y="1022350"/>
          <p14:tracePt t="26934" x="4908550" y="1009650"/>
          <p14:tracePt t="26951" x="5175250" y="1047750"/>
          <p14:tracePt t="26967" x="5238750" y="1085850"/>
          <p14:tracePt t="26982" x="5238750" y="1130300"/>
          <p14:tracePt t="27000" x="5219700" y="1200150"/>
          <p14:tracePt t="27017" x="5168900" y="1257300"/>
          <p14:tracePt t="27032" x="5130800" y="1314450"/>
          <p14:tracePt t="27048" x="5111750" y="1339850"/>
          <p14:tracePt t="27067" x="5105400" y="1358900"/>
          <p14:tracePt t="27082" x="5099050" y="1371600"/>
          <p14:tracePt t="27100" x="5092700" y="1384300"/>
          <p14:tracePt t="27115" x="5086350" y="1384300"/>
          <p14:tracePt t="27133" x="5048250" y="1409700"/>
          <p14:tracePt t="27149" x="4997450" y="1441450"/>
          <p14:tracePt t="27166" x="4927600" y="1485900"/>
          <p14:tracePt t="27183" x="4845050" y="1524000"/>
          <p14:tracePt t="27198" x="4768850" y="1562100"/>
          <p14:tracePt t="27216" x="4692650" y="1606550"/>
          <p14:tracePt t="27231" x="4635500" y="1657350"/>
          <p14:tracePt t="27249" x="4584700" y="1714500"/>
          <p14:tracePt t="27266" x="4546600" y="1778000"/>
          <p14:tracePt t="27281" x="4527550" y="1835150"/>
          <p14:tracePt t="27298" x="4514850" y="1885950"/>
          <p14:tracePt t="27316" x="4527550" y="1924050"/>
          <p14:tracePt t="27332" x="4584700" y="1955800"/>
          <p14:tracePt t="27348" x="4705350" y="1981200"/>
          <p14:tracePt t="27364" x="4851400" y="2000250"/>
          <p14:tracePt t="27382" x="4984750" y="2025650"/>
          <p14:tracePt t="27397" x="5080000" y="2051050"/>
          <p14:tracePt t="27414" x="5105400" y="2057400"/>
          <p14:tracePt t="27432" x="5118100" y="2063750"/>
          <p14:tracePt t="27447" x="5118100" y="2082800"/>
          <p14:tracePt t="27466" x="5118100" y="2089150"/>
          <p14:tracePt t="27481" x="5111750" y="2114550"/>
          <p14:tracePt t="27497" x="5105400" y="2152650"/>
          <p14:tracePt t="27514" x="5105400" y="2184400"/>
          <p14:tracePt t="27532" x="5099050" y="2222500"/>
          <p14:tracePt t="27548" x="5092700" y="2241550"/>
          <p14:tracePt t="27565" x="5092700" y="2260600"/>
          <p14:tracePt t="27582" x="5086350" y="2266950"/>
          <p14:tracePt t="27598" x="5086350" y="2273300"/>
          <p14:tracePt t="27615" x="5080000" y="2279650"/>
          <p14:tracePt t="27632" x="5080000" y="2286000"/>
          <p14:tracePt t="27648" x="5073650" y="2292350"/>
          <p14:tracePt t="27665" x="5073650" y="2298700"/>
          <p14:tracePt t="27682" x="5067300" y="2305050"/>
          <p14:tracePt t="27698" x="5054600" y="2324100"/>
          <p14:tracePt t="27713" x="5041900" y="2343150"/>
          <p14:tracePt t="27730" x="5010150" y="2381250"/>
          <p14:tracePt t="27748" x="4914900" y="2444750"/>
          <p14:tracePt t="27763" x="4857750" y="2470150"/>
          <p14:tracePt t="27781" x="4648200" y="2495550"/>
          <p14:tracePt t="27796" x="4464050" y="2463800"/>
          <p14:tracePt t="27814" x="4235450" y="2387600"/>
          <p14:tracePt t="27830" x="4083050" y="2286000"/>
          <p14:tracePt t="27846" x="3994150" y="2190750"/>
          <p14:tracePt t="27864" x="3962400" y="2095500"/>
          <p14:tracePt t="27881" x="3962400" y="2019300"/>
          <p14:tracePt t="27898" x="3987800" y="1936750"/>
          <p14:tracePt t="27913" x="4051300" y="1860550"/>
          <p14:tracePt t="27929" x="4095750" y="1828800"/>
          <p14:tracePt t="27946" x="4191000" y="1784350"/>
          <p14:tracePt t="27964" x="4235450" y="1765300"/>
          <p14:tracePt t="28037" x="4235450" y="1771650"/>
          <p14:tracePt t="28052" x="4235450" y="1778000"/>
          <p14:tracePt t="28060" x="4235450" y="1784350"/>
          <p14:tracePt t="28076" x="4235450" y="1790700"/>
          <p14:tracePt t="28084" x="4235450" y="1797050"/>
          <p14:tracePt t="28097" x="4235450" y="1803400"/>
          <p14:tracePt t="28114" x="4229100" y="1809750"/>
          <p14:tracePt t="28130" x="4229100" y="1816100"/>
          <p14:tracePt t="28147" x="4229100" y="1828800"/>
          <p14:tracePt t="28162" x="4229100" y="1841500"/>
          <p14:tracePt t="28179" x="4229100" y="1854200"/>
          <p14:tracePt t="28197" x="4235450" y="1892300"/>
          <p14:tracePt t="28214" x="4248150" y="1911350"/>
          <p14:tracePt t="28229" x="4254500" y="1924050"/>
          <p14:tracePt t="28246" x="4260850" y="1930400"/>
          <p14:tracePt t="28269" x="4260850" y="1936750"/>
          <p14:tracePt t="28389" x="4260850" y="1943100"/>
          <p14:tracePt t="28401" x="4260850" y="1955800"/>
          <p14:tracePt t="28414" x="4260850" y="1974850"/>
          <p14:tracePt t="28430" x="4260850" y="1993900"/>
          <p14:tracePt t="28453" x="4260850" y="2000250"/>
          <p14:tracePt t="28621" x="4267200" y="2019300"/>
          <p14:tracePt t="28633" x="4273550" y="2044700"/>
          <p14:tracePt t="28647" x="4298950" y="2101850"/>
          <p14:tracePt t="28661" x="4330700" y="2178050"/>
          <p14:tracePt t="28678" x="4356100" y="2209800"/>
          <p14:tracePt t="28694" x="4406900" y="2273300"/>
          <p14:tracePt t="28711" x="4445000" y="2324100"/>
          <p14:tracePt t="28729" x="4464050" y="2349500"/>
          <p14:tracePt t="28746" x="4470400" y="2368550"/>
          <p14:tracePt t="28761" x="4470400" y="2387600"/>
          <p14:tracePt t="28779" x="4457700" y="2406650"/>
          <p14:tracePt t="28796" x="4368800" y="2438400"/>
          <p14:tracePt t="28812" x="4292600" y="2444750"/>
          <p14:tracePt t="28829" x="4184650" y="2444750"/>
          <p14:tracePt t="28844" x="4057650" y="2406650"/>
          <p14:tracePt t="28861" x="3937000" y="2336800"/>
          <p14:tracePt t="28879" x="3822700" y="2247900"/>
          <p14:tracePt t="28895" x="3765550" y="2139950"/>
          <p14:tracePt t="28912" x="3746500" y="2038350"/>
          <p14:tracePt t="28929" x="3746500" y="1943100"/>
          <p14:tracePt t="28945" x="3803650" y="1860550"/>
          <p14:tracePt t="28962" x="3898900" y="1758950"/>
          <p14:tracePt t="28978" x="4032250" y="1708150"/>
          <p14:tracePt t="28995" x="4203700" y="1663700"/>
          <p14:tracePt t="29012" x="4445000" y="1657350"/>
          <p14:tracePt t="29029" x="4654550" y="1714500"/>
          <p14:tracePt t="29045" x="4832350" y="1790700"/>
          <p14:tracePt t="29062" x="5003800" y="1879600"/>
          <p14:tracePt t="29077" x="5130800" y="1955800"/>
          <p14:tracePt t="29095" x="5213350" y="2032000"/>
          <p14:tracePt t="29110" x="5276850" y="2108200"/>
          <p14:tracePt t="29127" x="5314950" y="2184400"/>
          <p14:tracePt t="29144" x="5334000" y="2247900"/>
          <p14:tracePt t="29161" x="5334000" y="2305050"/>
          <p14:tracePt t="29178" x="5321300" y="2381250"/>
          <p14:tracePt t="29194" x="5270500" y="2457450"/>
          <p14:tracePt t="29210" x="5194300" y="2533650"/>
          <p14:tracePt t="29226" x="5092700" y="2609850"/>
          <p14:tracePt t="29245" x="4883150" y="2679700"/>
          <p14:tracePt t="29261" x="4711700" y="2705100"/>
          <p14:tracePt t="29276" x="4495800" y="2717800"/>
          <p14:tracePt t="29293" x="4273550" y="2698750"/>
          <p14:tracePt t="29311" x="4064000" y="2635250"/>
          <p14:tracePt t="29326" x="3968750" y="2597150"/>
          <p14:tracePt t="29343" x="3689350" y="2362200"/>
          <p14:tracePt t="29361" x="3632200" y="2241550"/>
          <p14:tracePt t="29376" x="3625850" y="2101850"/>
          <p14:tracePt t="29394" x="3651250" y="1955800"/>
          <p14:tracePt t="29409" x="3752850" y="1816100"/>
          <p14:tracePt t="29427" x="3975100" y="1644650"/>
          <p14:tracePt t="29428" x="4102100" y="1587500"/>
          <p14:tracePt t="29443" x="4279900" y="1511300"/>
          <p14:tracePt t="29461" x="4819650" y="1460500"/>
          <p14:tracePt t="29477" x="5213350" y="1504950"/>
          <p14:tracePt t="29494" x="5473700" y="1619250"/>
          <p14:tracePt t="29511" x="5619750" y="1758950"/>
          <p14:tracePt t="29526" x="5670550" y="1911350"/>
          <p14:tracePt t="29544" x="5676900" y="2095500"/>
          <p14:tracePt t="29560" x="5613400" y="2292350"/>
          <p14:tracePt t="29576" x="5473700" y="2501900"/>
          <p14:tracePt t="29594" x="5340350" y="2635250"/>
          <p14:tracePt t="29609" x="5162550" y="2736850"/>
          <p14:tracePt t="29627" x="4991100" y="2781300"/>
          <p14:tracePt t="29642" x="4806950" y="2787650"/>
          <p14:tracePt t="29660" x="4540250" y="2705100"/>
          <p14:tracePt t="29675" x="4381500" y="2565400"/>
          <p14:tracePt t="29693" x="4292600" y="2419350"/>
          <p14:tracePt t="29709" x="4248150" y="2241550"/>
          <p14:tracePt t="29726" x="4248150" y="2082800"/>
          <p14:tracePt t="29743" x="4330700" y="1943100"/>
          <p14:tracePt t="29760" x="4470400" y="1822450"/>
          <p14:tracePt t="29776" x="4756150" y="1720850"/>
          <p14:tracePt t="29792" x="5111750" y="1714500"/>
          <p14:tracePt t="29810" x="5524500" y="1771650"/>
          <p14:tracePt t="29826" x="5861050" y="1892300"/>
          <p14:tracePt t="29843" x="6108700" y="2063750"/>
          <p14:tracePt t="29858" x="6203950" y="2197100"/>
          <p14:tracePt t="29876" x="6184900" y="2425700"/>
          <p14:tracePt t="29892" x="6083300" y="2565400"/>
          <p14:tracePt t="29908" x="5899150" y="2717800"/>
          <p14:tracePt t="29925" x="5695950" y="2806700"/>
          <p14:tracePt t="29943" x="5473700" y="2857500"/>
          <p14:tracePt t="29958" x="5314950" y="2870200"/>
          <p14:tracePt t="29975" x="5187950" y="2870200"/>
          <p14:tracePt t="29992" x="5111750" y="2832100"/>
          <p14:tracePt t="30009" x="5086350" y="2787650"/>
          <p14:tracePt t="30027" x="5067300" y="2724150"/>
          <p14:tracePt t="30041" x="5073650" y="2673350"/>
          <p14:tracePt t="30058" x="5124450" y="2647950"/>
          <p14:tracePt t="30074" x="5149850" y="2635250"/>
          <p14:tracePt t="30091" x="5162550" y="2622550"/>
          <p14:tracePt t="30253" x="5156200" y="2622550"/>
          <p14:tracePt t="30260" x="5156200" y="2616200"/>
          <p14:tracePt t="30275" x="5143500" y="2616200"/>
          <p14:tracePt t="30292" x="5137150" y="2616200"/>
          <p14:tracePt t="30309" x="5137150" y="2609850"/>
          <p14:tracePt t="30325" x="5181600" y="2578100"/>
          <p14:tracePt t="30342" x="5194300" y="2559050"/>
          <p14:tracePt t="30357" x="5194300" y="2552700"/>
          <p14:tracePt t="30375" x="5200650" y="2552700"/>
          <p14:tracePt t="30392" x="5207000" y="2552700"/>
          <p14:tracePt t="30408" x="5213350" y="2552700"/>
          <p14:tracePt t="30425" x="5226050" y="2552700"/>
          <p14:tracePt t="30442" x="5245100" y="2552700"/>
          <p14:tracePt t="30458" x="5257800" y="2552700"/>
          <p14:tracePt t="30473" x="5276850" y="2552700"/>
          <p14:tracePt t="30492" x="5283200" y="2552700"/>
          <p14:tracePt t="30620" x="5276850" y="2552700"/>
          <p14:tracePt t="30633" x="5270500" y="2559050"/>
          <p14:tracePt t="30647" x="5226050" y="2501900"/>
          <p14:tracePt t="30662" x="5219700" y="2374900"/>
          <p14:tracePt t="30677" x="5314950" y="2152650"/>
          <p14:tracePt t="30692" x="5600700" y="1816100"/>
          <p14:tracePt t="30706" x="5829300" y="1644650"/>
          <p14:tracePt t="30723" x="6318250" y="1358900"/>
          <p14:tracePt t="30741" x="7004050" y="1035050"/>
          <p14:tracePt t="30756" x="7226300" y="958850"/>
          <p14:tracePt t="30774" x="7302500" y="939800"/>
          <p14:tracePt t="30789" x="7308850" y="939800"/>
          <p14:tracePt t="30806" x="7283450" y="990600"/>
          <p14:tracePt t="30823" x="7232650" y="1066800"/>
          <p14:tracePt t="30839" x="7207250" y="1104900"/>
          <p14:tracePt t="30856" x="7162800" y="1193800"/>
          <p14:tracePt t="30874" x="7124700" y="1263650"/>
          <p14:tracePt t="30889" x="7099300" y="1327150"/>
          <p14:tracePt t="30906" x="7080250" y="1358900"/>
          <p14:tracePt t="30922" x="7054850" y="1384300"/>
          <p14:tracePt t="30941" x="7029450" y="1403350"/>
          <p14:tracePt t="30957" x="6997700" y="1422400"/>
          <p14:tracePt t="30972" x="6965950" y="1441450"/>
          <p14:tracePt t="30989" x="6921500" y="1466850"/>
          <p14:tracePt t="31006" x="6864350" y="1498600"/>
          <p14:tracePt t="31023" x="6788150" y="1543050"/>
          <p14:tracePt t="31039" x="6711950" y="1593850"/>
          <p14:tracePt t="31055" x="6635750" y="1651000"/>
          <p14:tracePt t="31072" x="6546850" y="1708150"/>
          <p14:tracePt t="31090" x="6464300" y="1758950"/>
          <p14:tracePt t="31105" x="6426200" y="1778000"/>
          <p14:tracePt t="31122" x="6362700" y="1803400"/>
          <p14:tracePt t="31138" x="6305550" y="1828800"/>
          <p14:tracePt t="31157" x="6267450" y="1835150"/>
          <p14:tracePt t="31349" x="6273800" y="1835150"/>
          <p14:tracePt t="31362" x="6280150" y="1835150"/>
          <p14:tracePt t="31421" x="6286500" y="1847850"/>
          <p14:tracePt t="31485" x="6286500" y="1854200"/>
          <p14:tracePt t="31565" x="6280150" y="1860550"/>
          <p14:tracePt t="31579" x="6273800" y="1866900"/>
          <p14:tracePt t="31594" x="6267450" y="1866900"/>
          <p14:tracePt t="31606" x="6254750" y="1873250"/>
          <p14:tracePt t="31622" x="6248400" y="1873250"/>
          <p14:tracePt t="31639" x="6229350" y="1879600"/>
          <p14:tracePt t="31655" x="6216650" y="1885950"/>
          <p14:tracePt t="31692" x="6203950" y="1885950"/>
          <p14:tracePt t="31701" x="6153150" y="1885950"/>
          <p14:tracePt t="31709" x="6146800" y="1885950"/>
          <p14:tracePt t="31722" x="6134100" y="1885950"/>
          <p14:tracePt t="31738" x="6108700" y="1885950"/>
          <p14:tracePt t="31755" x="6076950" y="1892300"/>
          <p14:tracePt t="31770" x="6045200" y="1911350"/>
          <p14:tracePt t="31787" x="6000750" y="1930400"/>
          <p14:tracePt t="31804" x="5981700" y="1962150"/>
          <p14:tracePt t="31822" x="5975350" y="1987550"/>
          <p14:tracePt t="31837" x="5975350" y="2000250"/>
          <p14:tracePt t="31855" x="5975350" y="2019300"/>
          <p14:tracePt t="31871" x="6000750" y="2051050"/>
          <p14:tracePt t="31888" x="6083300" y="2159000"/>
          <p14:tracePt t="31905" x="6102350" y="2190750"/>
          <p14:tracePt t="31920" x="6108700" y="2197100"/>
          <p14:tracePt t="32044" x="6108700" y="2184400"/>
          <p14:tracePt t="32069" x="6108700" y="2178050"/>
          <p14:tracePt t="32082" x="6102350" y="2178050"/>
          <p14:tracePt t="32093" x="6089650" y="2171700"/>
          <p14:tracePt t="32109" x="6083300" y="2165350"/>
          <p14:tracePt t="32119" x="6083300" y="2159000"/>
          <p14:tracePt t="32138" x="6070600" y="2159000"/>
          <p14:tracePt t="32154" x="6057900" y="2152650"/>
          <p14:tracePt t="32171" x="6051550" y="2146300"/>
          <p14:tracePt t="32186" x="6045200" y="2139950"/>
          <p14:tracePt t="32203" x="6038850" y="2133600"/>
          <p14:tracePt t="32219" x="6032500" y="2133600"/>
          <p14:tracePt t="32237" x="6019800" y="2133600"/>
          <p14:tracePt t="32254" x="6007100" y="2133600"/>
          <p14:tracePt t="32270" x="6000750" y="2133600"/>
          <p14:tracePt t="32287" x="5994400" y="2133600"/>
          <p14:tracePt t="32324" x="5994400" y="2146300"/>
          <p14:tracePt t="32337" x="5994400" y="2159000"/>
          <p14:tracePt t="32354" x="6019800" y="2171700"/>
          <p14:tracePt t="32370" x="6115050" y="2216150"/>
          <p14:tracePt t="32385" x="6229350" y="2254250"/>
          <p14:tracePt t="32402" x="6299200" y="2273300"/>
          <p14:tracePt t="32419" x="6311900" y="2279650"/>
          <p14:tracePt t="32436" x="6311900" y="2273300"/>
          <p14:tracePt t="32453" x="6280150" y="2247900"/>
          <p14:tracePt t="32470" x="6242050" y="2228850"/>
          <p14:tracePt t="32487" x="6191250" y="2216150"/>
          <p14:tracePt t="32502" x="6165850" y="2203450"/>
          <p14:tracePt t="32518" x="6115050" y="2184400"/>
          <p14:tracePt t="32535" x="6070600" y="2178050"/>
          <p14:tracePt t="32553" x="6032500" y="2178050"/>
          <p14:tracePt t="32570" x="6007100" y="2178050"/>
          <p14:tracePt t="32586" x="6000750" y="2171700"/>
          <p14:tracePt t="32629" x="5994400" y="2171700"/>
          <p14:tracePt t="32717" x="5988050" y="2165350"/>
          <p14:tracePt t="32731" x="5988050" y="2159000"/>
          <p14:tracePt t="32748" x="5988050" y="2152650"/>
          <p14:tracePt t="32764" x="5988050" y="2146300"/>
          <p14:tracePt t="32772" x="5981700" y="2146300"/>
          <p14:tracePt t="32786" x="5981700" y="2139950"/>
          <p14:tracePt t="32802" x="5981700" y="2133600"/>
          <p14:tracePt t="32819" x="5975350" y="2127250"/>
          <p14:tracePt t="32836" x="5969000" y="2127250"/>
          <p14:tracePt t="32853" x="5962650" y="2114550"/>
          <p14:tracePt t="32869" x="5956300" y="2114550"/>
          <p14:tracePt t="32997" x="5956300" y="2108200"/>
          <p14:tracePt t="33021" x="5975350" y="2101850"/>
          <p14:tracePt t="33035" x="5994400" y="2095500"/>
          <p14:tracePt t="33051" x="6089650" y="2089150"/>
          <p14:tracePt t="33069" x="6235700" y="2089150"/>
          <p14:tracePt t="33084" x="6318250" y="2089150"/>
          <p14:tracePt t="33102" x="6381750" y="2089150"/>
          <p14:tracePt t="33117" x="6432550" y="2095500"/>
          <p14:tracePt t="33135" x="6477000" y="2095500"/>
          <p14:tracePt t="33152" x="6527800" y="2095500"/>
          <p14:tracePt t="33168" x="6591300" y="2095500"/>
          <p14:tracePt t="33183" x="6680200" y="2089150"/>
          <p14:tracePt t="33200" x="6756400" y="2089150"/>
          <p14:tracePt t="33218" x="6832600" y="2089150"/>
          <p14:tracePt t="33235" x="6889750" y="2089150"/>
          <p14:tracePt t="33252" x="6953250" y="2089150"/>
          <p14:tracePt t="33268" x="6991350" y="2089150"/>
          <p14:tracePt t="33283" x="7029450" y="2076450"/>
          <p14:tracePt t="33300" x="7067550" y="2076450"/>
          <p14:tracePt t="33318" x="7112000" y="2076450"/>
          <p14:tracePt t="33334" x="7156450" y="2076450"/>
          <p14:tracePt t="33350" x="7207250" y="2076450"/>
          <p14:tracePt t="33366" x="7264400" y="2076450"/>
          <p14:tracePt t="33384" x="7321550" y="2076450"/>
          <p14:tracePt t="33401" x="7385050" y="2076450"/>
          <p14:tracePt t="33418" x="7461250" y="2076450"/>
          <p14:tracePt t="33435" x="7537450" y="2076450"/>
          <p14:tracePt t="33452" x="7651750" y="2082800"/>
          <p14:tracePt t="33468" x="7721600" y="2082800"/>
          <p14:tracePt t="33485" x="7791450" y="2082800"/>
          <p14:tracePt t="33502" x="7848600" y="2082800"/>
          <p14:tracePt t="33518" x="7899400" y="2082800"/>
          <p14:tracePt t="33535" x="7943850" y="2082800"/>
          <p14:tracePt t="33551" x="7981950" y="2082800"/>
          <p14:tracePt t="33567" x="8007350" y="2082800"/>
          <p14:tracePt t="33584" x="8032750" y="2082800"/>
          <p14:tracePt t="33601" x="8058150" y="2082800"/>
          <p14:tracePt t="33617" x="8077200" y="2082800"/>
          <p14:tracePt t="33634" x="8096250" y="2082800"/>
          <p14:tracePt t="33651" x="8128000" y="2076450"/>
          <p14:tracePt t="33668" x="8172450" y="2070100"/>
          <p14:tracePt t="33682" x="8185150" y="2070100"/>
          <p14:tracePt t="33700" x="8210550" y="2070100"/>
          <p14:tracePt t="33717" x="8216900" y="2070100"/>
          <p14:tracePt t="33909" x="8216900" y="2063750"/>
          <p14:tracePt t="33923" x="8216900" y="2044700"/>
          <p14:tracePt t="33937" x="8216900" y="2019300"/>
          <p14:tracePt t="33951" x="8216900" y="1974850"/>
          <p14:tracePt t="33967" x="8216900" y="1936750"/>
          <p14:tracePt t="33983" x="8216900" y="1898650"/>
          <p14:tracePt t="33998" x="8216900" y="1879600"/>
          <p14:tracePt t="34016" x="8216900" y="1847850"/>
          <p14:tracePt t="34031" x="8210550" y="1828800"/>
          <p14:tracePt t="34049" x="8204200" y="1816100"/>
          <p14:tracePt t="34065" x="8197850" y="1803400"/>
          <p14:tracePt t="34081" x="8197850" y="1797050"/>
          <p14:tracePt t="34124" x="8191500" y="1797050"/>
          <p14:tracePt t="34132" x="8178800" y="1797050"/>
          <p14:tracePt t="34149" x="8166100" y="1797050"/>
          <p14:tracePt t="34164" x="8134350" y="1797050"/>
          <p14:tracePt t="34181" x="8089900" y="1797050"/>
          <p14:tracePt t="34199" x="8026400" y="1790700"/>
          <p14:tracePt t="34216" x="7943850" y="1778000"/>
          <p14:tracePt t="34232" x="7848600" y="1765300"/>
          <p14:tracePt t="34248" x="7747000" y="1752600"/>
          <p14:tracePt t="34264" x="7639050" y="1746250"/>
          <p14:tracePt t="34281" x="7518400" y="1739900"/>
          <p14:tracePt t="34297" x="7416800" y="1733550"/>
          <p14:tracePt t="34316" x="7270750" y="1733550"/>
          <p14:tracePt t="34332" x="7181850" y="1733550"/>
          <p14:tracePt t="34380" x="7118350" y="1739900"/>
          <p14:tracePt t="34389" x="6883400" y="1790700"/>
          <p14:tracePt t="34397" x="6838950" y="1797050"/>
          <p14:tracePt t="34414" x="6661150" y="1822450"/>
          <p14:tracePt t="34430" x="6584950" y="1828800"/>
          <p14:tracePt t="34447" x="6540500" y="1828800"/>
          <p14:tracePt t="34465" x="6464300" y="1828800"/>
          <p14:tracePt t="34482" x="6388100" y="1835150"/>
          <p14:tracePt t="34497" x="6330950" y="1835150"/>
          <p14:tracePt t="34514" x="6286500" y="1828800"/>
          <p14:tracePt t="34530" x="6248400" y="1822450"/>
          <p14:tracePt t="34548" x="6191250" y="1816100"/>
          <p14:tracePt t="34565" x="6165850" y="1816100"/>
          <p14:tracePt t="34582" x="6140450" y="1816100"/>
          <p14:tracePt t="34598" x="6102350" y="1816100"/>
          <p14:tracePt t="34613" x="6076950" y="1816100"/>
          <p14:tracePt t="34631" x="6038850" y="1816100"/>
          <p14:tracePt t="34648" x="6007100" y="1822450"/>
          <p14:tracePt t="34665" x="5981700" y="1822450"/>
          <p14:tracePt t="34682" x="5956300" y="1828800"/>
          <p14:tracePt t="34696" x="5930900" y="1835150"/>
          <p14:tracePt t="34713" x="5911850" y="1841500"/>
          <p14:tracePt t="34731" x="5905500" y="1841500"/>
          <p14:tracePt t="34764" x="5899150" y="1841500"/>
          <p14:tracePt t="34812" x="5899150" y="1847850"/>
          <p14:tracePt t="34826" x="5899150" y="1854200"/>
          <p14:tracePt t="34839" x="5899150" y="1866900"/>
          <p14:tracePt t="34847" x="5899150" y="1879600"/>
          <p14:tracePt t="34864" x="5899150" y="1911350"/>
          <p14:tracePt t="34881" x="5899150" y="1949450"/>
          <p14:tracePt t="34898" x="5905500" y="2000250"/>
          <p14:tracePt t="34914" x="5911850" y="2038350"/>
          <p14:tracePt t="34931" x="5911850" y="2070100"/>
          <p14:tracePt t="34932" x="5918200" y="2082800"/>
          <p14:tracePt t="34948" x="5918200" y="2101850"/>
          <p14:tracePt t="35004" x="5918200" y="2108200"/>
          <p14:tracePt t="35037" x="5930900" y="2108200"/>
          <p14:tracePt t="35050" x="5943600" y="2108200"/>
          <p14:tracePt t="35064" x="5994400" y="2108200"/>
          <p14:tracePt t="35081" x="6134100" y="2114550"/>
          <p14:tracePt t="35097" x="6223000" y="2120900"/>
          <p14:tracePt t="35112" x="6438900" y="2133600"/>
          <p14:tracePt t="35130" x="6629400" y="2165350"/>
          <p14:tracePt t="35145" x="6851650" y="2190750"/>
          <p14:tracePt t="35162" x="7029450" y="2203450"/>
          <p14:tracePt t="35179" x="7188200" y="2222500"/>
          <p14:tracePt t="35195" x="7391400" y="2228850"/>
          <p14:tracePt t="35213" x="7499350" y="2228850"/>
          <p14:tracePt t="35230" x="7607300" y="2228850"/>
          <p14:tracePt t="35246" x="7696200" y="2228850"/>
          <p14:tracePt t="35262" x="7766050" y="2216150"/>
          <p14:tracePt t="35280" x="7829550" y="2209800"/>
          <p14:tracePt t="35297" x="7861300" y="2197100"/>
          <p14:tracePt t="35312" x="7874000" y="2190750"/>
          <p14:tracePt t="35330" x="7886700" y="2184400"/>
          <p14:tracePt t="35345" x="7886700" y="2178050"/>
          <p14:tracePt t="35363" x="7893050" y="2152650"/>
          <p14:tracePt t="35380" x="7905750" y="2120900"/>
          <p14:tracePt t="35396" x="7912100" y="2076450"/>
          <p14:tracePt t="35412" x="7924800" y="2038350"/>
          <p14:tracePt t="35429" x="7956550" y="1993900"/>
          <p14:tracePt t="35445" x="7975600" y="1968500"/>
          <p14:tracePt t="35461" x="8001000" y="1930400"/>
          <p14:tracePt t="35478" x="8026400" y="1898650"/>
          <p14:tracePt t="35495" x="8045450" y="1885950"/>
          <p14:tracePt t="35513" x="8051800" y="1873250"/>
          <p14:tracePt t="35528" x="8058150" y="1873250"/>
          <p14:tracePt t="35548" x="8058150" y="1866900"/>
          <p14:tracePt t="35621" x="8058150" y="1860550"/>
          <p14:tracePt t="35636" x="8058150" y="1854200"/>
          <p14:tracePt t="35650" x="8058150" y="1847850"/>
          <p14:tracePt t="35662" x="8051800" y="1841500"/>
          <p14:tracePt t="35677" x="8007350" y="1828800"/>
          <p14:tracePt t="35694" x="7975600" y="1822450"/>
          <p14:tracePt t="35712" x="7899400" y="1822450"/>
          <p14:tracePt t="35729" x="7804150" y="1816100"/>
          <p14:tracePt t="35745" x="7689850" y="1809750"/>
          <p14:tracePt t="35762" x="7600950" y="1809750"/>
          <p14:tracePt t="35779" x="7442200" y="1809750"/>
          <p14:tracePt t="35796" x="6883400" y="1803400"/>
          <p14:tracePt t="35812" x="6629400" y="1803400"/>
          <p14:tracePt t="35829" x="6419850" y="1803400"/>
          <p14:tracePt t="35845" x="6254750" y="1803400"/>
          <p14:tracePt t="35862" x="6127750" y="1803400"/>
          <p14:tracePt t="35877" x="6032500" y="1803400"/>
          <p14:tracePt t="35895" x="5962650" y="1816100"/>
          <p14:tracePt t="35912" x="5930900" y="1828800"/>
          <p14:tracePt t="35928" x="5924550" y="1828800"/>
          <p14:tracePt t="36277" x="5924550" y="1835150"/>
          <p14:tracePt t="36291" x="5943600" y="1866900"/>
          <p14:tracePt t="36308" x="6019800" y="1974850"/>
          <p14:tracePt t="36323" x="6083300" y="2127250"/>
          <p14:tracePt t="36332" x="6115050" y="2203450"/>
          <p14:tracePt t="36342" x="6140450" y="2266950"/>
          <p14:tracePt t="36361" x="6165850" y="2362200"/>
          <p14:tracePt t="36377" x="6165850" y="2381250"/>
          <p14:tracePt t="36410" x="6159500" y="2349500"/>
          <p14:tracePt t="36427" x="6140450" y="2298700"/>
          <p14:tracePt t="36428" x="6134100" y="2273300"/>
          <p14:tracePt t="36444" x="6115050" y="2228850"/>
          <p14:tracePt t="36461" x="6108700" y="2209800"/>
          <p14:tracePt t="36477" x="6102350" y="2184400"/>
          <p14:tracePt t="36494" x="6089650" y="2171700"/>
          <p14:tracePt t="36509" x="6089650" y="2159000"/>
          <p14:tracePt t="36527" x="6083300" y="2146300"/>
          <p14:tracePt t="36543" x="6083300" y="2139950"/>
          <p14:tracePt t="36559" x="6070600" y="2127250"/>
          <p14:tracePt t="36577" x="6064250" y="2120900"/>
          <p14:tracePt t="36592" x="6045200" y="2114550"/>
          <p14:tracePt t="36609" x="6026150" y="2108200"/>
          <p14:tracePt t="36625" x="6000750" y="2101850"/>
          <p14:tracePt t="36644" x="5975350" y="2095500"/>
          <p14:tracePt t="36660" x="5969000" y="2089150"/>
          <p14:tracePt t="36692" x="5969000" y="2082800"/>
          <p14:tracePt t="36710" x="5969000" y="2070100"/>
          <p14:tracePt t="36743" x="5969000" y="2057400"/>
          <p14:tracePt t="36821" x="5969000" y="2063750"/>
          <p14:tracePt t="36828" x="5975350" y="2070100"/>
          <p14:tracePt t="36841" x="5975350" y="2076450"/>
          <p14:tracePt t="36860" x="5981700" y="2089150"/>
          <p14:tracePt t="36876" x="5988050" y="2095500"/>
          <p14:tracePt t="36893" x="5988050" y="2101850"/>
          <p14:tracePt t="37021" x="5994400" y="2101850"/>
          <p14:tracePt t="37036" x="6013450" y="2101850"/>
          <p14:tracePt t="37051" x="6032500" y="2101850"/>
          <p14:tracePt t="37066" x="6051550" y="2101850"/>
          <p14:tracePt t="37081" x="6108700" y="2101850"/>
          <p14:tracePt t="37096" x="6191250" y="2101850"/>
          <p14:tracePt t="37112" x="6254750" y="2101850"/>
          <p14:tracePt t="37127" x="6305550" y="2101850"/>
          <p14:tracePt t="37143" x="6318250" y="2101850"/>
          <p14:tracePt t="37157" x="6324600" y="2101850"/>
          <p14:tracePt t="37175" x="6324600" y="2095500"/>
          <p14:tracePt t="37192" x="6305550" y="2076450"/>
          <p14:tracePt t="37208" x="6299200" y="2070100"/>
          <p14:tracePt t="37225" x="6280150" y="2057400"/>
          <p14:tracePt t="37242" x="6273800" y="2051050"/>
          <p14:tracePt t="37284" x="6267450" y="2051050"/>
          <p14:tracePt t="37501" x="6267450" y="2057400"/>
          <p14:tracePt t="37516" x="6280150" y="2076450"/>
          <p14:tracePt t="37532" x="6299200" y="2114550"/>
          <p14:tracePt t="37549" x="6330950" y="2159000"/>
          <p14:tracePt t="37566" x="6369050" y="2197100"/>
          <p14:tracePt t="37583" x="6413500" y="2222500"/>
          <p14:tracePt t="37600" x="6457950" y="2228850"/>
          <p14:tracePt t="37611" x="6477000" y="2228850"/>
          <p14:tracePt t="37624" x="6502400" y="2228850"/>
          <p14:tracePt t="37641" x="6521450" y="2216150"/>
          <p14:tracePt t="37656" x="6521450" y="2197100"/>
          <p14:tracePt t="37674" x="6521450" y="2165350"/>
          <p14:tracePt t="37691" x="6521450" y="2127250"/>
          <p14:tracePt t="37706" x="6515100" y="2089150"/>
          <p14:tracePt t="37723" x="6496050" y="2063750"/>
          <p14:tracePt t="37741" x="6477000" y="2038350"/>
          <p14:tracePt t="37757" x="6477000" y="2025650"/>
          <p14:tracePt t="37796" x="6470650" y="2025650"/>
          <p14:tracePt t="37949" x="6470650" y="2032000"/>
          <p14:tracePt t="37964" x="6477000" y="2032000"/>
          <p14:tracePt t="37980" x="6477000" y="2038350"/>
          <p14:tracePt t="38004" x="6483350" y="2044700"/>
          <p14:tracePt t="38020" x="6483350" y="2051050"/>
          <p14:tracePt t="38029" x="6489700" y="2051050"/>
          <p14:tracePt t="38052" x="6496050" y="2057400"/>
          <p14:tracePt t="38068" x="6502400" y="2057400"/>
          <p14:tracePt t="38078" x="6502400" y="2063750"/>
          <p14:tracePt t="38090" x="6508750" y="2063750"/>
          <p14:tracePt t="38108" x="6521450" y="2063750"/>
          <p14:tracePt t="38122" x="6527800" y="2070100"/>
          <p14:tracePt t="38196" x="6553200" y="2070100"/>
          <p14:tracePt t="38206" x="6654800" y="2070100"/>
          <p14:tracePt t="38223" x="6692900" y="2063750"/>
          <p14:tracePt t="38238" x="6711950" y="2044700"/>
          <p14:tracePt t="38255" x="6718300" y="2038350"/>
          <p14:tracePt t="38271" x="6724650" y="2019300"/>
          <p14:tracePt t="38288" x="6724650" y="1993900"/>
          <p14:tracePt t="38306" x="6724650" y="1974850"/>
          <p14:tracePt t="38322" x="6718300" y="1962150"/>
          <p14:tracePt t="38338" x="6718300" y="1955800"/>
          <p14:tracePt t="38356" x="6711950" y="1949450"/>
          <p14:tracePt t="38469" x="6718300" y="1949450"/>
          <p14:tracePt t="38493" x="6724650" y="1955800"/>
          <p14:tracePt t="38516" x="6731000" y="1955800"/>
          <p14:tracePt t="38709" x="6737350" y="1955800"/>
          <p14:tracePt t="38724" x="6743700" y="1955800"/>
          <p14:tracePt t="38740" x="6750050" y="1955800"/>
          <p14:tracePt t="39844" x="6750050" y="1962150"/>
          <p14:tracePt t="39860" x="6750050" y="1968500"/>
          <p14:tracePt t="40037" x="6743700" y="1974850"/>
          <p14:tracePt t="40053" x="6737350" y="1962150"/>
          <p14:tracePt t="40071" x="6724650" y="1936750"/>
          <p14:tracePt t="40083" x="6711950" y="1879600"/>
          <p14:tracePt t="40100" x="6711950" y="1841500"/>
          <p14:tracePt t="40118" x="6711950" y="1835150"/>
          <p14:tracePt t="40135" x="6718300" y="1835150"/>
          <p14:tracePt t="40151" x="6724650" y="1835150"/>
          <p14:tracePt t="40168" x="6731000" y="1847850"/>
          <p14:tracePt t="40183" x="6731000" y="1860550"/>
          <p14:tracePt t="40202" x="6731000" y="1879600"/>
          <p14:tracePt t="40218" x="6731000" y="1885950"/>
          <p14:tracePt t="40268" x="6737350" y="1885950"/>
          <p14:tracePt t="40276" x="6743700" y="1885950"/>
          <p14:tracePt t="40284" x="6756400" y="1885950"/>
          <p14:tracePt t="40301" x="6762750" y="1885950"/>
          <p14:tracePt t="40324" x="6769100" y="1885950"/>
          <p14:tracePt t="40334" x="6775450" y="1885950"/>
          <p14:tracePt t="40485" x="6775450" y="1898650"/>
          <p14:tracePt t="40500" x="6781800" y="1911350"/>
          <p14:tracePt t="40518" x="6781800" y="1917700"/>
          <p14:tracePt t="40535" x="6781800" y="1924050"/>
          <p14:tracePt t="40550" x="6781800" y="1936750"/>
          <p14:tracePt t="40566" x="6788150" y="1943100"/>
          <p14:tracePt t="40620" x="6788150" y="1949450"/>
          <p14:tracePt t="41133" x="6800850" y="1949450"/>
          <p14:tracePt t="41148" x="6838950" y="1943100"/>
          <p14:tracePt t="41166" x="6896100" y="1943100"/>
          <p14:tracePt t="41184" x="6934200" y="1949450"/>
          <p14:tracePt t="41199" x="6940550" y="1955800"/>
          <p14:tracePt t="41214" x="6946900" y="1968500"/>
          <p14:tracePt t="41231" x="6946900" y="1974850"/>
          <p14:tracePt t="41249" x="6946900" y="2006600"/>
          <p14:tracePt t="41266" x="6927850" y="2025650"/>
          <p14:tracePt t="41282" x="6883400" y="2063750"/>
          <p14:tracePt t="41297" x="6832600" y="2082800"/>
          <p14:tracePt t="41314" x="6775450" y="2101850"/>
          <p14:tracePt t="41330" x="6699250" y="2114550"/>
          <p14:tracePt t="41347" x="6623050" y="2120900"/>
          <p14:tracePt t="41364" x="6553200" y="2120900"/>
          <p14:tracePt t="41380" x="6546850" y="2114550"/>
          <p14:tracePt t="41398" x="6546850" y="2108200"/>
          <p14:tracePt t="41415" x="6546850" y="2095500"/>
          <p14:tracePt t="41432" x="6553200" y="2082800"/>
          <p14:tracePt t="41448" x="6572250" y="2070100"/>
          <p14:tracePt t="41465" x="6604000" y="2051050"/>
          <p14:tracePt t="41480" x="6654800" y="2044700"/>
          <p14:tracePt t="41497" x="6724650" y="2038350"/>
          <p14:tracePt t="41513" x="6794500" y="2038350"/>
          <p14:tracePt t="41532" x="6877050" y="2044700"/>
          <p14:tracePt t="41547" x="6889750" y="2051050"/>
          <p14:tracePt t="41563" x="6921500" y="2057400"/>
          <p14:tracePt t="41628" x="6921500" y="2063750"/>
          <p14:tracePt t="41653" x="6921500" y="2070100"/>
          <p14:tracePt t="41669" x="6915150" y="2076450"/>
          <p14:tracePt t="41700" x="6915150" y="2082800"/>
          <p14:tracePt t="41708" x="6908800" y="2082800"/>
          <p14:tracePt t="41837" x="6915150" y="2076450"/>
          <p14:tracePt t="41852" x="6915150" y="2063750"/>
          <p14:tracePt t="41876" x="6915150" y="2057400"/>
          <p14:tracePt t="41892" x="6915150" y="2051050"/>
          <p14:tracePt t="41901" x="6927850" y="2038350"/>
          <p14:tracePt t="41914" x="6934200" y="2006600"/>
          <p14:tracePt t="41929" x="6985000" y="1943100"/>
          <p14:tracePt t="41947" x="7048500" y="1885950"/>
          <p14:tracePt t="41962" x="7112000" y="1860550"/>
          <p14:tracePt t="41979" x="7137400" y="1847850"/>
          <p14:tracePt t="41997" x="7207250" y="1841500"/>
          <p14:tracePt t="42012" x="7239000" y="1854200"/>
          <p14:tracePt t="42030" x="7270750" y="1873250"/>
          <p14:tracePt t="42045" x="7283450" y="1892300"/>
          <p14:tracePt t="42062" x="7289800" y="1917700"/>
          <p14:tracePt t="42079" x="7289800" y="1930400"/>
          <p14:tracePt t="42097" x="7289800" y="1936750"/>
          <p14:tracePt t="42113" x="7289800" y="1949450"/>
          <p14:tracePt t="42130" x="7289800" y="1955800"/>
          <p14:tracePt t="42146" x="7270750" y="1962150"/>
          <p14:tracePt t="42163" x="7239000" y="1968500"/>
          <p14:tracePt t="42178" x="7194550" y="1968500"/>
          <p14:tracePt t="42197" x="7131050" y="1968500"/>
          <p14:tracePt t="42213" x="7080250" y="1968500"/>
          <p14:tracePt t="42228" x="7048500" y="1962150"/>
          <p14:tracePt t="42245" x="7035800" y="1962150"/>
          <p14:tracePt t="42372" x="7035800" y="1955800"/>
          <p14:tracePt t="42380" x="7035800" y="1949450"/>
          <p14:tracePt t="42420" x="7035800" y="1943100"/>
          <p14:tracePt t="42556" x="7035800" y="1955800"/>
          <p14:tracePt t="42572" x="7035800" y="1968500"/>
          <p14:tracePt t="42588" x="7035800" y="1981200"/>
          <p14:tracePt t="42598" x="7029450" y="1987550"/>
          <p14:tracePt t="42612" x="7016750" y="1987550"/>
          <p14:tracePt t="42629" x="6985000" y="2000250"/>
          <p14:tracePt t="42644" x="6959600" y="2006600"/>
          <p14:tracePt t="42660" x="6927850" y="2006600"/>
          <p14:tracePt t="42679" x="6896100" y="2006600"/>
          <p14:tracePt t="42695" x="6864350" y="2006600"/>
          <p14:tracePt t="42712" x="6845300" y="2006600"/>
          <p14:tracePt t="42728" x="6838950" y="2000250"/>
          <p14:tracePt t="42744" x="6832600" y="2000250"/>
          <p14:tracePt t="42762" x="6832600" y="1993900"/>
          <p14:tracePt t="42777" x="6832600" y="1987550"/>
          <p14:tracePt t="42794" x="6845300" y="1981200"/>
          <p14:tracePt t="42811" x="6877050" y="1968500"/>
          <p14:tracePt t="42843" x="6915150" y="1955800"/>
          <p14:tracePt t="42861" x="6940550" y="1955800"/>
          <p14:tracePt t="42877" x="6953250" y="1962150"/>
          <p14:tracePt t="42893" x="6959600" y="1968500"/>
          <p14:tracePt t="42910" x="6959600" y="1987550"/>
          <p14:tracePt t="42928" x="6940550" y="2006600"/>
          <p14:tracePt t="42943" x="6902450" y="2012950"/>
          <p14:tracePt t="42960" x="6858000" y="2012950"/>
          <p14:tracePt t="42978" x="6819900" y="2012950"/>
          <p14:tracePt t="42995" x="6794500" y="2000250"/>
          <p14:tracePt t="43011" x="6788150" y="1968500"/>
          <p14:tracePt t="43026" x="6781800" y="1936750"/>
          <p14:tracePt t="43043" x="6781800" y="1905000"/>
          <p14:tracePt t="43061" x="6807200" y="1847850"/>
          <p14:tracePt t="43077" x="6845300" y="1822450"/>
          <p14:tracePt t="43093" x="6896100" y="1809750"/>
          <p14:tracePt t="43109" x="6965950" y="1809750"/>
          <p14:tracePt t="43128" x="7010400" y="1809750"/>
          <p14:tracePt t="43143" x="7042150" y="1828800"/>
          <p14:tracePt t="43159" x="7054850" y="1854200"/>
          <p14:tracePt t="43176" x="7054850" y="1873250"/>
          <p14:tracePt t="43194" x="7054850" y="1885950"/>
          <p14:tracePt t="43211" x="7048500" y="1892300"/>
          <p14:tracePt t="43309" x="7042150" y="1892300"/>
          <p14:tracePt t="43325" x="7029450" y="1892300"/>
          <p14:tracePt t="43500" x="7016750" y="1892300"/>
          <p14:tracePt t="43517" x="6978650" y="1885950"/>
          <p14:tracePt t="43535" x="6978650" y="1828800"/>
          <p14:tracePt t="43548" x="7016750" y="1778000"/>
          <p14:tracePt t="43560" x="7042150" y="1758950"/>
          <p14:tracePt t="43575" x="7105650" y="1739900"/>
          <p14:tracePt t="43592" x="7156450" y="1733550"/>
          <p14:tracePt t="43608" x="7169150" y="1752600"/>
          <p14:tracePt t="43625" x="7188200" y="1828800"/>
          <p14:tracePt t="43641" x="7194550" y="1917700"/>
          <p14:tracePt t="43660" x="7194550" y="2044700"/>
          <p14:tracePt t="43677" x="7194550" y="2146300"/>
          <p14:tracePt t="43693" x="7175500" y="2254250"/>
          <p14:tracePt t="43709" x="7137400" y="2374900"/>
          <p14:tracePt t="43725" x="7067550" y="2482850"/>
          <p14:tracePt t="43741" x="6985000" y="2603500"/>
          <p14:tracePt t="43759" x="6883400" y="2673350"/>
          <p14:tracePt t="43774" x="6781800" y="2730500"/>
          <p14:tracePt t="43791" x="6673850" y="2768600"/>
          <p14:tracePt t="43808" x="6584950" y="2774950"/>
          <p14:tracePt t="43824" x="6502400" y="2774950"/>
          <p14:tracePt t="43843" x="6413500" y="2755900"/>
          <p14:tracePt t="43859" x="6330950" y="2717800"/>
          <p14:tracePt t="43876" x="6286500" y="2686050"/>
          <p14:tracePt t="43891" x="6286500" y="2673350"/>
          <p14:tracePt t="43909" x="6267450" y="2628900"/>
          <p14:tracePt t="43926" x="6261100" y="2597150"/>
          <p14:tracePt t="43941" x="6261100" y="2571750"/>
          <p14:tracePt t="43957" x="6261100" y="2552700"/>
          <p14:tracePt t="43975" x="6254750" y="2533650"/>
          <p14:tracePt t="43992" x="6254750" y="2527300"/>
          <p14:tracePt t="44009" x="6248400" y="2514600"/>
          <p14:tracePt t="44025" x="6235700" y="2501900"/>
          <p14:tracePt t="44042" x="6216650" y="2489200"/>
          <p14:tracePt t="44057" x="6191250" y="2470150"/>
          <p14:tracePt t="44075" x="6146800" y="2444750"/>
          <p14:tracePt t="44092" x="6115050" y="2425700"/>
          <p14:tracePt t="44109" x="6089650" y="2413000"/>
          <p14:tracePt t="44124" x="6064250" y="2400300"/>
          <p14:tracePt t="44140" x="6045200" y="2387600"/>
          <p14:tracePt t="44157" x="6032500" y="2387600"/>
          <p14:tracePt t="44174" x="6026150" y="2381250"/>
          <p14:tracePt t="44213" x="6019800" y="2381250"/>
          <p14:tracePt t="44876" x="6013450" y="2368550"/>
          <p14:tracePt t="44894" x="6013450" y="2355850"/>
          <p14:tracePt t="44911" x="6007100" y="2355850"/>
          <p14:tracePt t="44929" x="6007100" y="2349500"/>
          <p14:tracePt t="44940" x="6007100" y="2336800"/>
          <p14:tracePt t="44956" x="6013450" y="2311400"/>
          <p14:tracePt t="44973" x="6019800" y="2279650"/>
          <p14:tracePt t="44988" x="6032500" y="2222500"/>
          <p14:tracePt t="45005" x="6057900" y="2178050"/>
          <p14:tracePt t="45022" x="6057900" y="2146300"/>
          <p14:tracePt t="45040" x="6070600" y="2133600"/>
          <p14:tracePt t="45056" x="6070600" y="2127250"/>
          <p14:tracePt t="45076" x="6070600" y="2120900"/>
          <p14:tracePt t="45100" x="6070600" y="2127250"/>
          <p14:tracePt t="45109" x="6070600" y="2139950"/>
          <p14:tracePt t="45121" x="6070600" y="2152650"/>
          <p14:tracePt t="45140" x="6070600" y="2197100"/>
          <p14:tracePt t="45156" x="6070600" y="2254250"/>
          <p14:tracePt t="45173" x="6076950" y="2317750"/>
          <p14:tracePt t="45189" x="6096000" y="2355850"/>
          <p14:tracePt t="45204" x="6096000" y="2374900"/>
          <p14:tracePt t="45364" x="6089650" y="2374900"/>
          <p14:tracePt t="45389" x="6076950" y="2374900"/>
          <p14:tracePt t="45406" x="6070600" y="2374900"/>
          <p14:tracePt t="45452" x="6064250" y="2374900"/>
          <p14:tracePt t="45462" x="6057900" y="2374900"/>
          <p14:tracePt t="45492" x="6051550" y="2374900"/>
          <p14:tracePt t="45516" x="6045200" y="2374900"/>
          <p14:tracePt t="45532" x="6038850" y="2368550"/>
          <p14:tracePt t="45548" x="6032500" y="2368550"/>
          <p14:tracePt t="45572" x="6026150" y="2368550"/>
          <p14:tracePt t="45604" x="6019800" y="2368550"/>
          <p14:tracePt t="45828" x="6019800" y="2355850"/>
          <p14:tracePt t="45845" x="6019800" y="2330450"/>
          <p14:tracePt t="45862" x="6019800" y="2298700"/>
          <p14:tracePt t="45879" x="6032500" y="2286000"/>
          <p14:tracePt t="45897" x="6051550" y="2247900"/>
          <p14:tracePt t="45916" x="6089650" y="2209800"/>
          <p14:tracePt t="45935" x="6127750" y="2203450"/>
          <p14:tracePt t="45951" x="6165850" y="2203450"/>
          <p14:tracePt t="45959" x="6184900" y="2203450"/>
          <p14:tracePt t="45970" x="6210300" y="2209800"/>
          <p14:tracePt t="45987" x="6261100" y="2254250"/>
          <p14:tracePt t="46004" x="6324600" y="2355850"/>
          <p14:tracePt t="46021" x="6350000" y="2419350"/>
          <p14:tracePt t="46037" x="6356350" y="2476500"/>
          <p14:tracePt t="46052" x="6362700" y="2508250"/>
          <p14:tracePt t="46069" x="6356350" y="2527300"/>
          <p14:tracePt t="46087" x="6337300" y="2540000"/>
          <p14:tracePt t="46102" x="6305550" y="2546350"/>
          <p14:tracePt t="46119" x="6248400" y="2546350"/>
          <p14:tracePt t="46137" x="6184900" y="2546350"/>
          <p14:tracePt t="46154" x="6127750" y="2533650"/>
          <p14:tracePt t="46169" x="6083300" y="2508250"/>
          <p14:tracePt t="46185" x="6057900" y="2489200"/>
          <p14:tracePt t="46204" x="6038850" y="2457450"/>
          <p14:tracePt t="46220" x="6032500" y="2438400"/>
          <p14:tracePt t="46235" x="6032500" y="2419350"/>
          <p14:tracePt t="46254" x="6032500" y="2413000"/>
          <p14:tracePt t="46268" x="6032500" y="2393950"/>
          <p14:tracePt t="46285" x="6057900" y="2368550"/>
          <p14:tracePt t="46303" x="6070600" y="2362200"/>
          <p14:tracePt t="46320" x="6076950" y="2362200"/>
          <p14:tracePt t="46356" x="6083300" y="2362200"/>
          <p14:tracePt t="46372" x="6083300" y="2368550"/>
          <p14:tracePt t="46389" x="6083300" y="2393950"/>
          <p14:tracePt t="46404" x="6083300" y="2406650"/>
          <p14:tracePt t="46420" x="6083300" y="2413000"/>
          <p14:tracePt t="46436" x="6083300" y="2425700"/>
          <p14:tracePt t="46453" x="6083300" y="2432050"/>
          <p14:tracePt t="46469" x="6076950" y="2438400"/>
          <p14:tracePt t="46517" x="6070600" y="2438400"/>
          <p14:tracePt t="46525" x="6076950" y="2438400"/>
          <p14:tracePt t="46540" x="6102350" y="2438400"/>
          <p14:tracePt t="46552" x="6140450" y="2425700"/>
          <p14:tracePt t="46569" x="6248400" y="2393950"/>
          <p14:tracePt t="46584" x="6400800" y="2374900"/>
          <p14:tracePt t="46601" x="6553200" y="2368550"/>
          <p14:tracePt t="46619" x="6718300" y="2355850"/>
          <p14:tracePt t="46636" x="6737350" y="2355850"/>
          <p14:tracePt t="46653" x="6750050" y="2355850"/>
          <p14:tracePt t="46732" x="6756400" y="2355850"/>
          <p14:tracePt t="46750" x="6756400" y="2362200"/>
          <p14:tracePt t="46764" x="6769100" y="2362200"/>
          <p14:tracePt t="46837" x="6781800" y="2362200"/>
          <p14:tracePt t="46854" x="6794500" y="2362200"/>
          <p14:tracePt t="46871" x="6813550" y="2362200"/>
          <p14:tracePt t="46885" x="6826250" y="2362200"/>
          <p14:tracePt t="46902" x="6858000" y="2362200"/>
          <p14:tracePt t="46918" x="6883400" y="2355850"/>
          <p14:tracePt t="46935" x="6908800" y="2355850"/>
          <p14:tracePt t="46952" x="6927850" y="2349500"/>
          <p14:tracePt t="46968" x="6934200" y="2349500"/>
          <p14:tracePt t="47069" x="6927850" y="2349500"/>
          <p14:tracePt t="47086" x="6921500" y="2349500"/>
          <p14:tracePt t="47220" x="6927850" y="2343150"/>
          <p14:tracePt t="47237" x="6965950" y="2336800"/>
          <p14:tracePt t="47257" x="7016750" y="2336800"/>
          <p14:tracePt t="47268" x="7112000" y="2324100"/>
          <p14:tracePt t="47284" x="7156450" y="2324100"/>
          <p14:tracePt t="47301" x="7207250" y="2317750"/>
          <p14:tracePt t="47324" x="7251700" y="2311400"/>
          <p14:tracePt t="47334" x="7296150" y="2311400"/>
          <p14:tracePt t="47351" x="7410450" y="2311400"/>
          <p14:tracePt t="47845" x="7708900" y="2330450"/>
          <p14:tracePt t="47862" x="7721600" y="2343150"/>
          <p14:tracePt t="47875" x="7734300" y="2349500"/>
          <p14:tracePt t="47885" x="7747000" y="2362200"/>
          <p14:tracePt t="47898" x="7753350" y="2374900"/>
          <p14:tracePt t="47915" x="7759700" y="2387600"/>
          <p14:tracePt t="47933" x="7772400" y="2419350"/>
          <p14:tracePt t="47948" x="7772400" y="2425700"/>
          <p14:tracePt t="47973" x="7772400" y="2432050"/>
          <p14:tracePt t="47988" x="7759700" y="2432050"/>
          <p14:tracePt t="47999" x="7759700" y="2438400"/>
          <p14:tracePt t="48015" x="7747000" y="2438400"/>
          <p14:tracePt t="48032" x="7721600" y="2438400"/>
          <p14:tracePt t="48049" x="7689850" y="2438400"/>
          <p14:tracePt t="48065" x="7664450" y="2432050"/>
          <p14:tracePt t="48082" x="7651750" y="2425700"/>
          <p14:tracePt t="48097" x="7645400" y="2413000"/>
          <p14:tracePt t="48132" x="7645400" y="2406650"/>
          <p14:tracePt t="48147" x="7645400" y="2400300"/>
          <p14:tracePt t="48165" x="7645400" y="2393950"/>
          <p14:tracePt t="48181" x="7658100" y="2387600"/>
          <p14:tracePt t="48199" x="7677150" y="2374900"/>
          <p14:tracePt t="48214" x="7702550" y="2362200"/>
          <p14:tracePt t="48230" x="7721600" y="2355850"/>
          <p14:tracePt t="48248" x="7734300" y="2355850"/>
          <p14:tracePt t="48265" x="7740650" y="2355850"/>
          <p14:tracePt t="48282" x="7747000" y="2355850"/>
          <p14:tracePt t="48364" x="7740650" y="2362200"/>
          <p14:tracePt t="48382" x="7734300" y="2362200"/>
          <p14:tracePt t="48400" x="7727950" y="2368550"/>
          <p14:tracePt t="48415" x="7702550" y="2381250"/>
          <p14:tracePt t="48430" x="7670800" y="2387600"/>
          <p14:tracePt t="48447" x="7639050" y="2387600"/>
          <p14:tracePt t="48463" x="7607300" y="2387600"/>
          <p14:tracePt t="48481" x="7588250" y="2387600"/>
          <p14:tracePt t="48498" x="7562850" y="2387600"/>
          <p14:tracePt t="48514" x="7550150" y="2387600"/>
          <p14:tracePt t="48531" x="7543800" y="2381250"/>
          <p14:tracePt t="48546" x="7537450" y="2381250"/>
          <p14:tracePt t="48741" x="7537450" y="2374900"/>
          <p14:tracePt t="48765" x="7537450" y="2368550"/>
          <p14:tracePt t="48783" x="7543800" y="2368550"/>
          <p14:tracePt t="48804" x="7550150" y="2362200"/>
          <p14:tracePt t="48852" x="7556500" y="2362200"/>
          <p14:tracePt t="48876" x="7562850" y="2362200"/>
          <p14:tracePt t="48890" x="7569200" y="2362200"/>
          <p14:tracePt t="48909" x="7569200" y="2355850"/>
          <p14:tracePt t="49037" x="7562850" y="2355850"/>
          <p14:tracePt t="49054" x="7499350" y="2368550"/>
          <p14:tracePt t="49065" x="7448550" y="2374900"/>
          <p14:tracePt t="49078" x="7391400" y="2393950"/>
          <p14:tracePt t="49095" x="7258050" y="2406650"/>
          <p14:tracePt t="49113" x="7099300" y="2419350"/>
          <p14:tracePt t="49130" x="6927850" y="2425700"/>
          <p14:tracePt t="49145" x="6762750" y="2425700"/>
          <p14:tracePt t="49161" x="6623050" y="2432050"/>
          <p14:tracePt t="49180" x="6464300" y="2444750"/>
          <p14:tracePt t="49195" x="6432550" y="2444750"/>
          <p14:tracePt t="49213" x="6362700" y="2451100"/>
          <p14:tracePt t="49230" x="6343650" y="2451100"/>
          <p14:tracePt t="49246" x="6324600" y="2451100"/>
          <p14:tracePt t="49263" x="6299200" y="2451100"/>
          <p14:tracePt t="49279" x="6273800" y="2451100"/>
          <p14:tracePt t="49296" x="6235700" y="2451100"/>
          <p14:tracePt t="49313" x="6191250" y="2444750"/>
          <p14:tracePt t="49329" x="6146800" y="2444750"/>
          <p14:tracePt t="49346" x="6108700" y="2438400"/>
          <p14:tracePt t="49361" x="6076950" y="2438400"/>
          <p14:tracePt t="49379" x="6032500" y="2438400"/>
          <p14:tracePt t="49396" x="6013450" y="2438400"/>
          <p14:tracePt t="49413" x="5988050" y="2438400"/>
          <p14:tracePt t="49429" x="5975350" y="2438400"/>
          <p14:tracePt t="49446" x="5962650" y="2438400"/>
          <p14:tracePt t="49462" x="5956300" y="2438400"/>
          <p14:tracePt t="49620" x="5962650" y="2438400"/>
          <p14:tracePt t="49638" x="5988050" y="2438400"/>
          <p14:tracePt t="49656" x="6038850" y="2438400"/>
          <p14:tracePt t="49670" x="6134100" y="2438400"/>
          <p14:tracePt t="49684" x="6178550" y="2444750"/>
          <p14:tracePt t="49693" x="6242050" y="2444750"/>
          <p14:tracePt t="49710" x="6388100" y="2444750"/>
          <p14:tracePt t="49727" x="6527800" y="2444750"/>
          <p14:tracePt t="49745" x="6692900" y="2444750"/>
          <p14:tracePt t="49761" x="6832600" y="2444750"/>
          <p14:tracePt t="49778" x="6959600" y="2444750"/>
          <p14:tracePt t="49795" x="7061200" y="2444750"/>
          <p14:tracePt t="49811" x="7200900" y="2444750"/>
          <p14:tracePt t="49828" x="7277100" y="2444750"/>
          <p14:tracePt t="49845" x="7353300" y="2444750"/>
          <p14:tracePt t="49861" x="7416800" y="2438400"/>
          <p14:tracePt t="49876" x="7467600" y="2438400"/>
          <p14:tracePt t="49895" x="7524750" y="2438400"/>
          <p14:tracePt t="49910" x="7581900" y="2438400"/>
          <p14:tracePt t="49928" x="7620000" y="2438400"/>
          <p14:tracePt t="49944" x="7645400" y="2438400"/>
          <p14:tracePt t="49960" x="7664450" y="2438400"/>
          <p14:tracePt t="49977" x="7689850" y="2438400"/>
          <p14:tracePt t="49994" x="7708900" y="2438400"/>
          <p14:tracePt t="50009" x="7740650" y="2438400"/>
          <p14:tracePt t="50028" x="7791450" y="2438400"/>
          <p14:tracePt t="50044" x="7816850" y="2438400"/>
          <p14:tracePt t="50060" x="7829550" y="2432050"/>
          <p14:tracePt t="50076" x="7835900" y="2425700"/>
          <p14:tracePt t="50093" x="7842250" y="2413000"/>
          <p14:tracePt t="50109" x="7842250" y="2387600"/>
          <p14:tracePt t="50126" x="7842250" y="2349500"/>
          <p14:tracePt t="50144" x="7842250" y="2317750"/>
          <p14:tracePt t="50161" x="7842250" y="2286000"/>
          <p14:tracePt t="50177" x="7835900" y="2266950"/>
          <p14:tracePt t="50194" x="7829550" y="2247900"/>
          <p14:tracePt t="50209" x="7816850" y="2228850"/>
          <p14:tracePt t="50227" x="7810500" y="2222500"/>
          <p14:tracePt t="50242" x="7810500" y="2216150"/>
          <p14:tracePt t="50276" x="7797800" y="2216150"/>
          <p14:tracePt t="50310" x="7785100" y="2216150"/>
          <p14:tracePt t="50327" x="7753350" y="2216150"/>
          <p14:tracePt t="50343" x="7708900" y="2216150"/>
          <p14:tracePt t="50360" x="7664450" y="2216150"/>
          <p14:tracePt t="50377" x="7613650" y="2216150"/>
          <p14:tracePt t="50393" x="7556500" y="2216150"/>
          <p14:tracePt t="50410" x="7480300" y="2209800"/>
          <p14:tracePt t="50427" x="7385050" y="2209800"/>
          <p14:tracePt t="50428" x="7327900" y="2209800"/>
          <p14:tracePt t="50443" x="7200900" y="2209800"/>
          <p14:tracePt t="50460" x="7042150" y="2209800"/>
          <p14:tracePt t="50477" x="6883400" y="2209800"/>
          <p14:tracePt t="50493" x="6705600" y="2209800"/>
          <p14:tracePt t="50510" x="6540500" y="2216150"/>
          <p14:tracePt t="50527" x="6394450" y="2216150"/>
          <p14:tracePt t="50541" x="6254750" y="2228850"/>
          <p14:tracePt t="50558" x="6134100" y="2247900"/>
          <p14:tracePt t="50575" x="6045200" y="2266950"/>
          <p14:tracePt t="50591" x="5975350" y="2273300"/>
          <p14:tracePt t="50608" x="5930900" y="2286000"/>
          <p14:tracePt t="50625" x="5892800" y="2298700"/>
          <p14:tracePt t="50641" x="5880100" y="2298700"/>
          <p14:tracePt t="50781" x="5873750" y="2298700"/>
          <p14:tracePt t="50812" x="5873750" y="2305050"/>
          <p14:tracePt t="50836" x="5867400" y="2311400"/>
          <p14:tracePt t="50845" x="5861050" y="2317750"/>
          <p14:tracePt t="50857" x="5861050" y="2324100"/>
          <p14:tracePt t="50876" x="5854700" y="2381250"/>
          <p14:tracePt t="50892" x="5854700" y="2438400"/>
          <p14:tracePt t="50907" x="5861050" y="2489200"/>
          <p14:tracePt t="50925" x="5880100" y="2520950"/>
          <p14:tracePt t="50942" x="5892800" y="2540000"/>
          <p14:tracePt t="50957" x="5911850" y="2546350"/>
          <p14:tracePt t="50975" x="5943600" y="2552700"/>
          <p14:tracePt t="50990" x="5981700" y="2552700"/>
          <p14:tracePt t="51009" x="6032500" y="2552700"/>
          <p14:tracePt t="51025" x="6121400" y="2546350"/>
          <p14:tracePt t="51040" x="6223000" y="2546350"/>
          <p14:tracePt t="51059" x="6337300" y="2546350"/>
          <p14:tracePt t="51075" x="6553200" y="2552700"/>
          <p14:tracePt t="51092" x="6686550" y="2571750"/>
          <p14:tracePt t="51107" x="6737350" y="2578100"/>
          <p14:tracePt t="51123" x="6927850" y="2616200"/>
          <p14:tracePt t="51142" x="7073900" y="2628900"/>
          <p14:tracePt t="51157" x="7245350" y="2641600"/>
          <p14:tracePt t="51173" x="7423150" y="2647950"/>
          <p14:tracePt t="51191" x="7620000" y="2654300"/>
          <p14:tracePt t="51207" x="7804150" y="2654300"/>
          <p14:tracePt t="51223" x="8020050" y="2654300"/>
          <p14:tracePt t="51241" x="8204200" y="2654300"/>
          <p14:tracePt t="51258" x="8382000" y="2641600"/>
          <p14:tracePt t="51275" x="8521700" y="2628900"/>
          <p14:tracePt t="51291" x="8705850" y="2616200"/>
          <p14:tracePt t="51306" x="8756650" y="2616200"/>
          <p14:tracePt t="51325" x="8896350" y="2609850"/>
          <p14:tracePt t="51341" x="8947150" y="2609850"/>
          <p14:tracePt t="51358" x="8978900" y="2603500"/>
          <p14:tracePt t="51373" x="8991600" y="2603500"/>
          <p14:tracePt t="51429" x="8997950" y="2603500"/>
          <p14:tracePt t="51525" x="9004300" y="2597150"/>
          <p14:tracePt t="51544" x="9010650" y="2597150"/>
          <p14:tracePt t="51561" x="9023350" y="2584450"/>
          <p14:tracePt t="51574" x="9048750" y="2571750"/>
          <p14:tracePt t="51589" x="9074150" y="2552700"/>
          <p14:tracePt t="51606" x="9112250" y="2533650"/>
          <p14:tracePt t="51624" x="9144000" y="2520950"/>
          <p14:tracePt t="51639" x="9175750" y="2508250"/>
          <p14:tracePt t="51655" x="9194800" y="2495550"/>
          <p14:tracePt t="51672" x="9213850" y="2482850"/>
          <p14:tracePt t="51716" x="9220200" y="2482850"/>
          <p14:tracePt t="51740" x="9188450" y="2482850"/>
          <p14:tracePt t="51750" x="9131300" y="2482850"/>
          <p14:tracePt t="51759" x="9055100" y="2482850"/>
          <p14:tracePt t="51773" x="8985250" y="2482850"/>
          <p14:tracePt t="51790" x="8845550" y="2482850"/>
          <p14:tracePt t="51806" x="8693150" y="2482850"/>
          <p14:tracePt t="51823" x="8566150" y="2482850"/>
          <p14:tracePt t="51838" x="8477250" y="2482850"/>
          <p14:tracePt t="51856" x="8445500" y="2482850"/>
          <p14:tracePt t="51873" x="8439150" y="2482850"/>
          <p14:tracePt t="51908" x="8432800" y="2482850"/>
          <p14:tracePt t="52125" x="8445500" y="2482850"/>
          <p14:tracePt t="52143" x="8489950" y="2489200"/>
          <p14:tracePt t="52163" x="8585200" y="2501900"/>
          <p14:tracePt t="52183" x="8775700" y="2514600"/>
          <p14:tracePt t="52193" x="8858250" y="2514600"/>
          <p14:tracePt t="52206" x="8921750" y="2520950"/>
          <p14:tracePt t="52222" x="9055100" y="2520950"/>
          <p14:tracePt t="52239" x="9169400" y="2514600"/>
          <p14:tracePt t="52254" x="9232900" y="2489200"/>
          <p14:tracePt t="52271" x="9258300" y="2476500"/>
          <p14:tracePt t="52287" x="9277350" y="2451100"/>
          <p14:tracePt t="52304" x="9277350" y="2425700"/>
          <p14:tracePt t="52322" x="9277350" y="2387600"/>
          <p14:tracePt t="52339" x="9277350" y="2349500"/>
          <p14:tracePt t="52356" x="9277350" y="2279650"/>
          <p14:tracePt t="52370" x="9271000" y="2254250"/>
          <p14:tracePt t="52389" x="9232900" y="2178050"/>
          <p14:tracePt t="52404" x="9194800" y="2133600"/>
          <p14:tracePt t="52420" x="9118600" y="2089150"/>
          <p14:tracePt t="52437" x="9029700" y="2057400"/>
          <p14:tracePt t="52454" x="8934450" y="2025650"/>
          <p14:tracePt t="52472" x="8813800" y="2019300"/>
          <p14:tracePt t="52487" x="8661400" y="2019300"/>
          <p14:tracePt t="52505" x="8528050" y="2032000"/>
          <p14:tracePt t="52520" x="8388350" y="2057400"/>
          <p14:tracePt t="52537" x="8280400" y="2095500"/>
          <p14:tracePt t="52555" x="8197850" y="2139950"/>
          <p14:tracePt t="52570" x="8140700" y="2197100"/>
          <p14:tracePt t="52587" x="8108950" y="2260600"/>
          <p14:tracePt t="52603" x="8089900" y="2362200"/>
          <p14:tracePt t="52621" x="8083550" y="2406650"/>
          <p14:tracePt t="52636" x="8096250" y="2438400"/>
          <p14:tracePt t="52654" x="8128000" y="2463800"/>
          <p14:tracePt t="52671" x="8166100" y="2489200"/>
          <p14:tracePt t="52686" x="8242300" y="2508250"/>
          <p14:tracePt t="52704" x="8318500" y="2520950"/>
          <p14:tracePt t="52719" x="8420100" y="2527300"/>
          <p14:tracePt t="52736" x="8515350" y="2533650"/>
          <p14:tracePt t="52753" x="8591550" y="2533650"/>
          <p14:tracePt t="52771" x="8623300" y="2533650"/>
          <p14:tracePt t="52997" x="8623300" y="2527300"/>
          <p14:tracePt t="53381" x="8616950" y="2527300"/>
          <p14:tracePt t="53399" x="8597900" y="2520950"/>
          <p14:tracePt t="53417" x="8591550" y="2514600"/>
          <p14:tracePt t="53429" x="8572500" y="2489200"/>
          <p14:tracePt t="53440" x="8566150" y="2476500"/>
          <p14:tracePt t="53453" x="8559800" y="2457450"/>
          <p14:tracePt t="53469" x="8553450" y="2425700"/>
          <p14:tracePt t="53484" x="8553450" y="2419350"/>
          <p14:tracePt t="53509" x="8559800" y="2406650"/>
          <p14:tracePt t="53541" x="8559800" y="2400300"/>
          <p14:tracePt t="53652" x="8547100" y="2400300"/>
          <p14:tracePt t="53668" x="8540750" y="2400300"/>
          <p14:tracePt t="53679" x="8534400" y="2400300"/>
          <p14:tracePt t="53692" x="8489950" y="2368550"/>
          <p14:tracePt t="53704" x="8451850" y="2324100"/>
          <p14:tracePt t="53718" x="8420100" y="2266950"/>
          <p14:tracePt t="53734" x="8413750" y="2222500"/>
          <p14:tracePt t="53752" x="8407400" y="2209800"/>
          <p14:tracePt t="53767" x="8401050" y="2209800"/>
          <p14:tracePt t="53785" x="8382000" y="2209800"/>
          <p14:tracePt t="53802" x="8369300" y="2209800"/>
          <p14:tracePt t="53818" x="8350250" y="2216150"/>
          <p14:tracePt t="53834" x="8331200" y="2222500"/>
          <p14:tracePt t="53924" x="8337550" y="2222500"/>
          <p14:tracePt t="53934" x="8343900" y="2222500"/>
          <p14:tracePt t="53950" x="8356600" y="2222500"/>
          <p14:tracePt t="53968" x="8375650" y="2222500"/>
          <p14:tracePt t="53985" x="8382000" y="2222500"/>
          <p14:tracePt t="54001" x="8388350" y="2222500"/>
          <p14:tracePt t="54018" x="8401050" y="2228850"/>
          <p14:tracePt t="54034" x="8420100" y="2235200"/>
          <p14:tracePt t="54050" x="8432800" y="2241550"/>
          <p14:tracePt t="54084" x="8439150" y="2241550"/>
          <p14:tracePt t="54293" x="8432800" y="2241550"/>
          <p14:tracePt t="54310" x="8426450" y="2241550"/>
          <p14:tracePt t="54319" x="8426450" y="2228850"/>
          <p14:tracePt t="54334" x="8413750" y="2216150"/>
          <p14:tracePt t="54350" x="8413750" y="2209800"/>
          <p14:tracePt t="54524" x="8413750" y="2197100"/>
          <p14:tracePt t="54543" x="8394700" y="2165350"/>
          <p14:tracePt t="54561" x="8388350" y="2146300"/>
          <p14:tracePt t="54572" x="8375650" y="2139950"/>
          <p14:tracePt t="54598" x="8375650" y="2133600"/>
          <p14:tracePt t="54616" x="8388350" y="2133600"/>
          <p14:tracePt t="54632" x="8407400" y="2146300"/>
          <p14:tracePt t="54648" x="8439150" y="2171700"/>
          <p14:tracePt t="54666" x="8464550" y="2197100"/>
          <p14:tracePt t="54683" x="8489950" y="2222500"/>
          <p14:tracePt t="54698" x="8496300" y="2228850"/>
          <p14:tracePt t="54733" x="8496300" y="2235200"/>
          <p14:tracePt t="54805" x="8502650" y="2235200"/>
          <p14:tracePt t="54917" x="8502650" y="2260600"/>
          <p14:tracePt t="54936" x="8451850" y="2343150"/>
          <p14:tracePt t="54953" x="8121650" y="2705100"/>
          <p14:tracePt t="54964" x="7524750" y="3206750"/>
          <p14:tracePt t="54982" x="6635750" y="3765550"/>
          <p14:tracePt t="54997" x="5562600" y="4229100"/>
          <p14:tracePt t="55015" x="4489450" y="4622800"/>
          <p14:tracePt t="55031" x="3543300" y="4940300"/>
          <p14:tracePt t="55049" x="2787650" y="5162550"/>
          <p14:tracePt t="55065" x="2330450" y="5270500"/>
          <p14:tracePt t="55082" x="2159000" y="5295900"/>
          <p14:tracePt t="55097" x="2133600" y="5295900"/>
          <p14:tracePt t="55116" x="2133600" y="5302250"/>
          <p14:tracePt t="55130" x="2139950" y="5302250"/>
          <p14:tracePt t="55148" x="2159000" y="5276850"/>
          <p14:tracePt t="55164" x="2165350" y="5264150"/>
          <p14:tracePt t="55180" x="2178050" y="5238750"/>
          <p14:tracePt t="55197" x="2178050" y="5232400"/>
          <p14:tracePt t="55215" x="2178050" y="5226050"/>
          <p14:tracePt t="55231" x="2178050" y="5219700"/>
          <p14:tracePt t="55247" x="2184400" y="5219700"/>
          <p14:tracePt t="55265" x="2184400" y="5213350"/>
          <p14:tracePt t="55281" x="2184400" y="5207000"/>
          <p14:tracePt t="55300" x="2184400" y="5200650"/>
          <p14:tracePt t="55313" x="2178050" y="5200650"/>
          <p14:tracePt t="55332" x="2139950" y="5194300"/>
          <p14:tracePt t="55347" x="2127250" y="5194300"/>
          <p14:tracePt t="55365" x="2070100" y="5181600"/>
          <p14:tracePt t="55380" x="1987550" y="5181600"/>
          <p14:tracePt t="55398" x="1892300" y="5181600"/>
          <p14:tracePt t="55414" x="1803400" y="5181600"/>
          <p14:tracePt t="55430" x="1714500" y="5181600"/>
          <p14:tracePt t="55448" x="1657350" y="5181600"/>
          <p14:tracePt t="55464" x="1631950" y="5181600"/>
          <p14:tracePt t="55497" x="1625600" y="5181600"/>
          <p14:tracePt t="55524" x="1619250" y="5181600"/>
          <p14:tracePt t="55540" x="1606550" y="5181600"/>
          <p14:tracePt t="55550" x="1600200" y="5181600"/>
          <p14:tracePt t="55564" x="1587500" y="5181600"/>
          <p14:tracePt t="55581" x="1574800" y="5175250"/>
          <p14:tracePt t="55597" x="1562100" y="5175250"/>
          <p14:tracePt t="55614" x="1555750" y="5175250"/>
          <p14:tracePt t="55630" x="1549400" y="5175250"/>
          <p14:tracePt t="55647" x="1536700" y="5181600"/>
          <p14:tracePt t="55662" x="1485900" y="5219700"/>
          <p14:tracePt t="55681" x="1454150" y="5264150"/>
          <p14:tracePt t="55696" x="1390650" y="5321300"/>
          <p14:tracePt t="55712" x="1339850" y="5365750"/>
          <p14:tracePt t="55729" x="1295400" y="5403850"/>
          <p14:tracePt t="55746" x="1257300" y="5422900"/>
          <p14:tracePt t="55762" x="1238250" y="5441950"/>
          <p14:tracePt t="55779" x="1225550" y="5441950"/>
          <p14:tracePt t="55804" x="1219200" y="5435600"/>
          <p14:tracePt t="55814" x="1219200" y="5416550"/>
          <p14:tracePt t="55830" x="1212850" y="5391150"/>
          <p14:tracePt t="55847" x="1212850" y="5327650"/>
          <p14:tracePt t="55863" x="1212850" y="5251450"/>
          <p14:tracePt t="55880" x="1219200" y="5162550"/>
          <p14:tracePt t="55895" x="1225550" y="5130800"/>
          <p14:tracePt t="55912" x="1250950" y="5054600"/>
          <p14:tracePt t="55928" x="1276350" y="4997450"/>
          <p14:tracePt t="55945" x="1282700" y="4965700"/>
          <p14:tracePt t="55962" x="1289050" y="4959350"/>
          <p14:tracePt t="55978" x="1295400" y="4953000"/>
          <p14:tracePt t="55997" x="1308100" y="4946650"/>
          <p14:tracePt t="56012" x="1320800" y="4946650"/>
          <p14:tracePt t="56046" x="1339850" y="4946650"/>
          <p14:tracePt t="56108" x="1339850" y="4953000"/>
          <p14:tracePt t="56172" x="1339850" y="4959350"/>
          <p14:tracePt t="56205" x="1339850" y="4953000"/>
          <p14:tracePt t="56396" x="1333500" y="4953000"/>
          <p14:tracePt t="56429" x="1327150" y="4953000"/>
          <p14:tracePt t="56448" x="1320800" y="4965700"/>
          <p14:tracePt t="56462" x="1314450" y="4978400"/>
          <p14:tracePt t="56477" x="1308100" y="4997450"/>
          <p14:tracePt t="56494" x="1295400" y="5022850"/>
          <p14:tracePt t="56512" x="1295400" y="5048250"/>
          <p14:tracePt t="56529" x="1295400" y="5086350"/>
          <p14:tracePt t="56545" x="1295400" y="5137150"/>
          <p14:tracePt t="56562" x="1308100" y="5181600"/>
          <p14:tracePt t="56577" x="1333500" y="5245100"/>
          <p14:tracePt t="56594" x="1339850" y="5270500"/>
          <p14:tracePt t="56610" x="1358900" y="5340350"/>
          <p14:tracePt t="56628" x="1384300" y="5416550"/>
          <p14:tracePt t="56645" x="1384300" y="5441950"/>
          <p14:tracePt t="56662" x="1384300" y="5448300"/>
          <p14:tracePt t="56716" x="1390650" y="5429250"/>
          <p14:tracePt t="56737" x="1390650" y="5410200"/>
          <p14:tracePt t="56751" x="1390650" y="5403850"/>
          <p14:tracePt t="56762" x="1390650" y="5391150"/>
          <p14:tracePt t="56778" x="1397000" y="5384800"/>
          <p14:tracePt t="56793" x="1397000" y="5372100"/>
          <p14:tracePt t="56811" x="1403350" y="5365750"/>
          <p14:tracePt t="56828" x="1409700" y="5359400"/>
          <p14:tracePt t="56845" x="1422400" y="5359400"/>
          <p14:tracePt t="56861" x="1428750" y="5359400"/>
          <p14:tracePt t="56877" x="1447800" y="5359400"/>
          <p14:tracePt t="56893" x="1460500" y="5359400"/>
          <p14:tracePt t="56909" x="1473200" y="5365750"/>
          <p14:tracePt t="56927" x="1473200" y="5372100"/>
          <p14:tracePt t="56944" x="1479550" y="5372100"/>
          <p14:tracePt t="56961" x="1479550" y="5378450"/>
          <p14:tracePt t="56977" x="1479550" y="5391150"/>
          <p14:tracePt t="56993" x="1479550" y="5397500"/>
          <p14:tracePt t="57011" x="1473200" y="5422900"/>
          <p14:tracePt t="57028" x="1435100" y="5461000"/>
          <p14:tracePt t="57042" x="1416050" y="5473700"/>
          <p14:tracePt t="57059" x="1365250" y="5486400"/>
          <p14:tracePt t="57076" x="1276350" y="5492750"/>
          <p14:tracePt t="57092" x="1225550" y="5486400"/>
          <p14:tracePt t="57109" x="1162050" y="5448300"/>
          <p14:tracePt t="57127" x="1111250" y="5403850"/>
          <p14:tracePt t="57144" x="1073150" y="5346700"/>
          <p14:tracePt t="57159" x="1035050" y="5276850"/>
          <p14:tracePt t="57177" x="1016000" y="5219700"/>
          <p14:tracePt t="57192" x="1009650" y="5200650"/>
          <p14:tracePt t="57209" x="1009650" y="5187950"/>
          <p14:tracePt t="57227" x="1009650" y="5175250"/>
          <p14:tracePt t="57243" x="1016000" y="5162550"/>
          <p14:tracePt t="57259" x="1022350" y="5149850"/>
          <p14:tracePt t="57275" x="1073150" y="5099050"/>
          <p14:tracePt t="57292" x="1136650" y="5067300"/>
          <p14:tracePt t="57308" x="1231900" y="5016500"/>
          <p14:tracePt t="57327" x="1339850" y="4984750"/>
          <p14:tracePt t="57342" x="1460500" y="4965700"/>
          <p14:tracePt t="57360" x="1574800" y="4959350"/>
          <p14:tracePt t="57375" x="1651000" y="4959350"/>
          <p14:tracePt t="57392" x="1708150" y="4965700"/>
          <p14:tracePt t="57410" x="1739900" y="4984750"/>
          <p14:tracePt t="57426" x="1765300" y="5010150"/>
          <p14:tracePt t="57428" x="1778000" y="5022850"/>
          <p14:tracePt t="57441" x="1784350" y="5041900"/>
          <p14:tracePt t="57458" x="1803400" y="5080000"/>
          <p14:tracePt t="57475" x="1816100" y="5137150"/>
          <p14:tracePt t="57491" x="1847850" y="5226050"/>
          <p14:tracePt t="57508" x="1854200" y="5270500"/>
          <p14:tracePt t="57525" x="1854200" y="5302250"/>
          <p14:tracePt t="57543" x="1854200" y="5327650"/>
          <p14:tracePt t="57559" x="1841500" y="5346700"/>
          <p14:tracePt t="57574" x="1809750" y="5365750"/>
          <p14:tracePt t="57592" x="1765300" y="5378450"/>
          <p14:tracePt t="57608" x="1714500" y="5384800"/>
          <p14:tracePt t="57624" x="1644650" y="5391150"/>
          <p14:tracePt t="57641" x="1562100" y="5391150"/>
          <p14:tracePt t="57659" x="1428750" y="5384800"/>
          <p14:tracePt t="57676" x="1339850" y="5359400"/>
          <p14:tracePt t="57691" x="1289050" y="5340350"/>
          <p14:tracePt t="57708" x="1181100" y="5295900"/>
          <p14:tracePt t="57724" x="1136650" y="5270500"/>
          <p14:tracePt t="57741" x="1111250" y="5245100"/>
          <p14:tracePt t="57757" x="1098550" y="5226050"/>
          <p14:tracePt t="57774" x="1092200" y="5200650"/>
          <p14:tracePt t="57791" x="1085850" y="5181600"/>
          <p14:tracePt t="57807" x="1085850" y="5156200"/>
          <p14:tracePt t="57826" x="1085850" y="5130800"/>
          <p14:tracePt t="57842" x="1098550" y="5105400"/>
          <p14:tracePt t="57857" x="1123950" y="5073650"/>
          <p14:tracePt t="57874" x="1168400" y="5041900"/>
          <p14:tracePt t="57890" x="1238250" y="5010150"/>
          <p14:tracePt t="57907" x="1320800" y="4991100"/>
          <p14:tracePt t="57924" x="1473200" y="4984750"/>
          <p14:tracePt t="57940" x="1555750" y="4997450"/>
          <p14:tracePt t="57958" x="1619250" y="5029200"/>
          <p14:tracePt t="57973" x="1651000" y="5054600"/>
          <p14:tracePt t="57990" x="1682750" y="5092700"/>
          <p14:tracePt t="58007" x="1701800" y="5130800"/>
          <p14:tracePt t="58023" x="1714500" y="5175250"/>
          <p14:tracePt t="58040" x="1720850" y="5226050"/>
          <p14:tracePt t="58057" x="1720850" y="5270500"/>
          <p14:tracePt t="58075" x="1708150" y="5327650"/>
          <p14:tracePt t="58090" x="1695450" y="5353050"/>
          <p14:tracePt t="58107" x="1651000" y="5391150"/>
          <p14:tracePt t="58123" x="1568450" y="5429250"/>
          <p14:tracePt t="58140" x="1511300" y="5435600"/>
          <p14:tracePt t="58156" x="1441450" y="5435600"/>
          <p14:tracePt t="58175" x="1365250" y="5429250"/>
          <p14:tracePt t="58191" x="1314450" y="5410200"/>
          <p14:tracePt t="58208" x="1289050" y="5391150"/>
          <p14:tracePt t="58223" x="1282700" y="5378450"/>
          <p14:tracePt t="58258" x="1282700" y="5372100"/>
          <p14:tracePt t="58274" x="1282700" y="5365750"/>
          <p14:tracePt t="58291" x="1295400" y="5359400"/>
          <p14:tracePt t="58308" x="1320800" y="5359400"/>
          <p14:tracePt t="58324" x="1333500" y="5359400"/>
          <p14:tracePt t="58339" x="1339850" y="5359400"/>
          <p14:tracePt t="58388" x="1333500" y="5359400"/>
          <p14:tracePt t="58398" x="1320800" y="5359400"/>
          <p14:tracePt t="58412" x="1308100" y="5365750"/>
          <p14:tracePt t="58424" x="1301750" y="5372100"/>
          <p14:tracePt t="58441" x="1270000" y="5372100"/>
          <p14:tracePt t="58457" x="1238250" y="5372100"/>
          <p14:tracePt t="58474" x="1200150" y="5372100"/>
          <p14:tracePt t="58490" x="1174750" y="5372100"/>
          <p14:tracePt t="58507" x="1155700" y="5372100"/>
          <p14:tracePt t="58556" x="1155700" y="5365750"/>
          <p14:tracePt t="58566" x="1155700" y="5359400"/>
          <p14:tracePt t="58693" x="1149350" y="5359400"/>
          <p14:tracePt t="58713" x="1136650" y="5359400"/>
          <p14:tracePt t="58731" x="1092200" y="5353050"/>
          <p14:tracePt t="58742" x="1079500" y="5340350"/>
          <p14:tracePt t="58755" x="1066800" y="5334000"/>
          <p14:tracePt t="58771" x="1035050" y="5302250"/>
          <p14:tracePt t="58788" x="1022350" y="5270500"/>
          <p14:tracePt t="58806" x="1022350" y="5232400"/>
          <p14:tracePt t="58823" x="1022350" y="5213350"/>
          <p14:tracePt t="58839" x="1022350" y="5187950"/>
          <p14:tracePt t="58856" x="1035050" y="5175250"/>
          <p14:tracePt t="58873" x="1060450" y="5156200"/>
          <p14:tracePt t="58889" x="1079500" y="5156200"/>
          <p14:tracePt t="58906" x="1098550" y="5156200"/>
          <p14:tracePt t="58923" x="1123950" y="5168900"/>
          <p14:tracePt t="58924" x="1136650" y="5175250"/>
          <p14:tracePt t="58938" x="1149350" y="5187950"/>
          <p14:tracePt t="58954" x="1174750" y="5219700"/>
          <p14:tracePt t="58971" x="1200150" y="5245100"/>
          <p14:tracePt t="58988" x="1200150" y="5257800"/>
          <p14:tracePt t="59006" x="1200150" y="5264150"/>
          <p14:tracePt t="59022" x="1200150" y="5270500"/>
          <p14:tracePt t="59043" x="1193800" y="5270500"/>
          <p14:tracePt t="59076" x="1187450" y="5264150"/>
          <p14:tracePt t="59092" x="1187450" y="5251450"/>
          <p14:tracePt t="59102" x="1187450" y="5245100"/>
          <p14:tracePt t="59112" x="1187450" y="5226050"/>
          <p14:tracePt t="59124" x="1193800" y="5219700"/>
          <p14:tracePt t="59139" x="1212850" y="5207000"/>
          <p14:tracePt t="59154" x="1250950" y="5175250"/>
          <p14:tracePt t="59171" x="1339850" y="5156200"/>
          <p14:tracePt t="59187" x="1466850" y="5156200"/>
          <p14:tracePt t="59206" x="1536700" y="5168900"/>
          <p14:tracePt t="59222" x="1562100" y="5187950"/>
          <p14:tracePt t="59237" x="1574800" y="5207000"/>
          <p14:tracePt t="59254" x="1581150" y="5226050"/>
          <p14:tracePt t="59270" x="1581150" y="5238750"/>
          <p14:tracePt t="59289" x="1581150" y="5257800"/>
          <p14:tracePt t="59305" x="1568450" y="5276850"/>
          <p14:tracePt t="59322" x="1543050" y="5289550"/>
          <p14:tracePt t="59338" x="1517650" y="5295900"/>
          <p14:tracePt t="59355" x="1473200" y="5295900"/>
          <p14:tracePt t="59372" x="1447800" y="5283200"/>
          <p14:tracePt t="59403" x="1428750" y="5257800"/>
          <p14:tracePt t="59420" x="1422400" y="5232400"/>
          <p14:tracePt t="59437" x="1422400" y="5207000"/>
          <p14:tracePt t="59455" x="1422400" y="5175250"/>
          <p14:tracePt t="59471" x="1460500" y="5149850"/>
          <p14:tracePt t="59488" x="1511300" y="5137150"/>
          <p14:tracePt t="59503" x="1581150" y="5124450"/>
          <p14:tracePt t="59520" x="1631950" y="5124450"/>
          <p14:tracePt t="59538" x="1689100" y="5130800"/>
          <p14:tracePt t="59555" x="1714500" y="5149850"/>
          <p14:tracePt t="59570" x="1733550" y="5181600"/>
          <p14:tracePt t="59586" x="1733550" y="5200650"/>
          <p14:tracePt t="59603" x="1733550" y="5232400"/>
          <p14:tracePt t="59621" x="1689100" y="5264150"/>
          <p14:tracePt t="59636" x="1638300" y="5283200"/>
          <p14:tracePt t="59653" x="1593850" y="5289550"/>
          <p14:tracePt t="59671" x="1562100" y="5289550"/>
          <p14:tracePt t="59688" x="1530350" y="5289550"/>
          <p14:tracePt t="59704" x="1517650" y="5270500"/>
          <p14:tracePt t="59721" x="1511300" y="5245100"/>
          <p14:tracePt t="59738" x="1511300" y="5219700"/>
          <p14:tracePt t="59754" x="1511300" y="5181600"/>
          <p14:tracePt t="59771" x="1524000" y="5149850"/>
          <p14:tracePt t="59786" x="1555750" y="5111750"/>
          <p14:tracePt t="59802" x="1612900" y="5092700"/>
          <p14:tracePt t="59819" x="1689100" y="5086350"/>
          <p14:tracePt t="59836" x="1727200" y="5086350"/>
          <p14:tracePt t="59854" x="1739900" y="5105400"/>
          <p14:tracePt t="59869" x="1739900" y="5137150"/>
          <p14:tracePt t="59887" x="1739900" y="5175250"/>
          <p14:tracePt t="59904" x="1720850" y="5213350"/>
          <p14:tracePt t="59920" x="1670050" y="5251450"/>
          <p14:tracePt t="59935" x="1631950" y="5270500"/>
          <p14:tracePt t="59952" x="1581150" y="5276850"/>
          <p14:tracePt t="59969" x="1543050" y="5276850"/>
          <p14:tracePt t="59987" x="1517650" y="5264150"/>
          <p14:tracePt t="60004" x="1498600" y="5226050"/>
          <p14:tracePt t="60018" x="1498600" y="5207000"/>
          <p14:tracePt t="60037" x="1492250" y="5149850"/>
          <p14:tracePt t="60053" x="1498600" y="5105400"/>
          <p14:tracePt t="60068" x="1524000" y="5073650"/>
          <p14:tracePt t="60085" x="1562100" y="5048250"/>
          <p14:tracePt t="60102" x="1619250" y="5041900"/>
          <p14:tracePt t="60118" x="1676400" y="5041900"/>
          <p14:tracePt t="60137" x="1727200" y="5073650"/>
          <p14:tracePt t="60153" x="1758950" y="5124450"/>
          <p14:tracePt t="60168" x="1771650" y="5175250"/>
          <p14:tracePt t="60186" x="1778000" y="5232400"/>
          <p14:tracePt t="60201" x="1771650" y="5270500"/>
          <p14:tracePt t="60218" x="1727200" y="5302250"/>
          <p14:tracePt t="60235" x="1682750" y="5314950"/>
          <p14:tracePt t="60251" x="1587500" y="5314950"/>
          <p14:tracePt t="60270" x="1536700" y="5295900"/>
          <p14:tracePt t="60286" x="1517650" y="5264150"/>
          <p14:tracePt t="60301" x="1504950" y="5238750"/>
          <p14:tracePt t="60318" x="1504950" y="5207000"/>
          <p14:tracePt t="60336" x="1504950" y="5194300"/>
          <p14:tracePt t="60352" x="1517650" y="5181600"/>
          <p14:tracePt t="60369" x="1549400" y="5168900"/>
          <p14:tracePt t="60386" x="1581150" y="5168900"/>
          <p14:tracePt t="60403" x="1600200" y="5175250"/>
          <p14:tracePt t="60419" x="1631950" y="5187950"/>
          <p14:tracePt t="60420" x="1638300" y="5194300"/>
          <p14:tracePt t="60434" x="1651000" y="5207000"/>
          <p14:tracePt t="60451" x="1663700" y="5226050"/>
          <p14:tracePt t="60469" x="1670050" y="5238750"/>
          <p14:tracePt t="60484" x="1670050" y="5245100"/>
          <p14:tracePt t="60502" x="1670050" y="5251450"/>
          <p14:tracePt t="60535" x="1657350" y="5257800"/>
          <p14:tracePt t="60551" x="1651000" y="5257800"/>
          <p14:tracePt t="60569" x="1638300" y="5257800"/>
          <p14:tracePt t="60585" x="1625600" y="5257800"/>
          <p14:tracePt t="60602" x="1612900" y="5257800"/>
          <p14:tracePt t="60619" x="1606550" y="5238750"/>
          <p14:tracePt t="60634" x="1606550" y="5219700"/>
          <p14:tracePt t="60652" x="1606550" y="5200650"/>
          <p14:tracePt t="60667" x="1619250" y="5194300"/>
          <p14:tracePt t="60685" x="1657350" y="5168900"/>
          <p14:tracePt t="60700" x="1733550" y="5156200"/>
          <p14:tracePt t="60718" x="1803400" y="5149850"/>
          <p14:tracePt t="60733" x="1879600" y="5149850"/>
          <p14:tracePt t="60752" x="1943100" y="5156200"/>
          <p14:tracePt t="60768" x="1968500" y="5175250"/>
          <p14:tracePt t="60783" x="1987550" y="5187950"/>
          <p14:tracePt t="60801" x="1993900" y="5207000"/>
          <p14:tracePt t="60817" x="2000250" y="5238750"/>
          <p14:tracePt t="60833" x="2000250" y="5257800"/>
          <p14:tracePt t="60852" x="2000250" y="5283200"/>
          <p14:tracePt t="60868" x="1987550" y="5289550"/>
          <p14:tracePt t="60885" x="1968500" y="5289550"/>
          <p14:tracePt t="60900" x="1930400" y="5289550"/>
          <p14:tracePt t="60918" x="1879600" y="5283200"/>
          <p14:tracePt t="60934" x="1841500" y="5264150"/>
          <p14:tracePt t="60950" x="1809750" y="5257800"/>
          <p14:tracePt t="60966" x="1797050" y="5245100"/>
          <p14:tracePt t="61001" x="1797050" y="5238750"/>
          <p14:tracePt t="61020" x="1797050" y="5232400"/>
          <p14:tracePt t="61034" x="1803400" y="5226050"/>
          <p14:tracePt t="61051" x="1828800" y="5207000"/>
          <p14:tracePt t="61066" x="1873250" y="5181600"/>
          <p14:tracePt t="61083" x="1968500" y="5168900"/>
          <p14:tracePt t="61099" x="2146300" y="5168900"/>
          <p14:tracePt t="61118" x="2247900" y="5175250"/>
          <p14:tracePt t="61134" x="2292350" y="5181600"/>
          <p14:tracePt t="61149" x="2298700" y="5187950"/>
          <p14:tracePt t="61167" x="2298700" y="5194300"/>
          <p14:tracePt t="61184" x="2298700" y="5213350"/>
          <p14:tracePt t="61200" x="2292350" y="5226050"/>
          <p14:tracePt t="61216" x="2279650" y="5245100"/>
          <p14:tracePt t="61232" x="2273300" y="5257800"/>
          <p14:tracePt t="61249" x="2254250" y="5276850"/>
          <p14:tracePt t="61266" x="2197100" y="5302250"/>
          <p14:tracePt t="61284" x="2038350" y="5334000"/>
          <p14:tracePt t="61300" x="1905000" y="5340350"/>
          <p14:tracePt t="61315" x="1765300" y="5340350"/>
          <p14:tracePt t="61332" x="1625600" y="5314950"/>
          <p14:tracePt t="61350" x="1498600" y="5283200"/>
          <p14:tracePt t="61365" x="1454150" y="5264150"/>
          <p14:tracePt t="61383" x="1390650" y="5226050"/>
          <p14:tracePt t="61398" x="1352550" y="5200650"/>
          <p14:tracePt t="61415" x="1339850" y="5181600"/>
          <p14:tracePt t="61432" x="1333500" y="5156200"/>
          <p14:tracePt t="61450" x="1333500" y="5130800"/>
          <p14:tracePt t="61465" x="1333500" y="5111750"/>
          <p14:tracePt t="61483" x="1339850" y="5067300"/>
          <p14:tracePt t="61498" x="1371600" y="5041900"/>
          <p14:tracePt t="61515" x="1447800" y="5003800"/>
          <p14:tracePt t="61532" x="1689100" y="4946650"/>
          <p14:tracePt t="61550" x="1873250" y="4940300"/>
          <p14:tracePt t="61565" x="2120900" y="4940300"/>
          <p14:tracePt t="61583" x="2355850" y="4940300"/>
          <p14:tracePt t="61599" x="2552700" y="4984750"/>
          <p14:tracePt t="61615" x="2673350" y="5016500"/>
          <p14:tracePt t="61633" x="2755900" y="5060950"/>
          <p14:tracePt t="61649" x="2800350" y="5099050"/>
          <p14:tracePt t="61666" x="2825750" y="5149850"/>
          <p14:tracePt t="61683" x="2825750" y="5187950"/>
          <p14:tracePt t="61700" x="2819400" y="5245100"/>
          <p14:tracePt t="61716" x="2787650" y="5283200"/>
          <p14:tracePt t="61731" x="2755900" y="5302250"/>
          <p14:tracePt t="61748" x="2603500" y="5359400"/>
          <p14:tracePt t="61766" x="2413000" y="5397500"/>
          <p14:tracePt t="61781" x="2120900" y="5422900"/>
          <p14:tracePt t="61798" x="1778000" y="5422900"/>
          <p14:tracePt t="61814" x="1492250" y="5410200"/>
          <p14:tracePt t="61832" x="1244600" y="5378450"/>
          <p14:tracePt t="61849" x="1123950" y="5346700"/>
          <p14:tracePt t="61864" x="1066800" y="5308600"/>
          <p14:tracePt t="61881" x="1054100" y="5289550"/>
          <p14:tracePt t="61899" x="1054100" y="5270500"/>
          <p14:tracePt t="61914" x="1073150" y="5245100"/>
          <p14:tracePt t="61931" x="1117600" y="5213350"/>
          <p14:tracePt t="61947" x="1276350" y="5175250"/>
          <p14:tracePt t="61965" x="1447800" y="5149850"/>
          <p14:tracePt t="61980" x="1619250" y="5149850"/>
          <p14:tracePt t="61997" x="1809750" y="5168900"/>
          <p14:tracePt t="62015" x="1949450" y="5200650"/>
          <p14:tracePt t="62030" x="2038350" y="5238750"/>
          <p14:tracePt t="62047" x="2076450" y="5270500"/>
          <p14:tracePt t="62064" x="2082800" y="5289550"/>
          <p14:tracePt t="62082" x="2082800" y="5302250"/>
          <p14:tracePt t="62097" x="2070100" y="5308600"/>
          <p14:tracePt t="62115" x="2057400" y="5314950"/>
          <p14:tracePt t="62130" x="2044700" y="5314950"/>
          <p14:tracePt t="62148" x="2025650" y="5314950"/>
          <p14:tracePt t="62165" x="2019300" y="5314950"/>
          <p14:tracePt t="62181" x="2012950" y="5314950"/>
          <p14:tracePt t="62198" x="1993900" y="5314950"/>
          <p14:tracePt t="62215" x="1981200" y="5314950"/>
          <p14:tracePt t="62231" x="1981200" y="5308600"/>
          <p14:tracePt t="62389" x="1987550" y="5308600"/>
          <p14:tracePt t="62410" x="1981200" y="5276850"/>
          <p14:tracePt t="62424" x="1981200" y="5251450"/>
          <p14:tracePt t="62436" x="1987550" y="5187950"/>
          <p14:tracePt t="62446" x="1993900" y="5162550"/>
          <p14:tracePt t="62463" x="2012950" y="5092700"/>
          <p14:tracePt t="62481" x="2025650" y="5029200"/>
          <p14:tracePt t="62496" x="2051050" y="4984750"/>
          <p14:tracePt t="62514" x="2063750" y="4965700"/>
          <p14:tracePt t="62529" x="2082800" y="4953000"/>
          <p14:tracePt t="62546" x="2133600" y="4946650"/>
          <p14:tracePt t="62564" x="2292350" y="4953000"/>
          <p14:tracePt t="62579" x="2444750" y="4978400"/>
          <p14:tracePt t="62597" x="2603500" y="4984750"/>
          <p14:tracePt t="62614" x="2781300" y="4984750"/>
          <p14:tracePt t="62629" x="2965450" y="4984750"/>
          <p14:tracePt t="62647" x="3168650" y="4965700"/>
          <p14:tracePt t="62664" x="3390900" y="4940300"/>
          <p14:tracePt t="62679" x="3638550" y="4902200"/>
          <p14:tracePt t="62697" x="3879850" y="4876800"/>
          <p14:tracePt t="62713" x="4146550" y="4857750"/>
          <p14:tracePt t="62730" x="4330700" y="4857750"/>
          <p14:tracePt t="62747" x="4464050" y="4857750"/>
          <p14:tracePt t="62763" x="4622800" y="4864100"/>
          <p14:tracePt t="62780" x="4673600" y="4870450"/>
          <p14:tracePt t="62795" x="4718050" y="4883150"/>
          <p14:tracePt t="62812" x="4737100" y="4889500"/>
          <p14:tracePt t="62828" x="4743450" y="4889500"/>
          <p14:tracePt t="62957" x="4749800" y="4889500"/>
          <p14:tracePt t="62978" x="4768850" y="4889500"/>
          <p14:tracePt t="62995" x="4775200" y="4889500"/>
          <p14:tracePt t="63013" x="4845050" y="4883150"/>
          <p14:tracePt t="63028" x="4940300" y="4870450"/>
          <p14:tracePt t="63046" x="5054600" y="4864100"/>
          <p14:tracePt t="63061" x="5226050" y="4851400"/>
          <p14:tracePt t="63078" x="5448300" y="4845050"/>
          <p14:tracePt t="63096" x="5645150" y="4826000"/>
          <p14:tracePt t="63111" x="5842000" y="4819650"/>
          <p14:tracePt t="63129" x="5994400" y="4819650"/>
          <p14:tracePt t="63146" x="6096000" y="4819650"/>
          <p14:tracePt t="63162" x="6146800" y="4819650"/>
          <p14:tracePt t="63180" x="6165850" y="4826000"/>
          <p14:tracePt t="63211" x="6165850" y="4832350"/>
          <p14:tracePt t="63229" x="6172200" y="4845050"/>
          <p14:tracePt t="63245" x="6172200" y="4851400"/>
          <p14:tracePt t="63300" x="6172200" y="4857750"/>
          <p14:tracePt t="63315" x="6165850" y="4857750"/>
          <p14:tracePt t="63327" x="6153150" y="4857750"/>
          <p14:tracePt t="63345" x="6146800" y="4857750"/>
          <p14:tracePt t="63388" x="6146800" y="4864100"/>
          <p14:tracePt t="63412" x="6165850" y="4864100"/>
          <p14:tracePt t="63428" x="6184900" y="4857750"/>
          <p14:tracePt t="63439" x="6210300" y="4857750"/>
          <p14:tracePt t="63451" x="6235700" y="4851400"/>
          <p14:tracePt t="63462" x="6330950" y="4845050"/>
          <p14:tracePt t="63477" x="6426200" y="4838700"/>
          <p14:tracePt t="63495" x="6515100" y="4832350"/>
          <p14:tracePt t="63512" x="6559550" y="4832350"/>
          <p14:tracePt t="63528" x="6565900" y="4826000"/>
          <p14:tracePt t="63548" x="6572250" y="4826000"/>
          <p14:tracePt t="63572" x="6559550" y="4832350"/>
          <p14:tracePt t="63588" x="6553200" y="4838700"/>
          <p14:tracePt t="63600" x="6540500" y="4838700"/>
          <p14:tracePt t="63611" x="6515100" y="4851400"/>
          <p14:tracePt t="63627" x="6502400" y="4857750"/>
          <p14:tracePt t="63643" x="6451600" y="4870450"/>
          <p14:tracePt t="63661" x="6407150" y="4876800"/>
          <p14:tracePt t="63676" x="6362700" y="4876800"/>
          <p14:tracePt t="63695" x="6324600" y="4876800"/>
          <p14:tracePt t="63711" x="6311900" y="4876800"/>
          <p14:tracePt t="63764" x="6305550" y="4876800"/>
          <p14:tracePt t="63780" x="6305550" y="4870450"/>
          <p14:tracePt t="63791" x="6305550" y="4864100"/>
          <p14:tracePt t="63802" x="6311900" y="4857750"/>
          <p14:tracePt t="63813" x="6330950" y="4845050"/>
          <p14:tracePt t="63826" x="6337300" y="4832350"/>
          <p14:tracePt t="63843" x="6356350" y="4832350"/>
          <p14:tracePt t="63861" x="6413500" y="4819650"/>
          <p14:tracePt t="63877" x="6457950" y="4813300"/>
          <p14:tracePt t="63892" x="6483350" y="4813300"/>
          <p14:tracePt t="63911" x="6496050" y="4813300"/>
          <p14:tracePt t="63948" x="6496050" y="4819650"/>
          <p14:tracePt t="63960" x="6483350" y="4826000"/>
          <p14:tracePt t="63976" x="6451600" y="4832350"/>
          <p14:tracePt t="63992" x="6432550" y="4832350"/>
          <p14:tracePt t="64011" x="6394450" y="4838700"/>
          <p14:tracePt t="64027" x="6330950" y="4838700"/>
          <p14:tracePt t="64044" x="6299200" y="4838700"/>
          <p14:tracePt t="64059" x="6286500" y="4838700"/>
          <p14:tracePt t="64077" x="6280150" y="4832350"/>
          <p14:tracePt t="64092" x="6273800" y="4832350"/>
          <p14:tracePt t="64110" x="6273800" y="4819650"/>
          <p14:tracePt t="64127" x="6273800" y="4813300"/>
          <p14:tracePt t="64143" x="6286500" y="4800600"/>
          <p14:tracePt t="64160" x="6292850" y="4794250"/>
          <p14:tracePt t="64177" x="6305550" y="4794250"/>
          <p14:tracePt t="64193" x="6311900" y="4787900"/>
          <p14:tracePt t="64210" x="6318250" y="4781550"/>
          <p14:tracePt t="64252" x="6324600" y="4781550"/>
          <p14:tracePt t="64264" x="6330950" y="4787900"/>
          <p14:tracePt t="64277" x="6330950" y="4794250"/>
          <p14:tracePt t="64293" x="6330950" y="4813300"/>
          <p14:tracePt t="64309" x="6330950" y="4832350"/>
          <p14:tracePt t="64326" x="6330950" y="4864100"/>
          <p14:tracePt t="64343" x="6324600" y="4889500"/>
          <p14:tracePt t="64358" x="6305550" y="4921250"/>
          <p14:tracePt t="64376" x="6286500" y="4933950"/>
          <p14:tracePt t="64391" x="6261100" y="4953000"/>
          <p14:tracePt t="64408" x="6229350" y="4965700"/>
          <p14:tracePt t="64426" x="6191250" y="4972050"/>
          <p14:tracePt t="64441" x="6153150" y="4972050"/>
          <p14:tracePt t="64460" x="6057900" y="4959350"/>
          <p14:tracePt t="64476" x="6026150" y="4940300"/>
          <p14:tracePt t="64493" x="5981700" y="4914900"/>
          <p14:tracePt t="64508" x="5956300" y="4883150"/>
          <p14:tracePt t="64526" x="5930900" y="4857750"/>
          <p14:tracePt t="64542" x="5918200" y="4845050"/>
          <p14:tracePt t="64557" x="5905500" y="4819650"/>
          <p14:tracePt t="64576" x="5899150" y="4787900"/>
          <p14:tracePt t="64592" x="5892800" y="4762500"/>
          <p14:tracePt t="64607" x="5892800" y="4737100"/>
          <p14:tracePt t="64624" x="5905500" y="4711700"/>
          <p14:tracePt t="64641" x="5930900" y="4673600"/>
          <p14:tracePt t="64659" x="5981700" y="4635500"/>
          <p14:tracePt t="64674" x="6038850" y="4610100"/>
          <p14:tracePt t="64691" x="6115050" y="4578350"/>
          <p14:tracePt t="64707" x="6229350" y="4572000"/>
          <p14:tracePt t="64724" x="6286500" y="4572000"/>
          <p14:tracePt t="64740" x="6330950" y="4572000"/>
          <p14:tracePt t="64757" x="6381750" y="4597400"/>
          <p14:tracePt t="64775" x="6419850" y="4629150"/>
          <p14:tracePt t="64790" x="6445250" y="4660900"/>
          <p14:tracePt t="64807" x="6470650" y="4711700"/>
          <p14:tracePt t="64825" x="6496050" y="4762500"/>
          <p14:tracePt t="64840" x="6508750" y="4800600"/>
          <p14:tracePt t="64858" x="6515100" y="4838700"/>
          <p14:tracePt t="64873" x="6515100" y="4876800"/>
          <p14:tracePt t="64892" x="6483350" y="4940300"/>
          <p14:tracePt t="64908" x="6438900" y="4972050"/>
          <p14:tracePt t="64923" x="6388100" y="4997450"/>
          <p14:tracePt t="64940" x="6324600" y="5016500"/>
          <p14:tracePt t="64957" x="6235700" y="5022850"/>
          <p14:tracePt t="64975" x="6153150" y="5022850"/>
          <p14:tracePt t="64990" x="6070600" y="4997450"/>
          <p14:tracePt t="65008" x="6007100" y="4959350"/>
          <p14:tracePt t="65023" x="5949950" y="4921250"/>
          <p14:tracePt t="65040" x="5924550" y="4883150"/>
          <p14:tracePt t="65058" x="5918200" y="4832350"/>
          <p14:tracePt t="65073" x="5911850" y="4768850"/>
          <p14:tracePt t="65091" x="5924550" y="4660900"/>
          <p14:tracePt t="65108" x="5962650" y="4584700"/>
          <p14:tracePt t="65123" x="5988050" y="4552950"/>
          <p14:tracePt t="65141" x="6070600" y="4483100"/>
          <p14:tracePt t="65156" x="6134100" y="4464050"/>
          <p14:tracePt t="65174" x="6203950" y="4464050"/>
          <p14:tracePt t="65191" x="6280150" y="4476750"/>
          <p14:tracePt t="65207" x="6375400" y="4521200"/>
          <p14:tracePt t="65224" x="6457950" y="4597400"/>
          <p14:tracePt t="65241" x="6527800" y="4686300"/>
          <p14:tracePt t="65256" x="6578600" y="4781550"/>
          <p14:tracePt t="65274" x="6597650" y="4876800"/>
          <p14:tracePt t="65289" x="6604000" y="4959350"/>
          <p14:tracePt t="65306" x="6578600" y="5003800"/>
          <p14:tracePt t="65322" x="6527800" y="5041900"/>
          <p14:tracePt t="65339" x="6483350" y="5048250"/>
          <p14:tracePt t="65357" x="6407150" y="5054600"/>
          <p14:tracePt t="65372" x="6375400" y="5054600"/>
          <p14:tracePt t="65390" x="6369050" y="5054600"/>
          <p14:tracePt t="65436" x="6362700" y="5054600"/>
          <p14:tracePt t="65524" x="6362700" y="5048250"/>
          <p14:tracePt t="65545" x="6362700" y="5041900"/>
          <p14:tracePt t="65557" x="6362700" y="5035550"/>
          <p14:tracePt t="65573" x="6375400" y="5029200"/>
          <p14:tracePt t="65588" x="6381750" y="5029200"/>
          <p14:tracePt t="65623" x="6381750" y="5022850"/>
          <p14:tracePt t="65640" x="6388100" y="5022850"/>
          <p14:tracePt t="66037" x="6400800" y="5016500"/>
          <p14:tracePt t="66060" x="6413500" y="4997450"/>
          <p14:tracePt t="66093" x="6413500" y="4978400"/>
          <p14:tracePt t="66140" x="6407150" y="4978400"/>
          <p14:tracePt t="66293" x="6394450" y="4978400"/>
          <p14:tracePt t="66312" x="6318250" y="4946650"/>
          <p14:tracePt t="66323" x="6242050" y="4902200"/>
          <p14:tracePt t="66338" x="6229350" y="4889500"/>
          <p14:tracePt t="66353" x="6229350" y="4883150"/>
          <p14:tracePt t="66372" x="6299200" y="4851400"/>
          <p14:tracePt t="66388" x="6375400" y="4845050"/>
          <p14:tracePt t="66403" x="6413500" y="4845050"/>
          <p14:tracePt t="66420" x="6451600" y="4845050"/>
          <p14:tracePt t="66460" x="6457950" y="4845050"/>
          <p14:tracePt t="66749" x="6457950" y="4838700"/>
          <p14:tracePt t="66771" x="6438900" y="4832350"/>
          <p14:tracePt t="66794" x="6426200" y="4826000"/>
          <p14:tracePt t="66806" x="6400800" y="4813300"/>
          <p14:tracePt t="66820" x="6362700" y="4806950"/>
          <p14:tracePt t="66837" x="6318250" y="4794250"/>
          <p14:tracePt t="66853" x="6267450" y="4787900"/>
          <p14:tracePt t="66869" x="6223000" y="4775200"/>
          <p14:tracePt t="66885" x="6178550" y="4768850"/>
          <p14:tracePt t="66902" x="6146800" y="4768850"/>
          <p14:tracePt t="66919" x="6134100" y="4762500"/>
          <p14:tracePt t="67308" x="6127750" y="4762500"/>
          <p14:tracePt t="67332" x="6121400" y="4756150"/>
          <p14:tracePt t="67348" x="6115050" y="4743450"/>
          <p14:tracePt t="67361" x="6108700" y="4730750"/>
          <p14:tracePt t="67374" x="6108700" y="4718050"/>
          <p14:tracePt t="67386" x="6108700" y="4705350"/>
          <p14:tracePt t="67402" x="6108700" y="4692650"/>
          <p14:tracePt t="67419" x="6127750" y="4679950"/>
          <p14:tracePt t="67435" x="6184900" y="4673600"/>
          <p14:tracePt t="67452" x="6235700" y="4673600"/>
          <p14:tracePt t="67469" x="6311900" y="4705350"/>
          <p14:tracePt t="67485" x="6400800" y="4743450"/>
          <p14:tracePt t="67500" x="6464300" y="4794250"/>
          <p14:tracePt t="67518" x="6496050" y="4838700"/>
          <p14:tracePt t="67534" x="6502400" y="4851400"/>
          <p14:tracePt t="67550" x="6502400" y="4876800"/>
          <p14:tracePt t="67569" x="6489700" y="4883150"/>
          <p14:tracePt t="67585" x="6477000" y="4889500"/>
          <p14:tracePt t="67602" x="6470650" y="4895850"/>
          <p14:tracePt t="67620" x="6464300" y="4895850"/>
          <p14:tracePt t="67660" x="6464300" y="4889500"/>
          <p14:tracePt t="67672" x="6464300" y="4876800"/>
          <p14:tracePt t="67685" x="6464300" y="4864100"/>
          <p14:tracePt t="67701" x="6464300" y="4845050"/>
          <p14:tracePt t="67718" x="6483350" y="4826000"/>
          <p14:tracePt t="67733" x="6502400" y="4819650"/>
          <p14:tracePt t="67750" x="6515100" y="4819650"/>
          <p14:tracePt t="67766" x="6534150" y="4819650"/>
          <p14:tracePt t="67784" x="6546850" y="4826000"/>
          <p14:tracePt t="67801" x="6559550" y="4845050"/>
          <p14:tracePt t="67816" x="6565900" y="4876800"/>
          <p14:tracePt t="67834" x="6565900" y="4902200"/>
          <p14:tracePt t="67852" x="6527800" y="4933950"/>
          <p14:tracePt t="67866" x="6521450" y="4933950"/>
          <p14:tracePt t="67883" x="6477000" y="4946650"/>
          <p14:tracePt t="67900" x="6407150" y="4946650"/>
          <p14:tracePt t="67918" x="6369050" y="4940300"/>
          <p14:tracePt t="67934" x="6343650" y="4927600"/>
          <p14:tracePt t="67951" x="6330950" y="4908550"/>
          <p14:tracePt t="67966" x="6324600" y="4889500"/>
          <p14:tracePt t="67983" x="6324600" y="4864100"/>
          <p14:tracePt t="67999" x="6324600" y="4838700"/>
          <p14:tracePt t="68017" x="6337300" y="4819650"/>
          <p14:tracePt t="68032" x="6369050" y="4800600"/>
          <p14:tracePt t="68049" x="6400800" y="4787900"/>
          <p14:tracePt t="68066" x="6438900" y="4787900"/>
          <p14:tracePt t="68084" x="6489700" y="4787900"/>
          <p14:tracePt t="68116" x="6496050" y="4794250"/>
          <p14:tracePt t="68132" x="6496050" y="4806950"/>
          <p14:tracePt t="68149" x="6489700" y="4826000"/>
          <p14:tracePt t="68167" x="6464300" y="4851400"/>
          <p14:tracePt t="68184" x="6426200" y="4864100"/>
          <p14:tracePt t="68199" x="6350000" y="4883150"/>
          <p14:tracePt t="68215" x="6305550" y="4883150"/>
          <p14:tracePt t="68234" x="6248400" y="4883150"/>
          <p14:tracePt t="68250" x="6178550" y="4883150"/>
          <p14:tracePt t="68267" x="6102350" y="4845050"/>
          <p14:tracePt t="68284" x="6045200" y="4794250"/>
          <p14:tracePt t="68299" x="6038850" y="4768850"/>
          <p14:tracePt t="68315" x="6032500" y="4699000"/>
          <p14:tracePt t="68333" x="6038850" y="4635500"/>
          <p14:tracePt t="68348" x="6083300" y="4559300"/>
          <p14:tracePt t="68365" x="6153150" y="4489450"/>
          <p14:tracePt t="68382" x="6242050" y="4438650"/>
          <p14:tracePt t="68400" x="6343650" y="4400550"/>
          <p14:tracePt t="68415" x="6445250" y="4387850"/>
          <p14:tracePt t="68431" x="6540500" y="4387850"/>
          <p14:tracePt t="68450" x="6629400" y="4419600"/>
          <p14:tracePt t="68465" x="6692900" y="4470400"/>
          <p14:tracePt t="68481" x="6737350" y="4540250"/>
          <p14:tracePt t="68498" x="6750050" y="4610100"/>
          <p14:tracePt t="68515" x="6750050" y="4686300"/>
          <p14:tracePt t="68533" x="6743700" y="4781550"/>
          <p14:tracePt t="68549" x="6718300" y="4813300"/>
          <p14:tracePt t="68564" x="6699250" y="4838700"/>
          <p14:tracePt t="68583" x="6667500" y="4857750"/>
          <p14:tracePt t="68598" x="6642100" y="4870450"/>
          <p14:tracePt t="68614" x="6623050" y="4876800"/>
          <p14:tracePt t="68631" x="6610350" y="4876800"/>
          <p14:tracePt t="68649" x="6597650" y="4876800"/>
          <p14:tracePt t="68681" x="6591300" y="4876800"/>
          <p14:tracePt t="68740" x="6584950" y="4876800"/>
          <p14:tracePt t="69100" x="6584950" y="4870450"/>
          <p14:tracePt t="69124" x="6584950" y="4864100"/>
          <p14:tracePt t="69142" x="6584950" y="4857750"/>
          <p14:tracePt t="69492" x="6597650" y="4857750"/>
          <p14:tracePt t="69516" x="6629400" y="4851400"/>
          <p14:tracePt t="69535" x="6642100" y="4851400"/>
          <p14:tracePt t="69550" x="6648450" y="4851400"/>
          <p14:tracePt t="69563" x="6667500" y="4851400"/>
          <p14:tracePt t="69580" x="6673850" y="4864100"/>
          <p14:tracePt t="69597" x="6680200" y="4864100"/>
          <p14:tracePt t="69612" x="6692900" y="4864100"/>
          <p14:tracePt t="69630" x="6718300" y="4870450"/>
          <p14:tracePt t="69647" x="6731000" y="4870450"/>
          <p14:tracePt t="69663" x="6743700" y="4870450"/>
          <p14:tracePt t="69788" x="6750050" y="4870450"/>
          <p14:tracePt t="69812" x="6775450" y="4870450"/>
          <p14:tracePt t="69830" x="6788150" y="4870450"/>
          <p14:tracePt t="69845" x="6794500" y="4870450"/>
          <p14:tracePt t="69868" x="6800850" y="4870450"/>
          <p14:tracePt t="70084" x="6807200" y="4870450"/>
          <p14:tracePt t="70107" x="6813550" y="4870450"/>
          <p14:tracePt t="70148" x="6819900" y="4870450"/>
          <p14:tracePt t="70260" x="6832600" y="4870450"/>
          <p14:tracePt t="70284" x="6858000" y="4870450"/>
          <p14:tracePt t="70300" x="6877050" y="4870450"/>
          <p14:tracePt t="70328" x="6889750" y="4870450"/>
          <p14:tracePt t="70345" x="6908800" y="4870450"/>
          <p14:tracePt t="70362" x="6915150" y="4870450"/>
          <p14:tracePt t="70420" x="6877050" y="4883150"/>
          <p14:tracePt t="70436" x="6807200" y="4921250"/>
          <p14:tracePt t="70449" x="6705600" y="4972050"/>
          <p14:tracePt t="70461" x="6229350" y="5143500"/>
          <p14:tracePt t="70477" x="5492750" y="5334000"/>
          <p14:tracePt t="70495" x="4641850" y="5505450"/>
          <p14:tracePt t="70511" x="3790950" y="5613400"/>
          <p14:tracePt t="70526" x="3079750" y="5626100"/>
          <p14:tracePt t="70545" x="2597150" y="5619750"/>
          <p14:tracePt t="70561" x="2419350" y="5594350"/>
          <p14:tracePt t="70576" x="2387600" y="5575300"/>
          <p14:tracePt t="70594" x="2387600" y="5562600"/>
          <p14:tracePt t="70611" x="2419350" y="5537200"/>
          <p14:tracePt t="70628" x="2438400" y="5524500"/>
          <p14:tracePt t="70661" x="2444750" y="5524500"/>
          <p14:tracePt t="70684" x="2451100" y="5524500"/>
          <p14:tracePt t="70700" x="2457450" y="5524500"/>
          <p14:tracePt t="70712" x="2463800" y="5524500"/>
          <p14:tracePt t="70727" x="2470150" y="5537200"/>
          <p14:tracePt t="70743" x="2482850" y="5549900"/>
          <p14:tracePt t="70761" x="2495550" y="5549900"/>
          <p14:tracePt t="70788" x="2501900" y="5549900"/>
          <p14:tracePt t="70852" x="2501900" y="5556250"/>
          <p14:tracePt t="70873" x="2495550" y="5556250"/>
          <p14:tracePt t="70892" x="2495550" y="5562600"/>
          <p14:tracePt t="70905" x="2495550" y="5568950"/>
          <p14:tracePt t="70917" x="2501900" y="5568950"/>
          <p14:tracePt t="70932" x="2508250" y="5568950"/>
          <p14:tracePt t="70944" x="2514600" y="5568950"/>
          <p14:tracePt t="70972" x="2520950" y="5568950"/>
          <p14:tracePt t="70984" x="2527300" y="5575300"/>
          <p14:tracePt t="70996" x="2520950" y="5594350"/>
          <p14:tracePt t="71009" x="2501900" y="5613400"/>
          <p14:tracePt t="71027" x="2470150" y="5645150"/>
          <p14:tracePt t="71042" x="2438400" y="5670550"/>
          <p14:tracePt t="71058" x="2381250" y="5715000"/>
          <p14:tracePt t="71077" x="2254250" y="5772150"/>
          <p14:tracePt t="71093" x="2165350" y="5803900"/>
          <p14:tracePt t="71108" x="2051050" y="5816600"/>
          <p14:tracePt t="71126" x="1943100" y="5822950"/>
          <p14:tracePt t="71142" x="1847850" y="5822950"/>
          <p14:tracePt t="71160" x="1758950" y="5822950"/>
          <p14:tracePt t="71176" x="1657350" y="5816600"/>
          <p14:tracePt t="71193" x="1555750" y="5803900"/>
          <p14:tracePt t="71210" x="1454150" y="5765800"/>
          <p14:tracePt t="71225" x="1333500" y="5702300"/>
          <p14:tracePt t="71241" x="1225550" y="5613400"/>
          <p14:tracePt t="71260" x="1098550" y="5397500"/>
          <p14:tracePt t="71275" x="1073150" y="5321300"/>
          <p14:tracePt t="71291" x="1041400" y="5105400"/>
          <p14:tracePt t="71309" x="1041400" y="4953000"/>
          <p14:tracePt t="71324" x="1066800" y="4800600"/>
          <p14:tracePt t="71343" x="1111250" y="4660900"/>
          <p14:tracePt t="71358" x="1200150" y="4527550"/>
          <p14:tracePt t="71374" x="1301750" y="4406900"/>
          <p14:tracePt t="71391" x="1422400" y="4324350"/>
          <p14:tracePt t="71409" x="1543050" y="4273550"/>
          <p14:tracePt t="71426" x="1676400" y="4241800"/>
          <p14:tracePt t="71441" x="1784350" y="4235450"/>
          <p14:tracePt t="71458" x="1917700" y="4273550"/>
          <p14:tracePt t="71476" x="2108200" y="4406900"/>
          <p14:tracePt t="71491" x="2171700" y="4470400"/>
          <p14:tracePt t="71507" x="2298700" y="4622800"/>
          <p14:tracePt t="71524" x="2406650" y="4819650"/>
          <p14:tracePt t="71542" x="2470150" y="5016500"/>
          <p14:tracePt t="71557" x="2495550" y="5219700"/>
          <p14:tracePt t="71574" x="2476500" y="5441950"/>
          <p14:tracePt t="71592" x="2432050" y="5638800"/>
          <p14:tracePt t="71609" x="2355850" y="5778500"/>
          <p14:tracePt t="71624" x="2254250" y="5873750"/>
          <p14:tracePt t="71640" x="2120900" y="5949950"/>
          <p14:tracePt t="71657" x="2000250" y="5994400"/>
          <p14:tracePt t="71675" x="1771650" y="6019800"/>
          <p14:tracePt t="71692" x="1600200" y="6013450"/>
          <p14:tracePt t="71708" x="1447800" y="5962650"/>
          <p14:tracePt t="71724" x="1295400" y="5886450"/>
          <p14:tracePt t="71742" x="1174750" y="5778500"/>
          <p14:tracePt t="71758" x="1092200" y="5657850"/>
          <p14:tracePt t="71775" x="1054100" y="5530850"/>
          <p14:tracePt t="71790" x="1047750" y="5391150"/>
          <p14:tracePt t="71807" x="1060450" y="5238750"/>
          <p14:tracePt t="71823" x="1111250" y="5111750"/>
          <p14:tracePt t="71842" x="1187450" y="4984750"/>
          <p14:tracePt t="71857" x="1289050" y="4876800"/>
          <p14:tracePt t="71873" x="1416050" y="4800600"/>
          <p14:tracePt t="71890" x="1530350" y="4768850"/>
          <p14:tracePt t="71908" x="1708150" y="4762500"/>
          <p14:tracePt t="71925" x="1835150" y="4775200"/>
          <p14:tracePt t="71940" x="1949450" y="4826000"/>
          <p14:tracePt t="71956" x="2051050" y="4870450"/>
          <p14:tracePt t="71973" x="2146300" y="4927600"/>
          <p14:tracePt t="71990" x="2209800" y="4997450"/>
          <p14:tracePt t="72006" x="2273300" y="5086350"/>
          <p14:tracePt t="72024" x="2330450" y="5181600"/>
          <p14:tracePt t="72039" x="2387600" y="5270500"/>
          <p14:tracePt t="72058" x="2425700" y="5359400"/>
          <p14:tracePt t="72073" x="2457450" y="5441950"/>
          <p14:tracePt t="72091" x="2476500" y="5568950"/>
          <p14:tracePt t="72107" x="2476500" y="5632450"/>
          <p14:tracePt t="72124" x="2463800" y="5721350"/>
          <p14:tracePt t="72141" x="2432050" y="5816600"/>
          <p14:tracePt t="72156" x="2381250" y="5899150"/>
          <p14:tracePt t="72172" x="2305050" y="5969000"/>
          <p14:tracePt t="72189" x="2222500" y="6032500"/>
          <p14:tracePt t="72206" x="2133600" y="6076950"/>
          <p14:tracePt t="72224" x="2044700" y="6089650"/>
          <p14:tracePt t="72239" x="1930400" y="6089650"/>
          <p14:tracePt t="72257" x="1828800" y="6064250"/>
          <p14:tracePt t="72274" x="1701800" y="6019800"/>
          <p14:tracePt t="72289" x="1606550" y="5956300"/>
          <p14:tracePt t="72305" x="1504950" y="5886450"/>
          <p14:tracePt t="72324" x="1403350" y="5753100"/>
          <p14:tracePt t="72339" x="1377950" y="5695950"/>
          <p14:tracePt t="72357" x="1346200" y="5530850"/>
          <p14:tracePt t="72373" x="1327150" y="5403850"/>
          <p14:tracePt t="72389" x="1327150" y="5270500"/>
          <p14:tracePt t="72407" x="1377950" y="5130800"/>
          <p14:tracePt t="72423" x="1441450" y="5003800"/>
          <p14:tracePt t="72440" x="1517650" y="4895850"/>
          <p14:tracePt t="72455" x="1606550" y="4806950"/>
          <p14:tracePt t="72473" x="1701800" y="4749800"/>
          <p14:tracePt t="72488" x="1803400" y="4724400"/>
          <p14:tracePt t="72507" x="1905000" y="4724400"/>
          <p14:tracePt t="72523" x="2057400" y="4787900"/>
          <p14:tracePt t="72540" x="2165350" y="4870450"/>
          <p14:tracePt t="72555" x="2216150" y="4921250"/>
          <p14:tracePt t="72572" x="2362200" y="5099050"/>
          <p14:tracePt t="72588" x="2438400" y="5251450"/>
          <p14:tracePt t="72605" x="2476500" y="5391150"/>
          <p14:tracePt t="72621" x="2489200" y="5530850"/>
          <p14:tracePt t="72638" x="2463800" y="5657850"/>
          <p14:tracePt t="72655" x="2393950" y="5772150"/>
          <p14:tracePt t="72671" x="2292350" y="5854700"/>
          <p14:tracePt t="72688" x="2159000" y="5911850"/>
          <p14:tracePt t="72706" x="2019300" y="5924550"/>
          <p14:tracePt t="72721" x="1860550" y="5911850"/>
          <p14:tracePt t="72738" x="1714500" y="5854700"/>
          <p14:tracePt t="72754" x="1568450" y="5772150"/>
          <p14:tracePt t="72771" x="1435100" y="5632450"/>
          <p14:tracePt t="72788" x="1384300" y="5499100"/>
          <p14:tracePt t="72804" x="1365250" y="5365750"/>
          <p14:tracePt t="72821" x="1365250" y="5194300"/>
          <p14:tracePt t="72839" x="1390650" y="5054600"/>
          <p14:tracePt t="72856" x="1473200" y="4908550"/>
          <p14:tracePt t="72871" x="1574800" y="4781550"/>
          <p14:tracePt t="72887" x="1714500" y="4686300"/>
          <p14:tracePt t="72904" x="1854200" y="4648200"/>
          <p14:tracePt t="72921" x="2000250" y="4654550"/>
          <p14:tracePt t="72937" x="2139950" y="4705350"/>
          <p14:tracePt t="72956" x="2330450" y="4870450"/>
          <p14:tracePt t="72970" x="2387600" y="4946650"/>
          <p14:tracePt t="72987" x="2552700" y="5289550"/>
          <p14:tracePt t="73004" x="2603500" y="5448300"/>
          <p14:tracePt t="73022" x="2603500" y="5594350"/>
          <p14:tracePt t="73039" x="2590800" y="5695950"/>
          <p14:tracePt t="73055" x="2533650" y="5784850"/>
          <p14:tracePt t="73070" x="2432050" y="5829300"/>
          <p14:tracePt t="73087" x="2298700" y="5854700"/>
          <p14:tracePt t="73105" x="2159000" y="5867400"/>
          <p14:tracePt t="73120" x="2025650" y="5867400"/>
          <p14:tracePt t="73138" x="1917700" y="5842000"/>
          <p14:tracePt t="73155" x="1854200" y="5810250"/>
          <p14:tracePt t="73172" x="1828800" y="5772150"/>
          <p14:tracePt t="73196" x="1816100" y="5765800"/>
          <p14:tracePt t="73316" x="1841500" y="5753100"/>
          <p14:tracePt t="73342" x="1841500" y="5740400"/>
          <p14:tracePt t="73363" x="1841500" y="5734050"/>
          <p14:tracePt t="73380" x="1847850" y="5734050"/>
          <p14:tracePt t="73396" x="1866900" y="5734050"/>
          <p14:tracePt t="73410" x="1885950" y="5727700"/>
          <p14:tracePt t="73424" x="1943100" y="5708650"/>
          <p14:tracePt t="73484" x="1943100" y="5702300"/>
          <p14:tracePt t="73510" x="1949450" y="5708650"/>
          <p14:tracePt t="73531" x="1949450" y="5715000"/>
          <p14:tracePt t="73596" x="1955800" y="5715000"/>
          <p14:tracePt t="73621" x="1968500" y="5708650"/>
          <p14:tracePt t="73637" x="1981200" y="5708650"/>
          <p14:tracePt t="73654" x="1987550" y="5702300"/>
          <p14:tracePt t="73748" x="1993900" y="5702300"/>
          <p14:tracePt t="73773" x="2012950" y="5778500"/>
          <p14:tracePt t="73788" x="2019300" y="5797550"/>
          <p14:tracePt t="73802" x="2025650" y="5822950"/>
          <p14:tracePt t="73818" x="2025650" y="5861050"/>
          <p14:tracePt t="73837" x="2012950" y="5918200"/>
          <p14:tracePt t="73853" x="1968500" y="5943600"/>
          <p14:tracePt t="73868" x="1898650" y="5949950"/>
          <p14:tracePt t="73887" x="1765300" y="5949950"/>
          <p14:tracePt t="73903" x="1606550" y="5905500"/>
          <p14:tracePt t="73920" x="1492250" y="5842000"/>
          <p14:tracePt t="73935" x="1390650" y="5753100"/>
          <p14:tracePt t="73953" x="1320800" y="5632450"/>
          <p14:tracePt t="73968" x="1282700" y="5499100"/>
          <p14:tracePt t="73985" x="1282700" y="5353050"/>
          <p14:tracePt t="74001" x="1295400" y="5207000"/>
          <p14:tracePt t="74018" x="1333500" y="5067300"/>
          <p14:tracePt t="74035" x="1397000" y="4940300"/>
          <p14:tracePt t="74053" x="1536700" y="4737100"/>
          <p14:tracePt t="74068" x="1644650" y="4635500"/>
          <p14:tracePt t="74086" x="1771650" y="4552950"/>
          <p14:tracePt t="74101" x="1854200" y="4508500"/>
          <p14:tracePt t="74118" x="1962150" y="4489450"/>
          <p14:tracePt t="74134" x="2070100" y="4483100"/>
          <p14:tracePt t="74151" x="2165350" y="4527550"/>
          <p14:tracePt t="74168" x="2279650" y="4616450"/>
          <p14:tracePt t="74184" x="2368550" y="4737100"/>
          <p14:tracePt t="74201" x="2451100" y="4870450"/>
          <p14:tracePt t="74218" x="2495550" y="4991100"/>
          <p14:tracePt t="74234" x="2514600" y="5156200"/>
          <p14:tracePt t="74252" x="2501900" y="5391150"/>
          <p14:tracePt t="74267" x="2432050" y="5543550"/>
          <p14:tracePt t="74284" x="2317750" y="5670550"/>
          <p14:tracePt t="74302" x="2184400" y="5759450"/>
          <p14:tracePt t="74317" x="2038350" y="5829300"/>
          <p14:tracePt t="74334" x="1905000" y="5873750"/>
          <p14:tracePt t="74352" x="1797050" y="5886450"/>
          <p14:tracePt t="74367" x="1720850" y="5886450"/>
          <p14:tracePt t="74385" x="1689100" y="5873750"/>
          <p14:tracePt t="74402" x="1670050" y="5861050"/>
          <p14:tracePt t="74417" x="1657350" y="5848350"/>
          <p14:tracePt t="74644" x="1657350" y="5854700"/>
          <p14:tracePt t="74676" x="1657350" y="5861050"/>
          <p14:tracePt t="74700" x="1663700" y="5867400"/>
          <p14:tracePt t="74715" x="1682750" y="5873750"/>
          <p14:tracePt t="74728" x="1720850" y="5880100"/>
          <p14:tracePt t="74741" x="1854200" y="5880100"/>
          <p14:tracePt t="74754" x="1993900" y="5880100"/>
          <p14:tracePt t="74767" x="2444750" y="5873750"/>
          <p14:tracePt t="74784" x="3067050" y="5861050"/>
          <p14:tracePt t="74799" x="3759200" y="5848350"/>
          <p14:tracePt t="74816" x="4413250" y="5848350"/>
          <p14:tracePt t="74834" x="4953000" y="5867400"/>
          <p14:tracePt t="74849" x="5327650" y="5949950"/>
          <p14:tracePt t="74868" x="5607050" y="6064250"/>
          <p14:tracePt t="74884" x="5715000" y="6134100"/>
          <p14:tracePt t="74901" x="5784850" y="6178550"/>
          <p14:tracePt t="74917" x="5835650" y="6203950"/>
          <p14:tracePt t="74934" x="5873750" y="6216650"/>
          <p14:tracePt t="74949" x="5905500" y="6216650"/>
          <p14:tracePt t="75028" x="5892800" y="6210300"/>
          <p14:tracePt t="75041" x="5886450" y="6203950"/>
          <p14:tracePt t="75054" x="5873750" y="6178550"/>
          <p14:tracePt t="75067" x="5867400" y="6140450"/>
          <p14:tracePt t="75100" x="5867400" y="6032500"/>
          <p14:tracePt t="75115" x="5924550" y="5905500"/>
          <p14:tracePt t="75133" x="6032500" y="5759450"/>
          <p14:tracePt t="75149" x="6235700" y="5607050"/>
          <p14:tracePt t="75165" x="6502400" y="5461000"/>
          <p14:tracePt t="75183" x="6788150" y="5384800"/>
          <p14:tracePt t="75200" x="6991350" y="5372100"/>
          <p14:tracePt t="75217" x="7124700" y="5372100"/>
          <p14:tracePt t="75233" x="7200900" y="5391150"/>
          <p14:tracePt t="75248" x="7207250" y="5397500"/>
          <p14:tracePt t="75265" x="7207250" y="5410200"/>
          <p14:tracePt t="75284" x="7181850" y="5480050"/>
          <p14:tracePt t="75300" x="7131050" y="5518150"/>
          <p14:tracePt t="75316" x="7061200" y="5549900"/>
          <p14:tracePt t="75331" x="7004050" y="5575300"/>
          <p14:tracePt t="75348" x="6965950" y="5588000"/>
          <p14:tracePt t="75365" x="6940550" y="5594350"/>
          <p14:tracePt t="75381" x="6921500" y="5607050"/>
          <p14:tracePt t="75444" x="6934200" y="5607050"/>
          <p14:tracePt t="75456" x="6959600" y="5607050"/>
          <p14:tracePt t="75469" x="7042150" y="5607050"/>
          <p14:tracePt t="75482" x="7092950" y="5607050"/>
          <p14:tracePt t="75499" x="7213600" y="5626100"/>
          <p14:tracePt t="75514" x="7283450" y="5632450"/>
          <p14:tracePt t="75531" x="7435850" y="5645150"/>
          <p14:tracePt t="75548" x="7499350" y="5651500"/>
          <p14:tracePt t="75582" x="7512050" y="5664200"/>
          <p14:tracePt t="75597" x="7505700" y="5676900"/>
          <p14:tracePt t="75614" x="7454900" y="5708650"/>
          <p14:tracePt t="75632" x="7378700" y="5740400"/>
          <p14:tracePt t="75647" x="7296150" y="5772150"/>
          <p14:tracePt t="75664" x="7213600" y="5791200"/>
          <p14:tracePt t="75681" x="7131050" y="5791200"/>
          <p14:tracePt t="75699" x="7010400" y="5791200"/>
          <p14:tracePt t="75716" x="6927850" y="5772150"/>
          <p14:tracePt t="75732" x="6870700" y="5753100"/>
          <p14:tracePt t="75747" x="6813550" y="5734050"/>
          <p14:tracePt t="75764" x="6781800" y="5715000"/>
          <p14:tracePt t="75780" x="6762750" y="5708650"/>
          <p14:tracePt t="75799" x="6743700" y="5702300"/>
          <p14:tracePt t="75814" x="6737350" y="5695950"/>
          <p14:tracePt t="75830" x="6731000" y="5689600"/>
          <p14:tracePt t="76028" x="6718300" y="5695950"/>
          <p14:tracePt t="76049" x="6711950" y="5708650"/>
          <p14:tracePt t="76063" x="6680200" y="5740400"/>
          <p14:tracePt t="76080" x="6642100" y="5765800"/>
          <p14:tracePt t="76096" x="6584950" y="5791200"/>
          <p14:tracePt t="76113" x="6540500" y="5816600"/>
          <p14:tracePt t="76129" x="6502400" y="5816600"/>
          <p14:tracePt t="76148" x="6477000" y="5816600"/>
          <p14:tracePt t="76164" x="6470650" y="5816600"/>
          <p14:tracePt t="76179" x="6464300" y="5816600"/>
          <p14:tracePt t="76197" x="6445250" y="5778500"/>
          <p14:tracePt t="76213" x="6413500" y="5715000"/>
          <p14:tracePt t="76229" x="6375400" y="5632450"/>
          <p14:tracePt t="76246" x="6350000" y="5518150"/>
          <p14:tracePt t="76264" x="6318250" y="5397500"/>
          <p14:tracePt t="76279" x="6299200" y="5276850"/>
          <p14:tracePt t="76296" x="6299200" y="5168900"/>
          <p14:tracePt t="76314" x="6299200" y="5067300"/>
          <p14:tracePt t="76329" x="6343650" y="4965700"/>
          <p14:tracePt t="76347" x="6419850" y="4851400"/>
          <p14:tracePt t="76362" x="6464300" y="4826000"/>
          <p14:tracePt t="76379" x="6616700" y="4762500"/>
          <p14:tracePt t="76396" x="6731000" y="4749800"/>
          <p14:tracePt t="76412" x="6838950" y="4749800"/>
          <p14:tracePt t="76429" x="6959600" y="4768850"/>
          <p14:tracePt t="76445" x="7061200" y="4813300"/>
          <p14:tracePt t="76462" x="7162800" y="4889500"/>
          <p14:tracePt t="76479" x="7232650" y="4984750"/>
          <p14:tracePt t="76495" x="7289800" y="5092700"/>
          <p14:tracePt t="76512" x="7308850" y="5187950"/>
          <p14:tracePt t="76529" x="7315200" y="5289550"/>
          <p14:tracePt t="76545" x="7302500" y="5391150"/>
          <p14:tracePt t="76562" x="7245350" y="5499100"/>
          <p14:tracePt t="76578" x="7169150" y="5588000"/>
          <p14:tracePt t="76597" x="7004050" y="5702300"/>
          <p14:tracePt t="76612" x="6864350" y="5778500"/>
          <p14:tracePt t="76628" x="6775450" y="5803900"/>
          <p14:tracePt t="76645" x="6629400" y="5822950"/>
          <p14:tracePt t="76662" x="6477000" y="5810250"/>
          <p14:tracePt t="76678" x="6343650" y="5765800"/>
          <p14:tracePt t="76695" x="6223000" y="5676900"/>
          <p14:tracePt t="76713" x="6153150" y="5588000"/>
          <p14:tracePt t="76728" x="6115050" y="5480050"/>
          <p14:tracePt t="76746" x="6102350" y="5384800"/>
          <p14:tracePt t="76763" x="6102350" y="5270500"/>
          <p14:tracePt t="76780" x="6172200" y="5086350"/>
          <p14:tracePt t="76796" x="6280150" y="4978400"/>
          <p14:tracePt t="76811" x="6419850" y="4864100"/>
          <p14:tracePt t="76828" x="6591300" y="4806950"/>
          <p14:tracePt t="76844" x="6788150" y="4775200"/>
          <p14:tracePt t="76861" x="6997700" y="4768850"/>
          <p14:tracePt t="76878" x="7169150" y="4806950"/>
          <p14:tracePt t="76894" x="7315200" y="4883150"/>
          <p14:tracePt t="76911" x="7410450" y="4978400"/>
          <p14:tracePt t="76929" x="7473950" y="5105400"/>
          <p14:tracePt t="76944" x="7493000" y="5219700"/>
          <p14:tracePt t="76961" x="7493000" y="5334000"/>
          <p14:tracePt t="76979" x="7442200" y="5511800"/>
          <p14:tracePt t="76996" x="7372350" y="5626100"/>
          <p14:tracePt t="77011" x="7334250" y="5670550"/>
          <p14:tracePt t="77027" x="7150100" y="5810250"/>
          <p14:tracePt t="77044" x="7029450" y="5867400"/>
          <p14:tracePt t="77062" x="6896100" y="5899150"/>
          <p14:tracePt t="77079" x="6788150" y="5905500"/>
          <p14:tracePt t="77095" x="6699250" y="5873750"/>
          <p14:tracePt t="77112" x="6629400" y="5822950"/>
          <p14:tracePt t="77127" x="6572250" y="5734050"/>
          <p14:tracePt t="77145" x="6553200" y="5657850"/>
          <p14:tracePt t="77160" x="6540500" y="5549900"/>
          <p14:tracePt t="77177" x="6540500" y="5441950"/>
          <p14:tracePt t="77196" x="6584950" y="5264150"/>
          <p14:tracePt t="77210" x="6610350" y="5219700"/>
          <p14:tracePt t="77227" x="6686550" y="5124450"/>
          <p14:tracePt t="77244" x="6826250" y="5029200"/>
          <p14:tracePt t="77262" x="6940550" y="4991100"/>
          <p14:tracePt t="77277" x="7067550" y="4978400"/>
          <p14:tracePt t="77295" x="7213600" y="4972050"/>
          <p14:tracePt t="77311" x="7321550" y="4984750"/>
          <p14:tracePt t="77327" x="7442200" y="5035550"/>
          <p14:tracePt t="77343" x="7524750" y="5099050"/>
          <p14:tracePt t="77360" x="7607300" y="5194300"/>
          <p14:tracePt t="77376" x="7632700" y="5289550"/>
          <p14:tracePt t="77393" x="7639050" y="5416550"/>
          <p14:tracePt t="77411" x="7575550" y="5613400"/>
          <p14:tracePt t="77426" x="7524750" y="5676900"/>
          <p14:tracePt t="77443" x="7296150" y="5829300"/>
          <p14:tracePt t="77460" x="7073900" y="5892800"/>
          <p14:tracePt t="77478" x="6838950" y="5905500"/>
          <p14:tracePt t="77493" x="6584950" y="5861050"/>
          <p14:tracePt t="77511" x="6356350" y="5746750"/>
          <p14:tracePt t="77528" x="6197600" y="5619750"/>
          <p14:tracePt t="77543" x="6121400" y="5499100"/>
          <p14:tracePt t="77561" x="6102350" y="5365750"/>
          <p14:tracePt t="77576" x="6102350" y="5226050"/>
          <p14:tracePt t="77593" x="6153150" y="5073650"/>
          <p14:tracePt t="77609" x="6229350" y="4946650"/>
          <p14:tracePt t="77626" x="6369050" y="4826000"/>
          <p14:tracePt t="77644" x="6642100" y="4711700"/>
          <p14:tracePt t="77659" x="6864350" y="4686300"/>
          <p14:tracePt t="77676" x="7099300" y="4699000"/>
          <p14:tracePt t="77692" x="7315200" y="4762500"/>
          <p14:tracePt t="77709" x="7473950" y="4838700"/>
          <p14:tracePt t="77727" x="7562850" y="4933950"/>
          <p14:tracePt t="77742" x="7626350" y="5048250"/>
          <p14:tracePt t="77760" x="7632700" y="5162550"/>
          <p14:tracePt t="77775" x="7626350" y="5289550"/>
          <p14:tracePt t="77792" x="7562850" y="5422900"/>
          <p14:tracePt t="77809" x="7461250" y="5537200"/>
          <p14:tracePt t="77825" x="7321550" y="5651500"/>
          <p14:tracePt t="77842" x="7162800" y="5734050"/>
          <p14:tracePt t="77859" x="6991350" y="5778500"/>
          <p14:tracePt t="77875" x="6769100" y="5772150"/>
          <p14:tracePt t="77892" x="6680200" y="5753100"/>
          <p14:tracePt t="77910" x="6623050" y="5708650"/>
          <p14:tracePt t="77925" x="6604000" y="5670550"/>
          <p14:tracePt t="77942" x="6604000" y="5632450"/>
          <p14:tracePt t="77960" x="6604000" y="5588000"/>
          <p14:tracePt t="77975" x="6604000" y="5537200"/>
          <p14:tracePt t="77992" x="6623050" y="5505450"/>
          <p14:tracePt t="78008" x="6642100" y="5480050"/>
          <p14:tracePt t="78025" x="6673850" y="5454650"/>
          <p14:tracePt t="78043" x="6750050" y="5435600"/>
          <p14:tracePt t="78058" x="6775450" y="5435600"/>
          <p14:tracePt t="78077" x="6883400" y="5429250"/>
          <p14:tracePt t="78093" x="6896100" y="5429250"/>
          <p14:tracePt t="78126" x="6902450" y="5429250"/>
          <p14:tracePt t="78164" x="6902450" y="5422900"/>
          <p14:tracePt t="78252" x="6915150" y="5422900"/>
          <p14:tracePt t="78278" x="6946900" y="5391150"/>
          <p14:tracePt t="78300" x="6953250" y="5391150"/>
          <p14:tracePt t="78314" x="6965950" y="5403850"/>
          <p14:tracePt t="78327" x="7016750" y="5397500"/>
          <p14:tracePt t="78342" x="7073900" y="5378450"/>
          <p14:tracePt t="78359" x="7086600" y="5378450"/>
          <p14:tracePt t="78376" x="7124700" y="5365750"/>
          <p14:tracePt t="78391" x="7137400" y="5359400"/>
          <p14:tracePt t="78409" x="7150100" y="5359400"/>
          <p14:tracePt t="78426" x="7162800" y="5353050"/>
          <p14:tracePt t="78442" x="7175500" y="5353050"/>
          <p14:tracePt t="78459" x="7181850" y="5353050"/>
          <p14:tracePt t="78474" x="7188200" y="5353050"/>
          <p14:tracePt t="78490" x="7194550" y="5353050"/>
          <p14:tracePt t="78540" x="7200900" y="5353050"/>
          <p14:tracePt t="78553" x="7207250" y="5353050"/>
          <p14:tracePt t="78566" x="7219950" y="5353050"/>
          <p14:tracePt t="78580" x="7239000" y="5353050"/>
          <p14:tracePt t="78593" x="7251700" y="5353050"/>
          <p14:tracePt t="78608" x="7258050" y="5353050"/>
          <p14:tracePt t="78623" x="7270750" y="5353050"/>
          <p14:tracePt t="78642" x="7277100" y="5353050"/>
          <p14:tracePt t="78796" x="7283450" y="5353050"/>
          <p14:tracePt t="78828" x="7289800" y="5353050"/>
          <p14:tracePt t="78855" x="7296150" y="5302250"/>
          <p14:tracePt t="78883" x="7315200" y="5226050"/>
          <p14:tracePt t="78907" x="7346950" y="5162550"/>
          <p14:tracePt t="78923" x="7353300" y="5143500"/>
          <p14:tracePt t="78939" x="7359650" y="5130800"/>
          <p14:tracePt t="78956" x="7366000" y="5124450"/>
          <p14:tracePt t="79004" x="7372350" y="5124450"/>
          <p14:tracePt t="79020" x="7378700" y="5124450"/>
          <p14:tracePt t="79036" x="7385050" y="5124450"/>
          <p14:tracePt t="79060" x="7391400" y="5124450"/>
          <p14:tracePt t="79076" x="7397750" y="5124450"/>
          <p14:tracePt t="79090" x="7397750" y="5130800"/>
          <p14:tracePt t="79106" x="7385050" y="5168900"/>
          <p14:tracePt t="79124" x="7372350" y="5181600"/>
          <p14:tracePt t="79292" x="7372350" y="5187950"/>
          <p14:tracePt t="79320" x="7378700" y="5207000"/>
          <p14:tracePt t="79335" x="7378700" y="5200650"/>
          <p14:tracePt t="79349" x="7385050" y="5207000"/>
          <p14:tracePt t="79372" x="7385050" y="5200650"/>
          <p14:tracePt t="79385" x="7391400" y="5194300"/>
          <p14:tracePt t="79398" x="7397750" y="5194300"/>
          <p14:tracePt t="79412" x="7429500" y="5168900"/>
          <p14:tracePt t="79425" x="7448550" y="5156200"/>
          <p14:tracePt t="79439" x="7473950" y="5130800"/>
          <p14:tracePt t="79455" x="7499350" y="5111750"/>
          <p14:tracePt t="79471" x="7505700" y="5099050"/>
          <p14:tracePt t="79516" x="7505700" y="5092700"/>
          <p14:tracePt t="79564" x="7512050" y="5092700"/>
          <p14:tracePt t="79588" x="7518400" y="5092700"/>
          <p14:tracePt t="79612" x="7524750" y="5092700"/>
          <p14:tracePt t="79630" x="7537450" y="5092700"/>
          <p14:tracePt t="79644" x="7543800" y="5092700"/>
          <p14:tracePt t="79668" x="7550150" y="5099050"/>
          <p14:tracePt t="79684" x="7550150" y="5105400"/>
          <p14:tracePt t="79837" x="7556500" y="5105400"/>
          <p14:tracePt t="79860" x="7594600" y="5080000"/>
          <p14:tracePt t="79889" x="7613650" y="5022850"/>
          <p14:tracePt t="79904" x="7658100" y="4959350"/>
          <p14:tracePt t="79920" x="7721600" y="4870450"/>
          <p14:tracePt t="79937" x="7797800" y="4813300"/>
          <p14:tracePt t="79955" x="7874000" y="4756150"/>
          <p14:tracePt t="79970" x="7886700" y="4749800"/>
          <p14:tracePt t="79987" x="7905750" y="4743450"/>
          <p14:tracePt t="80004" x="7912100" y="4743450"/>
          <p14:tracePt t="80036" x="7912100" y="4749800"/>
          <p14:tracePt t="80049" x="7918450" y="4762500"/>
          <p14:tracePt t="80063" x="7924800" y="4775200"/>
          <p14:tracePt t="80077" x="7924800" y="4787900"/>
          <p14:tracePt t="80091" x="7924800" y="4794250"/>
          <p14:tracePt t="80412" x="7924800" y="4800600"/>
          <p14:tracePt t="80532" x="7924800" y="4806950"/>
          <p14:tracePt t="80551" x="7924800" y="4813300"/>
          <p14:tracePt t="80572" x="7924800" y="4819650"/>
          <p14:tracePt t="80585" x="7918450" y="4832350"/>
          <p14:tracePt t="80598" x="7905750" y="4857750"/>
          <p14:tracePt t="80612" x="7886700" y="4889500"/>
          <p14:tracePt t="80626" x="7867650" y="4914900"/>
          <p14:tracePt t="80640" x="7848600" y="4953000"/>
          <p14:tracePt t="80654" x="7810500" y="5016500"/>
          <p14:tracePt t="80670" x="7797800" y="5080000"/>
          <p14:tracePt t="80685" x="7778750" y="5130800"/>
          <p14:tracePt t="80702" x="7772400" y="5162550"/>
          <p14:tracePt t="80718" x="7772400" y="5181600"/>
          <p14:tracePt t="80737" x="7772400" y="5187950"/>
          <p14:tracePt t="80764" x="7772400" y="5194300"/>
          <p14:tracePt t="80780" x="7772400" y="5200650"/>
          <p14:tracePt t="80804" x="7772400" y="5207000"/>
          <p14:tracePt t="80817" x="7766050" y="5219700"/>
          <p14:tracePt t="80831" x="7753350" y="5245100"/>
          <p14:tracePt t="80845" x="7721600" y="5283200"/>
          <p14:tracePt t="80859" x="7696200" y="5302250"/>
          <p14:tracePt t="80873" x="7620000" y="5353050"/>
          <p14:tracePt t="80887" x="7537450" y="5403850"/>
          <p14:tracePt t="80901" x="7442200" y="5441950"/>
          <p14:tracePt t="80919" x="7353300" y="5461000"/>
          <p14:tracePt t="80935" x="7283450" y="5467350"/>
          <p14:tracePt t="80953" x="7213600" y="5467350"/>
          <p14:tracePt t="80969" x="7156450" y="5467350"/>
          <p14:tracePt t="80986" x="7124700" y="5448300"/>
          <p14:tracePt t="81001" x="7105650" y="5441950"/>
          <p14:tracePt t="81018" x="7099300" y="5422900"/>
          <p14:tracePt t="81034" x="7099300" y="5410200"/>
          <p14:tracePt t="81051" x="7099300" y="5391150"/>
          <p14:tracePt t="81068" x="7112000" y="5372100"/>
          <p14:tracePt t="81085" x="7131050" y="5353050"/>
          <p14:tracePt t="81101" x="7162800" y="5334000"/>
          <p14:tracePt t="81117" x="7194550" y="5327650"/>
          <p14:tracePt t="81134" x="7226300" y="5314950"/>
          <p14:tracePt t="81152" x="7258050" y="5314950"/>
          <p14:tracePt t="81169" x="7289800" y="5314950"/>
          <p14:tracePt t="81184" x="7308850" y="5314950"/>
          <p14:tracePt t="81202" x="7334250" y="5334000"/>
          <p14:tracePt t="81219" x="7346950" y="5359400"/>
          <p14:tracePt t="81234" x="7359650" y="5391150"/>
          <p14:tracePt t="81250" x="7359650" y="5422900"/>
          <p14:tracePt t="81267" x="7359650" y="5511800"/>
          <p14:tracePt t="81284" x="7340600" y="5594350"/>
          <p14:tracePt t="81302" x="7296150" y="5689600"/>
          <p14:tracePt t="81317" x="7226300" y="5772150"/>
          <p14:tracePt t="81335" x="7124700" y="5842000"/>
          <p14:tracePt t="81350" x="7016750" y="5861050"/>
          <p14:tracePt t="81367" x="6883400" y="5854700"/>
          <p14:tracePt t="81383" x="6750050" y="5784850"/>
          <p14:tracePt t="81402" x="6635750" y="5657850"/>
          <p14:tracePt t="81417" x="6578600" y="5511800"/>
          <p14:tracePt t="81433" x="6559550" y="5321300"/>
          <p14:tracePt t="81450" x="6572250" y="5130800"/>
          <p14:tracePt t="81467" x="6648450" y="4908550"/>
          <p14:tracePt t="81483" x="6826250" y="4654550"/>
          <p14:tracePt t="81500" x="6946900" y="4552950"/>
          <p14:tracePt t="81516" x="7061200" y="4514850"/>
          <p14:tracePt t="81533" x="7169150" y="4514850"/>
          <p14:tracePt t="81551" x="7258050" y="4540250"/>
          <p14:tracePt t="81568" x="7353300" y="4629150"/>
          <p14:tracePt t="81584" x="7429500" y="4737100"/>
          <p14:tracePt t="81600" x="7499350" y="4870450"/>
          <p14:tracePt t="81616" x="7543800" y="5003800"/>
          <p14:tracePt t="81634" x="7562850" y="5156200"/>
          <p14:tracePt t="81649" x="7562850" y="5308600"/>
          <p14:tracePt t="81668" x="7505700" y="5543550"/>
          <p14:tracePt t="81684" x="7416800" y="5676900"/>
          <p14:tracePt t="81701" x="7283450" y="5759450"/>
          <p14:tracePt t="81716" x="7150100" y="5791200"/>
          <p14:tracePt t="81733" x="6978650" y="5791200"/>
          <p14:tracePt t="81751" x="6826250" y="5746750"/>
          <p14:tracePt t="81766" x="6673850" y="5657850"/>
          <p14:tracePt t="81784" x="6559550" y="5549900"/>
          <p14:tracePt t="81800" x="6470650" y="5441950"/>
          <p14:tracePt t="81816" x="6426200" y="5353050"/>
          <p14:tracePt t="81832" x="6413500" y="5289550"/>
          <p14:tracePt t="81849" x="6413500" y="5245100"/>
          <p14:tracePt t="81866" x="6438900" y="5200650"/>
          <p14:tracePt t="81882" x="6470650" y="5168900"/>
          <p14:tracePt t="81899" x="6540500" y="5156200"/>
          <p14:tracePt t="81915" x="6604000" y="5156200"/>
          <p14:tracePt t="81932" x="6661150" y="5162550"/>
          <p14:tracePt t="81949" x="6705600" y="5194300"/>
          <p14:tracePt t="81965" x="6724650" y="5194300"/>
          <p14:tracePt t="82164" x="6724650" y="5187950"/>
          <p14:tracePt t="82191" x="6756400" y="5187950"/>
          <p14:tracePt t="82210" x="6769100" y="5181600"/>
          <p14:tracePt t="82225" x="6775450" y="5181600"/>
          <p14:tracePt t="82240" x="6781800" y="5181600"/>
          <p14:tracePt t="82268" x="6788150" y="5181600"/>
          <p14:tracePt t="82308" x="6794500" y="5181600"/>
          <p14:tracePt t="82604" x="6794500" y="5175250"/>
          <p14:tracePt t="82628" x="6794500" y="5168900"/>
          <p14:tracePt t="82725" x="6800850" y="5162550"/>
          <p14:tracePt t="83420" x="6800850" y="5156200"/>
          <p14:tracePt t="83442" x="6813550" y="5156200"/>
          <p14:tracePt t="83457" x="6819900" y="5149850"/>
          <p14:tracePt t="83472" x="6838950" y="5149850"/>
          <p14:tracePt t="83486" x="6845300" y="5156200"/>
          <p14:tracePt t="83525" x="6845300" y="5175250"/>
          <p14:tracePt t="83692" x="6845300" y="5168900"/>
          <p14:tracePt t="83719" x="6858000" y="5168900"/>
          <p14:tracePt t="83740" x="6883400" y="5156200"/>
          <p14:tracePt t="83780" x="6883400" y="5162550"/>
          <p14:tracePt t="83793" x="6889750" y="5162550"/>
          <p14:tracePt t="83806" x="6940550" y="5162550"/>
          <p14:tracePt t="83819" x="6959600" y="5162550"/>
          <p14:tracePt t="83847" x="6965950" y="5162550"/>
          <p14:tracePt t="83862" x="6991350" y="5162550"/>
          <p14:tracePt t="83879" x="7016750" y="5162550"/>
          <p14:tracePt t="83895" x="7023100" y="5156200"/>
          <p14:tracePt t="83911" x="7035800" y="5149850"/>
          <p14:tracePt t="83927" x="7042150" y="5149850"/>
          <p14:tracePt t="83964" x="7048500" y="5149850"/>
          <p14:tracePt t="83980" x="7048500" y="5156200"/>
          <p14:tracePt t="83993" x="7048500" y="5162550"/>
          <p14:tracePt t="84007" x="7048500" y="5175250"/>
          <p14:tracePt t="84028" x="7048500" y="5181600"/>
          <p14:tracePt t="84068" x="7054850" y="5181600"/>
          <p14:tracePt t="84132" x="7054850" y="5187950"/>
          <p14:tracePt t="84156" x="7048500" y="5194300"/>
          <p14:tracePt t="84172" x="7042150" y="5200650"/>
          <p14:tracePt t="84188" x="7035800" y="5200650"/>
          <p14:tracePt t="84724" x="7035800" y="5194300"/>
          <p14:tracePt t="84764" x="7035800" y="5187950"/>
          <p14:tracePt t="84804" x="7035800" y="5181600"/>
          <p14:tracePt t="88308" x="7035800" y="5175250"/>
          <p14:tracePt t="88331" x="7067550" y="5137150"/>
          <p14:tracePt t="88347" x="7080250" y="5118100"/>
          <p14:tracePt t="88362" x="7131050" y="5060950"/>
          <p14:tracePt t="88377" x="7162800" y="5003800"/>
          <p14:tracePt t="88391" x="7181850" y="4984750"/>
          <p14:tracePt t="88406" x="7207250" y="4953000"/>
          <p14:tracePt t="88420" x="7219950" y="4940300"/>
          <p14:tracePt t="88436" x="7226300" y="4933950"/>
          <p14:tracePt t="88500" x="7213600" y="4933950"/>
          <p14:tracePt t="88528" x="7175500" y="4953000"/>
          <p14:tracePt t="88542" x="7124700" y="4978400"/>
          <p14:tracePt t="88556" x="7067550" y="5010150"/>
          <p14:tracePt t="88571" x="7035800" y="5016500"/>
          <p14:tracePt t="88585" x="6978650" y="5016500"/>
          <p14:tracePt t="88599" x="6940550" y="5016500"/>
          <p14:tracePt t="88616" x="6921500" y="5016500"/>
          <p14:tracePt t="88635" x="6921500" y="5010150"/>
          <p14:tracePt t="88700" x="6934200" y="5003800"/>
          <p14:tracePt t="88732" x="6940550" y="5003800"/>
          <p14:tracePt t="88754" x="6940550" y="4978400"/>
          <p14:tracePt t="88767" x="6940550" y="4959350"/>
          <p14:tracePt t="88828" x="6946900" y="4959350"/>
          <p14:tracePt t="88844" x="6953250" y="4959350"/>
          <p14:tracePt t="88860" x="6959600" y="4959350"/>
          <p14:tracePt t="88873" x="6972300" y="4953000"/>
          <p14:tracePt t="88887" x="6985000" y="4953000"/>
          <p14:tracePt t="88902" x="6991350" y="4953000"/>
          <p14:tracePt t="89172" x="6985000" y="4959350"/>
          <p14:tracePt t="89200" x="6953250" y="4997450"/>
          <p14:tracePt t="89223" x="6819900" y="5130800"/>
          <p14:tracePt t="89239" x="6654800" y="5302250"/>
          <p14:tracePt t="89256" x="6451600" y="5518150"/>
          <p14:tracePt t="89272" x="6178550" y="5772150"/>
          <p14:tracePt t="89287" x="5905500" y="5981700"/>
          <p14:tracePt t="89301" x="5619750" y="6146800"/>
          <p14:tracePt t="89316" x="5314950" y="6267450"/>
          <p14:tracePt t="89331" x="5175250" y="6311900"/>
          <p14:tracePt t="89347" x="4883150" y="6350000"/>
          <p14:tracePt t="89364" x="4737100" y="6356350"/>
          <p14:tracePt t="89382" x="4629150" y="6337300"/>
          <p14:tracePt t="89399" x="4584700" y="6318250"/>
          <p14:tracePt t="89414" x="4572000" y="6311900"/>
          <p14:tracePt t="89431" x="4572000" y="6305550"/>
          <p14:tracePt t="89449" x="4572000" y="6292850"/>
          <p14:tracePt t="89465" x="4584700" y="6280150"/>
          <p14:tracePt t="89482" x="4591050" y="6267450"/>
          <p14:tracePt t="89498" x="4597400" y="6261100"/>
          <p14:tracePt t="89514" x="4610100" y="6248400"/>
          <p14:tracePt t="89530" x="4629150" y="6235700"/>
          <p14:tracePt t="89547" x="4673600" y="6229350"/>
          <p14:tracePt t="89564" x="4724400" y="6229350"/>
          <p14:tracePt t="89582" x="4756150" y="6229350"/>
          <p14:tracePt t="89598" x="4768850" y="6254750"/>
          <p14:tracePt t="89615" x="4775200" y="6273800"/>
          <p14:tracePt t="89884" x="4775200" y="6267450"/>
          <p14:tracePt t="89908" x="4838700" y="6146800"/>
          <p14:tracePt t="89922" x="4870450" y="6108700"/>
          <p14:tracePt t="89936" x="4895850" y="6083300"/>
          <p14:tracePt t="89950" x="4965700" y="6032500"/>
          <p14:tracePt t="89965" x="5016500" y="5994400"/>
          <p14:tracePt t="89979" x="5067300" y="5975350"/>
          <p14:tracePt t="89996" x="5124450" y="5949950"/>
          <p14:tracePt t="90013" x="5168900" y="5937250"/>
          <p14:tracePt t="90029" x="5213350" y="5930900"/>
          <p14:tracePt t="90046" x="5238750" y="5918200"/>
          <p14:tracePt t="90062" x="5257800" y="5918200"/>
          <p14:tracePt t="90081" x="5270500" y="5918200"/>
          <p14:tracePt t="90097" x="5276850" y="5911850"/>
          <p14:tracePt t="90114" x="5283200" y="5911850"/>
          <p14:tracePt t="90130" x="5289550" y="5911850"/>
          <p14:tracePt t="90147" x="5295900" y="5911850"/>
          <p14:tracePt t="90163" x="5308600" y="5905500"/>
          <p14:tracePt t="90179" x="5314950" y="5905500"/>
          <p14:tracePt t="90195" x="5334000" y="5899150"/>
          <p14:tracePt t="90213" x="5340350" y="5892800"/>
          <p14:tracePt t="90229" x="5346700" y="5892800"/>
          <p14:tracePt t="90245" x="5353050" y="5892800"/>
          <p14:tracePt t="90263" x="5353050" y="5886450"/>
          <p14:tracePt t="90280" x="5359400" y="5886450"/>
          <p14:tracePt t="90295" x="5365750" y="5886450"/>
          <p14:tracePt t="90313" x="5378450" y="5873750"/>
          <p14:tracePt t="90328" x="5397500" y="5861050"/>
          <p14:tracePt t="90347" x="5416550" y="5848350"/>
          <p14:tracePt t="90363" x="5454650" y="5816600"/>
          <p14:tracePt t="90380" x="5473700" y="5797550"/>
          <p14:tracePt t="90395" x="5492750" y="5784850"/>
          <p14:tracePt t="90412" x="5511800" y="5772150"/>
          <p14:tracePt t="90428" x="5530850" y="5753100"/>
          <p14:tracePt t="90445" x="5543550" y="5746750"/>
          <p14:tracePt t="90463" x="5556250" y="5734050"/>
          <p14:tracePt t="90478" x="5568950" y="5734050"/>
          <p14:tracePt t="90496" x="5568950" y="5727700"/>
          <p14:tracePt t="90513" x="5575300" y="5721350"/>
          <p14:tracePt t="90529" x="5581650" y="5721350"/>
          <p14:tracePt t="90547" x="5588000" y="5721350"/>
          <p14:tracePt t="90562" x="5588000" y="5715000"/>
          <p14:tracePt t="90579" x="5594350" y="5708650"/>
          <p14:tracePt t="90612" x="5600700" y="5702300"/>
          <p14:tracePt t="90628" x="5613400" y="5695950"/>
          <p14:tracePt t="90676" x="5613400" y="5689600"/>
          <p14:tracePt t="90690" x="5619750" y="5689600"/>
          <p14:tracePt t="90764" x="5619750" y="5683250"/>
          <p14:tracePt t="90786" x="5626100" y="5676900"/>
          <p14:tracePt t="90804" x="5651500" y="5664200"/>
          <p14:tracePt t="90836" x="5657850" y="5657850"/>
          <p14:tracePt t="90851" x="5664200" y="5657850"/>
          <p14:tracePt t="90867" x="5664200" y="5651500"/>
          <p14:tracePt t="90907" x="5670550" y="5651500"/>
          <p14:tracePt t="90964" x="5670550" y="5645150"/>
          <p14:tracePt t="90990" x="5676900" y="5645150"/>
          <p14:tracePt t="91009" x="5683250" y="5638800"/>
          <p14:tracePt t="91024" x="5695950" y="5626100"/>
          <p14:tracePt t="91039" x="5702300" y="5619750"/>
          <p14:tracePt t="91054" x="5721350" y="5607050"/>
          <p14:tracePt t="91069" x="5759450" y="5575300"/>
          <p14:tracePt t="91084" x="5803900" y="5530850"/>
          <p14:tracePt t="91098" x="5835650" y="5499100"/>
          <p14:tracePt t="91113" x="5880100" y="5448300"/>
          <p14:tracePt t="91127" x="5918200" y="5397500"/>
          <p14:tracePt t="91143" x="5943600" y="5365750"/>
          <p14:tracePt t="91160" x="5962650" y="5340350"/>
          <p14:tracePt t="91178" x="5969000" y="5321300"/>
          <p14:tracePt t="91193" x="5981700" y="5308600"/>
          <p14:tracePt t="91210" x="5981700" y="5289550"/>
          <p14:tracePt t="91228" x="5988050" y="5276850"/>
          <p14:tracePt t="91243" x="5994400" y="5270500"/>
          <p14:tracePt t="91260" x="5994400" y="5264150"/>
          <p14:tracePt t="91284" x="5994400" y="5257800"/>
          <p14:tracePt t="91298" x="6000750" y="5257800"/>
          <p14:tracePt t="91325" x="6000750" y="5251450"/>
          <p14:tracePt t="91524" x="6000750" y="5245100"/>
          <p14:tracePt t="91553" x="6000750" y="5226050"/>
          <p14:tracePt t="91570" x="6000750" y="5213350"/>
          <p14:tracePt t="91584" x="6000750" y="5200650"/>
          <p14:tracePt t="91598" x="6000750" y="5168900"/>
          <p14:tracePt t="91612" x="6000750" y="5124450"/>
          <p14:tracePt t="91626" x="6000750" y="5099050"/>
          <p14:tracePt t="91643" x="6019800" y="5041900"/>
          <p14:tracePt t="91660" x="6057900" y="4959350"/>
          <p14:tracePt t="91675" x="6076950" y="4921250"/>
          <p14:tracePt t="91693" x="6102350" y="4889500"/>
          <p14:tracePt t="91708" x="6121400" y="4857750"/>
          <p14:tracePt t="91725" x="6140450" y="4826000"/>
          <p14:tracePt t="91742" x="6146800" y="4813300"/>
          <p14:tracePt t="91758" x="6153150" y="4800600"/>
          <p14:tracePt t="91775" x="6159500" y="4794250"/>
          <p14:tracePt t="91964" x="6159500" y="4806950"/>
          <p14:tracePt t="91988" x="6172200" y="4851400"/>
          <p14:tracePt t="92005" x="6172200" y="4883150"/>
          <p14:tracePt t="92021" x="6172200" y="4902200"/>
          <p14:tracePt t="92035" x="6172200" y="4933950"/>
          <p14:tracePt t="92050" x="6172200" y="4953000"/>
          <p14:tracePt t="92064" x="6172200" y="4984750"/>
          <p14:tracePt t="92078" x="6172200" y="5003800"/>
          <p14:tracePt t="92092" x="6159500" y="5029200"/>
          <p14:tracePt t="92107" x="6146800" y="5048250"/>
          <p14:tracePt t="92124" x="6134100" y="5054600"/>
          <p14:tracePt t="92141" x="6127750" y="5054600"/>
          <p14:tracePt t="92159" x="6121400" y="5054600"/>
          <p14:tracePt t="92175" x="6108700" y="5054600"/>
          <p14:tracePt t="92192" x="6076950" y="5029200"/>
          <p14:tracePt t="92209" x="6051550" y="4965700"/>
          <p14:tracePt t="92224" x="6032500" y="4883150"/>
          <p14:tracePt t="92241" x="6013450" y="4800600"/>
          <p14:tracePt t="92257" x="6007100" y="4724400"/>
          <p14:tracePt t="92274" x="6007100" y="4667250"/>
          <p14:tracePt t="92292" x="6045200" y="4584700"/>
          <p14:tracePt t="92308" x="6070600" y="4546600"/>
          <p14:tracePt t="92325" x="6096000" y="4514850"/>
          <p14:tracePt t="92342" x="6108700" y="4495800"/>
          <p14:tracePt t="92358" x="6121400" y="4495800"/>
          <p14:tracePt t="92375" x="6140450" y="4483100"/>
          <p14:tracePt t="92390" x="6165850" y="4483100"/>
          <p14:tracePt t="92408" x="6197600" y="4483100"/>
          <p14:tracePt t="92425" x="6254750" y="4527550"/>
          <p14:tracePt t="92441" x="6311900" y="4597400"/>
          <p14:tracePt t="92457" x="6381750" y="4705350"/>
          <p14:tracePt t="92473" x="6426200" y="4800600"/>
          <p14:tracePt t="92490" x="6483350" y="4908550"/>
          <p14:tracePt t="92507" x="6508750" y="5010150"/>
          <p14:tracePt t="92523" x="6521450" y="5137150"/>
          <p14:tracePt t="92540" x="6521450" y="5194300"/>
          <p14:tracePt t="92556" x="6515100" y="5219700"/>
          <p14:tracePt t="92574" x="6508750" y="5238750"/>
          <p14:tracePt t="92590" x="6508750" y="5245100"/>
          <p14:tracePt t="92608" x="6502400" y="5257800"/>
          <p14:tracePt t="92624" x="6502400" y="5264150"/>
          <p14:tracePt t="92641" x="6496050" y="5276850"/>
          <p14:tracePt t="92658" x="6489700" y="5295900"/>
          <p14:tracePt t="92674" x="6489700" y="5308600"/>
          <p14:tracePt t="92691" x="6483350" y="5314950"/>
          <p14:tracePt t="93100" x="6483350" y="5321300"/>
          <p14:tracePt t="93126" x="6483350" y="5327650"/>
          <p14:tracePt t="93148" x="6483350" y="5334000"/>
          <p14:tracePt t="93163" x="6483350" y="5353050"/>
          <p14:tracePt t="93177" x="6483350" y="5384800"/>
          <p14:tracePt t="93192" x="6464300" y="5416550"/>
          <p14:tracePt t="93252" x="6464300" y="5441950"/>
          <p14:tracePt t="93372" x="6470650" y="5441950"/>
          <p14:tracePt t="93404" x="6470650" y="5435600"/>
          <p14:tracePt t="93421" x="6470650" y="5416550"/>
          <p14:tracePt t="93439" x="6489700" y="5397500"/>
          <p14:tracePt t="93456" x="6508750" y="5391150"/>
          <p14:tracePt t="93471" x="6578600" y="5378450"/>
          <p14:tracePt t="93487" x="6654800" y="5372100"/>
          <p14:tracePt t="93504" x="6718300" y="5372100"/>
          <p14:tracePt t="93523" x="6775450" y="5353050"/>
          <p14:tracePt t="93537" x="6794500" y="5334000"/>
          <p14:tracePt t="93554" x="6800850" y="5327650"/>
          <p14:tracePt t="93571" x="6807200" y="5327650"/>
          <p14:tracePt t="93589" x="6807200" y="5321300"/>
          <p14:tracePt t="93605" x="6813550" y="5314950"/>
          <p14:tracePt t="93622" x="6819900" y="5314950"/>
          <p14:tracePt t="93660" x="6826250" y="5314950"/>
          <p14:tracePt t="93812" x="6826250" y="5308600"/>
          <p14:tracePt t="93841" x="6832600" y="5308600"/>
          <p14:tracePt t="94036" x="6832600" y="5302250"/>
          <p14:tracePt t="94065" x="6832600" y="5283200"/>
          <p14:tracePt t="94086" x="6832600" y="5264150"/>
          <p14:tracePt t="94101" x="6845300" y="5207000"/>
          <p14:tracePt t="94116" x="6864350" y="5149850"/>
          <p14:tracePt t="94132" x="6877050" y="5099050"/>
          <p14:tracePt t="94147" x="6896100" y="5073650"/>
          <p14:tracePt t="94162" x="6908800" y="5041900"/>
          <p14:tracePt t="94177" x="6927850" y="5010150"/>
          <p14:tracePt t="94193" x="6940550" y="4997450"/>
          <p14:tracePt t="94208" x="6959600" y="4997450"/>
          <p14:tracePt t="94222" x="6972300" y="5010150"/>
          <p14:tracePt t="94237" x="6978650" y="5086350"/>
          <p14:tracePt t="94252" x="6927850" y="5175250"/>
          <p14:tracePt t="94269" x="6921500" y="5187950"/>
          <p14:tracePt t="94428" x="6915150" y="5200650"/>
          <p14:tracePt t="94459" x="6915150" y="5213350"/>
          <p14:tracePt t="94484" x="6915150" y="5207000"/>
          <p14:tracePt t="94516" x="6915150" y="5200650"/>
          <p14:tracePt t="94540" x="6921500" y="5200650"/>
          <p14:tracePt t="94554" x="6927850" y="5200650"/>
          <p14:tracePt t="94568" x="6940550" y="5181600"/>
          <p14:tracePt t="94586" x="6946900" y="5168900"/>
          <p14:tracePt t="94601" x="6946900" y="5156200"/>
          <p14:tracePt t="94618" x="6946900" y="5143500"/>
          <p14:tracePt t="94668" x="6946900" y="5137150"/>
          <p14:tracePt t="96516" x="6946900" y="5130800"/>
          <p14:tracePt t="96545" x="6946900" y="5124450"/>
          <p14:tracePt t="96559" x="6946900" y="511810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271588" y="0"/>
            <a:ext cx="10515600" cy="981075"/>
          </a:xfrm>
        </p:spPr>
        <p:txBody>
          <a:bodyPr/>
          <a:lstStyle/>
          <a:p>
            <a:pPr eaLnBrk="1" hangingPunct="1"/>
            <a:r>
              <a:rPr lang="ja-JP" altLang="en-US" sz="3200"/>
              <a:t>狂犬病 曝露前接種の考え方  </a:t>
            </a:r>
            <a:r>
              <a:rPr lang="en-US" altLang="ja-JP" sz="3200"/>
              <a:t>(USA)</a:t>
            </a:r>
          </a:p>
        </p:txBody>
      </p:sp>
      <p:sp>
        <p:nvSpPr>
          <p:cNvPr id="54275" name="Rectangle 3"/>
          <p:cNvSpPr>
            <a:spLocks noGrp="1" noChangeArrowheads="1"/>
          </p:cNvSpPr>
          <p:nvPr>
            <p:ph idx="1"/>
          </p:nvPr>
        </p:nvSpPr>
        <p:spPr>
          <a:xfrm>
            <a:off x="1271588" y="1290638"/>
            <a:ext cx="10515600" cy="4908550"/>
          </a:xfrm>
        </p:spPr>
        <p:txBody>
          <a:bodyPr/>
          <a:lstStyle/>
          <a:p>
            <a:pPr eaLnBrk="1" hangingPunct="1">
              <a:defRPr/>
            </a:pPr>
            <a:r>
              <a:rPr lang="ja-JP" altLang="en-US" sz="2400" dirty="0"/>
              <a:t>常時空気曝露を受ける人：　研究者、洞窟探検者：　曝露時点が不明</a:t>
            </a:r>
          </a:p>
          <a:p>
            <a:pPr lvl="1" eaLnBrk="1" hangingPunct="1">
              <a:defRPr/>
            </a:pPr>
            <a:r>
              <a:rPr lang="ja-JP" altLang="en-US" sz="2000" dirty="0"/>
              <a:t>→　防御レベルの</a:t>
            </a:r>
            <a:r>
              <a:rPr lang="ja-JP" altLang="en-US" sz="2000" b="1" u="sng" dirty="0"/>
              <a:t>抗体を常時維持</a:t>
            </a:r>
            <a:r>
              <a:rPr lang="ja-JP" altLang="en-US" sz="2000" dirty="0"/>
              <a:t>する。</a:t>
            </a:r>
          </a:p>
          <a:p>
            <a:pPr lvl="1" eaLnBrk="1" hangingPunct="1">
              <a:defRPr/>
            </a:pPr>
            <a:r>
              <a:rPr lang="ja-JP" altLang="en-US" sz="2000" dirty="0"/>
              <a:t>→　</a:t>
            </a:r>
            <a:r>
              <a:rPr lang="en-US" altLang="ja-JP" sz="2000" dirty="0"/>
              <a:t>0,7,21-28</a:t>
            </a:r>
            <a:r>
              <a:rPr lang="ja-JP" altLang="en-US" sz="2000" dirty="0"/>
              <a:t>基礎接種後、半年毎に抗体検査、陰性なら１回追加接種</a:t>
            </a:r>
          </a:p>
          <a:p>
            <a:pPr eaLnBrk="1" hangingPunct="1">
              <a:defRPr/>
            </a:pPr>
            <a:r>
              <a:rPr lang="ja-JP" altLang="en-US" sz="2400" dirty="0"/>
              <a:t>まれに空気曝露を受ける人：　研究所勤務者</a:t>
            </a:r>
          </a:p>
          <a:p>
            <a:pPr lvl="1" eaLnBrk="1" hangingPunct="1">
              <a:defRPr/>
            </a:pPr>
            <a:r>
              <a:rPr lang="ja-JP" altLang="en-US" sz="2000" dirty="0"/>
              <a:t>→　防御レベルを２年毎に確認</a:t>
            </a:r>
          </a:p>
          <a:p>
            <a:pPr lvl="1" eaLnBrk="1" hangingPunct="1">
              <a:defRPr/>
            </a:pPr>
            <a:r>
              <a:rPr lang="ja-JP" altLang="en-US" sz="2000" dirty="0"/>
              <a:t>→　</a:t>
            </a:r>
            <a:r>
              <a:rPr lang="en-US" altLang="ja-JP" sz="2000" dirty="0"/>
              <a:t>0,7,21-28</a:t>
            </a:r>
            <a:r>
              <a:rPr lang="ja-JP" altLang="en-US" sz="2000" dirty="0"/>
              <a:t>基礎接種後、２年ごとに抗体検査、陰性なら１回追加接種。</a:t>
            </a:r>
          </a:p>
          <a:p>
            <a:pPr eaLnBrk="1" hangingPunct="1">
              <a:defRPr/>
            </a:pPr>
            <a:r>
              <a:rPr lang="ja-JP" altLang="en-US" sz="2400" dirty="0"/>
              <a:t>動物曝露を受けるリスクの高い人：　獣医、渡航者</a:t>
            </a:r>
          </a:p>
          <a:p>
            <a:pPr lvl="1" eaLnBrk="1" hangingPunct="1">
              <a:defRPr/>
            </a:pPr>
            <a:r>
              <a:rPr lang="ja-JP" altLang="en-US" sz="2000" dirty="0"/>
              <a:t>→　</a:t>
            </a:r>
            <a:r>
              <a:rPr lang="ja-JP" altLang="en-US" sz="2000" b="1" u="sng" dirty="0"/>
              <a:t>免疫記憶をつけて、咬まれたら暴露後接種で対応</a:t>
            </a:r>
            <a:r>
              <a:rPr lang="ja-JP" altLang="en-US" sz="2000" dirty="0"/>
              <a:t>。</a:t>
            </a:r>
          </a:p>
          <a:p>
            <a:pPr lvl="1" eaLnBrk="1" hangingPunct="1">
              <a:defRPr/>
            </a:pPr>
            <a:r>
              <a:rPr lang="ja-JP" altLang="en-US" sz="2000" dirty="0"/>
              <a:t>→　基礎接種は一生で１回。曝露を受けたら曝露後接種２回。</a:t>
            </a:r>
          </a:p>
          <a:p>
            <a:pPr lvl="1" eaLnBrk="1" hangingPunct="1">
              <a:defRPr/>
            </a:pPr>
            <a:endParaRPr lang="ja-JP" altLang="en-US" sz="2000" dirty="0"/>
          </a:p>
          <a:p>
            <a:pPr eaLnBrk="1" hangingPunct="1">
              <a:defRPr/>
            </a:pPr>
            <a:r>
              <a:rPr lang="ja-JP" altLang="en-US" sz="2400" dirty="0"/>
              <a:t>日本では抗体検査ができない。</a:t>
            </a:r>
          </a:p>
          <a:p>
            <a:pPr lvl="1" eaLnBrk="1" hangingPunct="1">
              <a:defRPr/>
            </a:pPr>
            <a:r>
              <a:rPr lang="ja-JP" altLang="en-US" sz="2000" dirty="0"/>
              <a:t>空気曝露の人は、基礎接種後１年後と、５年ごとに追加接種。</a:t>
            </a:r>
          </a:p>
        </p:txBody>
      </p:sp>
    </p:spTree>
  </p:cSld>
  <p:clrMapOvr>
    <a:masterClrMapping/>
  </p:clrMapOvr>
  <p:transition spd="slow" advTm="60423"/>
  <p:extLst>
    <p:ext uri="{3A86A75C-4F4B-4683-9AE1-C65F6400EC91}">
      <p14:laserTraceLst xmlns:p14="http://schemas.microsoft.com/office/powerpoint/2010/main">
        <p14:tracePtLst>
          <p14:tracePt t="653" x="6946900" y="5124450"/>
          <p14:tracePt t="660" x="6934200" y="5143500"/>
          <p14:tracePt t="677" x="6921500" y="5162550"/>
          <p14:tracePt t="688" x="6883400" y="5187950"/>
          <p14:tracePt t="703" x="6756400" y="5276850"/>
          <p14:tracePt t="722" x="6445250" y="5410200"/>
          <p14:tracePt t="737" x="6007100" y="5568950"/>
          <p14:tracePt t="755" x="5441950" y="5695950"/>
          <p14:tracePt t="772" x="4610100" y="5791200"/>
          <p14:tracePt t="788" x="4070350" y="5772150"/>
          <p14:tracePt t="805" x="3581400" y="5657850"/>
          <p14:tracePt t="822" x="3155950" y="5492750"/>
          <p14:tracePt t="836" x="2838450" y="5251450"/>
          <p14:tracePt t="855" x="2628900" y="4940300"/>
          <p14:tracePt t="871" x="2565400" y="4502150"/>
          <p14:tracePt t="888" x="2641600" y="3987800"/>
          <p14:tracePt t="905" x="2870200" y="3473450"/>
          <p14:tracePt t="922" x="3295650" y="2946400"/>
          <p14:tracePt t="938" x="3860800" y="2463800"/>
          <p14:tracePt t="955" x="4470400" y="2089150"/>
          <p14:tracePt t="972" x="5175250" y="1866900"/>
          <p14:tracePt t="987" x="5302250" y="1860550"/>
          <p14:tracePt t="1004" x="5461000" y="1917700"/>
          <p14:tracePt t="1021" x="5467350" y="2032000"/>
          <p14:tracePt t="1036" x="5429250" y="2184400"/>
          <p14:tracePt t="1054" x="5340350" y="2362200"/>
          <p14:tracePt t="1071" x="5232400" y="2546350"/>
          <p14:tracePt t="1088" x="5118100" y="2730500"/>
          <p14:tracePt t="1102" x="4946650" y="2889250"/>
          <p14:tracePt t="1121" x="4705350" y="3048000"/>
          <p14:tracePt t="1138" x="4565650" y="3117850"/>
          <p14:tracePt t="1309" x="4559300" y="3117850"/>
          <p14:tracePt t="1316" x="4552950" y="3117850"/>
          <p14:tracePt t="1325" x="4546600" y="3117850"/>
          <p14:tracePt t="1365" x="4546600" y="3111500"/>
          <p14:tracePt t="1397" x="4546600" y="3117850"/>
          <p14:tracePt t="1421" x="4546600" y="3124200"/>
          <p14:tracePt t="1429" x="4546600" y="3130550"/>
          <p14:tracePt t="1468" x="4552950" y="3130550"/>
          <p14:tracePt t="1477" x="4552950" y="3136900"/>
          <p14:tracePt t="1501" x="4559300" y="3136900"/>
          <p14:tracePt t="1564" x="4559300" y="3143250"/>
          <p14:tracePt t="1637" x="4565650" y="3143250"/>
          <p14:tracePt t="1645" x="4578350" y="3143250"/>
          <p14:tracePt t="1653" x="4597400" y="3136900"/>
          <p14:tracePt t="1669" x="4610100" y="3130550"/>
          <p14:tracePt t="1686" x="4622800" y="3130550"/>
          <p14:tracePt t="1749" x="4616450" y="3130550"/>
          <p14:tracePt t="1756" x="4603750" y="3130550"/>
          <p14:tracePt t="1769" x="4591050" y="3130550"/>
          <p14:tracePt t="1786" x="4546600" y="3111500"/>
          <p14:tracePt t="1803" x="4508500" y="3105150"/>
          <p14:tracePt t="1819" x="4413250" y="3073400"/>
          <p14:tracePt t="1836" x="4216400" y="3009900"/>
          <p14:tracePt t="1853" x="4095750" y="2959100"/>
          <p14:tracePt t="1869" x="3994150" y="2914650"/>
          <p14:tracePt t="1886" x="3911600" y="2870200"/>
          <p14:tracePt t="1902" x="3867150" y="2838450"/>
          <p14:tracePt t="1919" x="3848100" y="2825750"/>
          <p14:tracePt t="1936" x="3835400" y="2825750"/>
          <p14:tracePt t="1969" x="3829050" y="2825750"/>
          <p14:tracePt t="1985" x="3829050" y="2832100"/>
          <p14:tracePt t="2157" x="3822700" y="2832100"/>
          <p14:tracePt t="2165" x="3810000" y="2838450"/>
          <p14:tracePt t="2181" x="3803650" y="2838450"/>
          <p14:tracePt t="2188" x="3790950" y="2838450"/>
          <p14:tracePt t="2201" x="3752850" y="2844800"/>
          <p14:tracePt t="2218" x="3600450" y="2800350"/>
          <p14:tracePt t="2220" x="3562350" y="2787650"/>
          <p14:tracePt t="2233" x="3524250" y="2787650"/>
          <p14:tracePt t="2252" x="3511550" y="2794000"/>
          <p14:tracePt t="2268" x="3511550" y="2762250"/>
          <p14:tracePt t="2285" x="3492500" y="2743200"/>
          <p14:tracePt t="2302" x="3492500" y="2730500"/>
          <p14:tracePt t="2318" x="3486150" y="2717800"/>
          <p14:tracePt t="2333" x="3486150" y="2711450"/>
          <p14:tracePt t="2352" x="3479800" y="2705100"/>
          <p14:tracePt t="2368" x="3473450" y="2705100"/>
          <p14:tracePt t="2385" x="3467100" y="2698750"/>
          <p14:tracePt t="2401" x="3467100" y="2686050"/>
          <p14:tracePt t="2418" x="3448050" y="2673350"/>
          <p14:tracePt t="2434" x="3435350" y="2641600"/>
          <p14:tracePt t="2451" x="3409950" y="2597150"/>
          <p14:tracePt t="2466" x="3371850" y="2552700"/>
          <p14:tracePt t="2484" x="3295650" y="2476500"/>
          <p14:tracePt t="2501" x="3213100" y="2406650"/>
          <p14:tracePt t="2518" x="3117850" y="2330450"/>
          <p14:tracePt t="2534" x="3003550" y="2228850"/>
          <p14:tracePt t="2551" x="2901950" y="2120900"/>
          <p14:tracePt t="2567" x="2819400" y="2019300"/>
          <p14:tracePt t="2584" x="2749550" y="1905000"/>
          <p14:tracePt t="2601" x="2705100" y="1803400"/>
          <p14:tracePt t="2617" x="2686050" y="1720850"/>
          <p14:tracePt t="2632" x="2686050" y="1657350"/>
          <p14:tracePt t="2651" x="2686050" y="1600200"/>
          <p14:tracePt t="2667" x="2692400" y="1562100"/>
          <p14:tracePt t="2684" x="2724150" y="1517650"/>
          <p14:tracePt t="2701" x="2730500" y="1504950"/>
          <p14:tracePt t="2925" x="2730500" y="1498600"/>
          <p14:tracePt t="2941" x="2736850" y="1492250"/>
          <p14:tracePt t="2973" x="2736850" y="1485900"/>
          <p14:tracePt t="3037" x="2743200" y="1485900"/>
          <p14:tracePt t="3109" x="2743200" y="1479550"/>
          <p14:tracePt t="3348" x="2755900" y="1479550"/>
          <p14:tracePt t="3381" x="2762250" y="1479550"/>
          <p14:tracePt t="3389" x="2768600" y="1479550"/>
          <p14:tracePt t="3398" x="2774950" y="1479550"/>
          <p14:tracePt t="3415" x="2781300" y="1479550"/>
          <p14:tracePt t="3432" x="2794000" y="1479550"/>
          <p14:tracePt t="3448" x="2813050" y="1479550"/>
          <p14:tracePt t="3465" x="2832100" y="1479550"/>
          <p14:tracePt t="3482" x="2857500" y="1479550"/>
          <p14:tracePt t="3498" x="2876550" y="1479550"/>
          <p14:tracePt t="3515" x="2908300" y="1479550"/>
          <p14:tracePt t="3532" x="3022600" y="1460500"/>
          <p14:tracePt t="3548" x="3143250" y="1435100"/>
          <p14:tracePt t="3565" x="3289300" y="1409700"/>
          <p14:tracePt t="3582" x="3454400" y="1377950"/>
          <p14:tracePt t="3598" x="3600450" y="1346200"/>
          <p14:tracePt t="3613" x="3721100" y="1308100"/>
          <p14:tracePt t="3631" x="3810000" y="1276350"/>
          <p14:tracePt t="3647" x="3879850" y="1257300"/>
          <p14:tracePt t="3663" x="3937000" y="1231900"/>
          <p14:tracePt t="3681" x="3962400" y="1219200"/>
          <p14:tracePt t="3697" x="3975100" y="1206500"/>
          <p14:tracePt t="3714" x="3981450" y="1200150"/>
          <p14:tracePt t="3731" x="3987800" y="1200150"/>
          <p14:tracePt t="3749" x="3994150" y="1193800"/>
          <p14:tracePt t="3765" x="4006850" y="1193800"/>
          <p14:tracePt t="3781" x="4006850" y="1212850"/>
          <p14:tracePt t="3814" x="4013200" y="1225550"/>
          <p14:tracePt t="3965" x="4025900" y="1225550"/>
          <p14:tracePt t="4029" x="4038600" y="1225550"/>
          <p14:tracePt t="4036" x="4064000" y="1225550"/>
          <p14:tracePt t="4047" x="4083050" y="1225550"/>
          <p14:tracePt t="4064" x="4095750" y="1219200"/>
          <p14:tracePt t="4101" x="4102100" y="1219200"/>
          <p14:tracePt t="5252" x="4108450" y="1212850"/>
          <p14:tracePt t="5284" x="4114800" y="1212850"/>
          <p14:tracePt t="5317" x="4114800" y="1206500"/>
          <p14:tracePt t="5333" x="4121150" y="1206500"/>
          <p14:tracePt t="5381" x="4127500" y="1206500"/>
          <p14:tracePt t="5388" x="4127500" y="1200150"/>
          <p14:tracePt t="5509" x="4133850" y="1200150"/>
          <p14:tracePt t="5869" x="4140200" y="1200150"/>
          <p14:tracePt t="6181" x="4146550" y="1200150"/>
          <p14:tracePt t="6813" x="4159250" y="1200150"/>
          <p14:tracePt t="6837" x="4165600" y="1193800"/>
          <p14:tracePt t="6844" x="4171950" y="1193800"/>
          <p14:tracePt t="6857" x="4178300" y="1193800"/>
          <p14:tracePt t="6872" x="4184650" y="1193800"/>
          <p14:tracePt t="6890" x="4184650" y="1187450"/>
          <p14:tracePt t="6917" x="4191000" y="1187450"/>
          <p14:tracePt t="12029" x="4171950" y="1250950"/>
          <p14:tracePt t="12036" x="4171950" y="1270000"/>
          <p14:tracePt t="12044" x="4152900" y="1301750"/>
          <p14:tracePt t="12061" x="4146550" y="1308100"/>
          <p14:tracePt t="12253" x="4146550" y="1339850"/>
          <p14:tracePt t="12301" x="4146550" y="1346200"/>
          <p14:tracePt t="12317" x="4146550" y="1352550"/>
          <p14:tracePt t="12325" x="4146550" y="1358900"/>
          <p14:tracePt t="12397" x="4133850" y="1358900"/>
          <p14:tracePt t="12404" x="4127500" y="1358900"/>
          <p14:tracePt t="12420" x="4127500" y="1352550"/>
          <p14:tracePt t="12429" x="4121150" y="1352550"/>
          <p14:tracePt t="12444" x="4114800" y="1352550"/>
          <p14:tracePt t="12501" x="4108450" y="1352550"/>
          <p14:tracePt t="12565" x="4102100" y="1352550"/>
          <p14:tracePt t="12653" x="4108450" y="1352550"/>
          <p14:tracePt t="12661" x="4108450" y="1346200"/>
          <p14:tracePt t="12732" x="4108450" y="1339850"/>
          <p14:tracePt t="12741" x="4114800" y="1339850"/>
          <p14:tracePt t="12941" x="4114800" y="1333500"/>
          <p14:tracePt t="12949" x="4114800" y="1327150"/>
          <p14:tracePt t="12959" x="4121150" y="1320800"/>
          <p14:tracePt t="12974" x="4127500" y="1295400"/>
          <p14:tracePt t="12992" x="4140200" y="1282700"/>
          <p14:tracePt t="13009" x="4146550" y="1270000"/>
          <p14:tracePt t="13023" x="4152900" y="1263650"/>
          <p14:tracePt t="13085" x="4152900" y="1270000"/>
          <p14:tracePt t="13093" x="4146550" y="1282700"/>
          <p14:tracePt t="13100" x="4133850" y="1301750"/>
          <p14:tracePt t="13109" x="4114800" y="1327150"/>
          <p14:tracePt t="13125" x="4083050" y="1371600"/>
          <p14:tracePt t="13140" x="4070350" y="1390650"/>
          <p14:tracePt t="13158" x="4025900" y="1435100"/>
          <p14:tracePt t="13173" x="3981450" y="1492250"/>
          <p14:tracePt t="13192" x="3943350" y="1536700"/>
          <p14:tracePt t="13206" x="3911600" y="1574800"/>
          <p14:tracePt t="13225" x="3886200" y="1593850"/>
          <p14:tracePt t="13240" x="3879850" y="1606550"/>
          <p14:tracePt t="13258" x="3879850" y="1612900"/>
          <p14:tracePt t="13291" x="3879850" y="1619250"/>
          <p14:tracePt t="13308" x="3854450" y="1631950"/>
          <p14:tracePt t="13365" x="3848100" y="1631950"/>
          <p14:tracePt t="13629" x="3848100" y="1625600"/>
          <p14:tracePt t="13685" x="3848100" y="1612900"/>
          <p14:tracePt t="13709" x="3848100" y="1619250"/>
          <p14:tracePt t="13717" x="3841750" y="1619250"/>
          <p14:tracePt t="13725" x="3835400" y="1631950"/>
          <p14:tracePt t="13738" x="3822700" y="1638300"/>
          <p14:tracePt t="13755" x="3816350" y="1651000"/>
          <p14:tracePt t="13774" x="3784600" y="1670050"/>
          <p14:tracePt t="13790" x="3759200" y="1682750"/>
          <p14:tracePt t="13805" x="3733800" y="1701800"/>
          <p14:tracePt t="13822" x="3708400" y="1714500"/>
          <p14:tracePt t="13840" x="3670300" y="1733550"/>
          <p14:tracePt t="13857" x="3619500" y="1746250"/>
          <p14:tracePt t="13873" x="3556000" y="1771650"/>
          <p14:tracePt t="13890" x="3486150" y="1790700"/>
          <p14:tracePt t="13905" x="3409950" y="1797050"/>
          <p14:tracePt t="13923" x="3327400" y="1803400"/>
          <p14:tracePt t="13940" x="3232150" y="1809750"/>
          <p14:tracePt t="13957" x="3175000" y="1809750"/>
          <p14:tracePt t="13974" x="3117850" y="1809750"/>
          <p14:tracePt t="13990" x="3086100" y="1809750"/>
          <p14:tracePt t="14006" x="3060700" y="1809750"/>
          <p14:tracePt t="14023" x="3054350" y="1809750"/>
          <p14:tracePt t="14068" x="3048000" y="1809750"/>
          <p14:tracePt t="14133" x="3048000" y="1797050"/>
          <p14:tracePt t="14149" x="3048000" y="1790700"/>
          <p14:tracePt t="14165" x="3054350" y="1790700"/>
          <p14:tracePt t="14828" x="3054350" y="1778000"/>
          <p14:tracePt t="14837" x="3067050" y="1771650"/>
          <p14:tracePt t="14845" x="3079750" y="1765300"/>
          <p14:tracePt t="14854" x="3086100" y="1765300"/>
          <p14:tracePt t="14871" x="3098800" y="1765300"/>
          <p14:tracePt t="14888" x="3117850" y="1771650"/>
          <p14:tracePt t="14904" x="3143250" y="1784350"/>
          <p14:tracePt t="14921" x="3162300" y="1790700"/>
          <p14:tracePt t="14965" x="3175000" y="1797050"/>
          <p14:tracePt t="17893" x="3168650" y="1797050"/>
          <p14:tracePt t="17900" x="3162300" y="1803400"/>
          <p14:tracePt t="17913" x="3162300" y="1809750"/>
          <p14:tracePt t="17930" x="3155950" y="1809750"/>
          <p14:tracePt t="17945" x="3143250" y="1809750"/>
          <p14:tracePt t="18565" x="3143250" y="1803400"/>
          <p14:tracePt t="18572" x="3143250" y="1784350"/>
          <p14:tracePt t="18580" x="3143250" y="1758950"/>
          <p14:tracePt t="18595" x="3143250" y="1739900"/>
          <p14:tracePt t="18612" x="3143250" y="1701800"/>
          <p14:tracePt t="18628" x="3143250" y="1670050"/>
          <p14:tracePt t="18645" x="3149600" y="1638300"/>
          <p14:tracePt t="18662" x="3149600" y="1625600"/>
          <p14:tracePt t="18679" x="3155950" y="1619250"/>
          <p14:tracePt t="18695" x="3155950" y="1612900"/>
          <p14:tracePt t="18728" x="3162300" y="1612900"/>
          <p14:tracePt t="18745" x="3168650" y="1606550"/>
          <p14:tracePt t="18997" x="3175000" y="1606550"/>
          <p14:tracePt t="19004" x="3181350" y="1606550"/>
          <p14:tracePt t="19020" x="3187700" y="1606550"/>
          <p14:tracePt t="19029" x="3200400" y="1606550"/>
          <p14:tracePt t="19044" x="3219450" y="1606550"/>
          <p14:tracePt t="19061" x="3232150" y="1606550"/>
          <p14:tracePt t="19077" x="3238500" y="1606550"/>
          <p14:tracePt t="19111" x="3244850" y="1606550"/>
          <p14:tracePt t="19941" x="3244850" y="1612900"/>
          <p14:tracePt t="19949" x="3232150" y="1644650"/>
          <p14:tracePt t="19957" x="3206750" y="1663700"/>
          <p14:tracePt t="19975" x="3136900" y="1720850"/>
          <p14:tracePt t="19992" x="3086100" y="1752600"/>
          <p14:tracePt t="20007" x="2952750" y="1822450"/>
          <p14:tracePt t="20025" x="2794000" y="1860550"/>
          <p14:tracePt t="20042" x="2609850" y="1873250"/>
          <p14:tracePt t="20058" x="2432050" y="1873250"/>
          <p14:tracePt t="20075" x="2247900" y="1841500"/>
          <p14:tracePt t="20093" x="2019300" y="1746250"/>
          <p14:tracePt t="20108" x="1905000" y="1676400"/>
          <p14:tracePt t="20125" x="1816100" y="1606550"/>
          <p14:tracePt t="20142" x="1771650" y="1524000"/>
          <p14:tracePt t="20158" x="1739900" y="1428750"/>
          <p14:tracePt t="20175" x="1739900" y="1327150"/>
          <p14:tracePt t="20192" x="1746250" y="1219200"/>
          <p14:tracePt t="20208" x="1803400" y="1111250"/>
          <p14:tracePt t="20225" x="1879600" y="996950"/>
          <p14:tracePt t="20241" x="1981200" y="908050"/>
          <p14:tracePt t="20258" x="2108200" y="831850"/>
          <p14:tracePt t="20273" x="2247900" y="768350"/>
          <p14:tracePt t="20291" x="2393950" y="736600"/>
          <p14:tracePt t="20306" x="2559050" y="730250"/>
          <p14:tracePt t="20325" x="2838450" y="730250"/>
          <p14:tracePt t="20341" x="3022600" y="768350"/>
          <p14:tracePt t="20356" x="3200400" y="831850"/>
          <p14:tracePt t="20374" x="3346450" y="933450"/>
          <p14:tracePt t="20389" x="3473450" y="1041400"/>
          <p14:tracePt t="20408" x="3581400" y="1174750"/>
          <p14:tracePt t="20424" x="3657600" y="1301750"/>
          <p14:tracePt t="20441" x="3695700" y="1422400"/>
          <p14:tracePt t="20457" x="3714750" y="1536700"/>
          <p14:tracePt t="20474" x="3714750" y="1638300"/>
          <p14:tracePt t="20489" x="3702050" y="1733550"/>
          <p14:tracePt t="20508" x="3587750" y="1905000"/>
          <p14:tracePt t="20522" x="3524250" y="1962150"/>
          <p14:tracePt t="20539" x="3359150" y="2063750"/>
          <p14:tracePt t="20557" x="3028950" y="2159000"/>
          <p14:tracePt t="20574" x="2774950" y="2178050"/>
          <p14:tracePt t="20591" x="2508250" y="2165350"/>
          <p14:tracePt t="20607" x="2197100" y="2076450"/>
          <p14:tracePt t="20624" x="1924050" y="1968500"/>
          <p14:tracePt t="20640" x="1720850" y="1847850"/>
          <p14:tracePt t="20657" x="1562100" y="1708150"/>
          <p14:tracePt t="20673" x="1485900" y="1574800"/>
          <p14:tracePt t="20690" x="1454150" y="1454150"/>
          <p14:tracePt t="20705" x="1447800" y="1327150"/>
          <p14:tracePt t="20724" x="1485900" y="1149350"/>
          <p14:tracePt t="20740" x="1549400" y="1041400"/>
          <p14:tracePt t="20757" x="1638300" y="933450"/>
          <p14:tracePt t="20773" x="1765300" y="838200"/>
          <p14:tracePt t="20790" x="1968500" y="742950"/>
          <p14:tracePt t="20807" x="2222500" y="692150"/>
          <p14:tracePt t="20821" x="2489200" y="673100"/>
          <p14:tracePt t="20840" x="2755900" y="685800"/>
          <p14:tracePt t="20856" x="3028950" y="787400"/>
          <p14:tracePt t="20873" x="3200400" y="895350"/>
          <p14:tracePt t="20890" x="3346450" y="1066800"/>
          <p14:tracePt t="20904" x="3422650" y="1282700"/>
          <p14:tracePt t="20923" x="3454400" y="1466850"/>
          <p14:tracePt t="20938" x="3460750" y="1631950"/>
          <p14:tracePt t="20956" x="3390900" y="1873250"/>
          <p14:tracePt t="20973" x="3308350" y="2019300"/>
          <p14:tracePt t="20988" x="3187700" y="2139950"/>
          <p14:tracePt t="21006" x="2971800" y="2241550"/>
          <p14:tracePt t="21023" x="2832100" y="2286000"/>
          <p14:tracePt t="21039" x="2470150" y="2336800"/>
          <p14:tracePt t="21056" x="2082800" y="2324100"/>
          <p14:tracePt t="21073" x="1701800" y="2209800"/>
          <p14:tracePt t="21089" x="1435100" y="2063750"/>
          <p14:tracePt t="21106" x="1295400" y="1924050"/>
          <p14:tracePt t="21121" x="1244600" y="1809750"/>
          <p14:tracePt t="21139" x="1250950" y="1631950"/>
          <p14:tracePt t="21156" x="1327150" y="1504950"/>
          <p14:tracePt t="21172" x="1441450" y="1384300"/>
          <p14:tracePt t="21189" x="1638300" y="1244600"/>
          <p14:tracePt t="21206" x="1924050" y="1130300"/>
          <p14:tracePt t="21220" x="2317750" y="1035050"/>
          <p14:tracePt t="21239" x="2692400" y="1003300"/>
          <p14:tracePt t="21255" x="3054350" y="1047750"/>
          <p14:tracePt t="21272" x="3371850" y="1155700"/>
          <p14:tracePt t="21289" x="3536950" y="1289050"/>
          <p14:tracePt t="21305" x="3632200" y="1454150"/>
          <p14:tracePt t="21322" x="3657600" y="1593850"/>
          <p14:tracePt t="21339" x="3632200" y="1714500"/>
          <p14:tracePt t="21355" x="3568700" y="1828800"/>
          <p14:tracePt t="21372" x="3454400" y="1949450"/>
          <p14:tracePt t="21387" x="3422650" y="1981200"/>
          <p14:tracePt t="21406" x="3352800" y="2038350"/>
          <p14:tracePt t="21422" x="3333750" y="2063750"/>
          <p14:tracePt t="21438" x="3314700" y="2101850"/>
          <p14:tracePt t="21455" x="3302000" y="2120900"/>
          <p14:tracePt t="21472" x="3295650" y="2146300"/>
          <p14:tracePt t="21486" x="3295650" y="2171700"/>
          <p14:tracePt t="21505" x="3295650" y="2184400"/>
          <p14:tracePt t="21538" x="3295650" y="2190750"/>
          <p14:tracePt t="21829" x="3302000" y="2190750"/>
          <p14:tracePt t="21837" x="3302000" y="2197100"/>
          <p14:tracePt t="21853" x="3289300" y="2184400"/>
          <p14:tracePt t="21869" x="3289300" y="2178050"/>
          <p14:tracePt t="21876" x="3295650" y="2178050"/>
          <p14:tracePt t="21949" x="3295650" y="2165350"/>
          <p14:tracePt t="23556" x="3282950" y="2159000"/>
          <p14:tracePt t="23564" x="3276600" y="2159000"/>
          <p14:tracePt t="23572" x="3263900" y="2159000"/>
          <p14:tracePt t="23583" x="3244850" y="2159000"/>
          <p14:tracePt t="23600" x="3206750" y="2159000"/>
          <p14:tracePt t="23616" x="3124200" y="2159000"/>
          <p14:tracePt t="23633" x="2984500" y="2159000"/>
          <p14:tracePt t="23648" x="2762250" y="2159000"/>
          <p14:tracePt t="23666" x="2444750" y="2139950"/>
          <p14:tracePt t="23681" x="2082800" y="2095500"/>
          <p14:tracePt t="23700" x="1593850" y="1936750"/>
          <p14:tracePt t="23716" x="1320800" y="1771650"/>
          <p14:tracePt t="23733" x="1104900" y="1555750"/>
          <p14:tracePt t="23749" x="965200" y="1301750"/>
          <p14:tracePt t="23766" x="901700" y="996950"/>
          <p14:tracePt t="23783" x="889000" y="736600"/>
          <p14:tracePt t="23799" x="984250" y="463550"/>
          <p14:tracePt t="23816" x="1143000" y="222250"/>
          <p14:tracePt t="23833" x="1320800" y="57150"/>
          <p14:tracePt t="23849" x="1574800" y="0"/>
          <p14:tracePt t="23866" x="1835150" y="0"/>
          <p14:tracePt t="23882" x="2127250" y="0"/>
          <p14:tracePt t="23899" x="2444750" y="0"/>
          <p14:tracePt t="23914" x="2755900" y="69850"/>
          <p14:tracePt t="23932" x="3200400" y="311150"/>
          <p14:tracePt t="23949" x="3429000" y="520700"/>
          <p14:tracePt t="23966" x="3663950" y="793750"/>
          <p14:tracePt t="23980" x="3854450" y="1085850"/>
          <p14:tracePt t="23999" x="3962400" y="1327150"/>
          <p14:tracePt t="24016" x="4013200" y="1549400"/>
          <p14:tracePt t="24032" x="4025900" y="1714500"/>
          <p14:tracePt t="24049" x="4006850" y="1854200"/>
          <p14:tracePt t="24065" x="3956050" y="1962150"/>
          <p14:tracePt t="24082" x="3911600" y="2012950"/>
          <p14:tracePt t="24099" x="3860800" y="2044700"/>
          <p14:tracePt t="24115" x="3803650" y="2057400"/>
          <p14:tracePt t="24132" x="3721100" y="2063750"/>
          <p14:tracePt t="24149" x="3683000" y="2063750"/>
          <p14:tracePt t="24163" x="3663950" y="2063750"/>
          <p14:tracePt t="24182" x="3651250" y="2063750"/>
          <p14:tracePt t="24349" x="3651250" y="2057400"/>
          <p14:tracePt t="24356" x="3651250" y="2044700"/>
          <p14:tracePt t="24365" x="3657600" y="2038350"/>
          <p14:tracePt t="24381" x="3663950" y="2025650"/>
          <p14:tracePt t="24396" x="3670300" y="2019300"/>
          <p14:tracePt t="24415" x="3670300" y="2006600"/>
          <p14:tracePt t="24429" x="3695700" y="1955800"/>
          <p14:tracePt t="24448" x="3702050" y="1949450"/>
          <p14:tracePt t="24596" x="3695700" y="1949450"/>
          <p14:tracePt t="24612" x="3708400" y="1949450"/>
          <p14:tracePt t="24620" x="3714750" y="1949450"/>
          <p14:tracePt t="24629" x="3721100" y="1955800"/>
          <p14:tracePt t="24645" x="3727450" y="1955800"/>
          <p14:tracePt t="24663" x="3790950" y="1987550"/>
          <p14:tracePt t="24680" x="3841750" y="1981200"/>
          <p14:tracePt t="24695" x="3943350" y="1987550"/>
          <p14:tracePt t="24713" x="4140200" y="2038350"/>
          <p14:tracePt t="24730" x="4159250" y="2038350"/>
          <p14:tracePt t="24745" x="4165600" y="2038350"/>
          <p14:tracePt t="24763" x="4159250" y="2038350"/>
          <p14:tracePt t="24780" x="4152900" y="2038350"/>
          <p14:tracePt t="24901" x="4165600" y="2038350"/>
          <p14:tracePt t="24925" x="4171950" y="2038350"/>
          <p14:tracePt t="25021" x="4184650" y="2032000"/>
          <p14:tracePt t="25029" x="4216400" y="2025650"/>
          <p14:tracePt t="25053" x="4235450" y="2019300"/>
          <p14:tracePt t="25060" x="4241800" y="2019300"/>
          <p14:tracePt t="25125" x="4241800" y="2012950"/>
          <p14:tracePt t="25149" x="4241800" y="2006600"/>
          <p14:tracePt t="25157" x="4241800" y="1993900"/>
          <p14:tracePt t="25164" x="4241800" y="1981200"/>
          <p14:tracePt t="25179" x="4241800" y="1974850"/>
          <p14:tracePt t="25196" x="4241800" y="1943100"/>
          <p14:tracePt t="25229" x="4241800" y="1930400"/>
          <p14:tracePt t="25244" x="4241800" y="1924050"/>
          <p14:tracePt t="25262" x="4248150" y="1917700"/>
          <p14:tracePt t="25279" x="4267200" y="1898650"/>
          <p14:tracePt t="25296" x="4324350" y="1885950"/>
          <p14:tracePt t="25312" x="4394200" y="1885950"/>
          <p14:tracePt t="25329" x="4457700" y="1885950"/>
          <p14:tracePt t="25381" x="4489450" y="1885950"/>
          <p14:tracePt t="25485" x="4470400" y="1879600"/>
          <p14:tracePt t="25492" x="4413250" y="1835150"/>
          <p14:tracePt t="25500" x="4368800" y="1790700"/>
          <p14:tracePt t="25510" x="4305300" y="1733550"/>
          <p14:tracePt t="25529" x="4229100" y="1651000"/>
          <p14:tracePt t="25545" x="4222750" y="1600200"/>
          <p14:tracePt t="25562" x="4254500" y="1517650"/>
          <p14:tracePt t="25578" x="4375150" y="1428750"/>
          <p14:tracePt t="25594" x="4584700" y="1308100"/>
          <p14:tracePt t="25611" x="4902200" y="1149350"/>
          <p14:tracePt t="25628" x="5568950" y="812800"/>
          <p14:tracePt t="25644" x="6076950" y="596900"/>
          <p14:tracePt t="25662" x="6502400" y="431800"/>
          <p14:tracePt t="25678" x="6781800" y="349250"/>
          <p14:tracePt t="25695" x="6915150" y="311150"/>
          <p14:tracePt t="25712" x="6940550" y="311150"/>
          <p14:tracePt t="25744" x="6940550" y="317500"/>
          <p14:tracePt t="25761" x="6934200" y="336550"/>
          <p14:tracePt t="25778" x="6908800" y="381000"/>
          <p14:tracePt t="25795" x="6883400" y="419100"/>
          <p14:tracePt t="25809" x="6864350" y="444500"/>
          <p14:tracePt t="25828" x="6845300" y="469900"/>
          <p14:tracePt t="25845" x="6838950" y="482600"/>
          <p14:tracePt t="25861" x="6832600" y="482600"/>
          <p14:tracePt t="25924" x="6832600" y="488950"/>
          <p14:tracePt t="25948" x="6838950" y="488950"/>
          <p14:tracePt t="25956" x="6851650" y="488950"/>
          <p14:tracePt t="25964" x="6864350" y="476250"/>
          <p14:tracePt t="25975" x="6877050" y="469900"/>
          <p14:tracePt t="25992" x="6915150" y="463550"/>
          <p14:tracePt t="26011" x="6965950" y="463550"/>
          <p14:tracePt t="26028" x="7067550" y="476250"/>
          <p14:tracePt t="26044" x="7150100" y="514350"/>
          <p14:tracePt t="26061" x="7258050" y="571500"/>
          <p14:tracePt t="26078" x="7359650" y="654050"/>
          <p14:tracePt t="26094" x="7454900" y="755650"/>
          <p14:tracePt t="26111" x="7531100" y="869950"/>
          <p14:tracePt t="26127" x="7581900" y="990600"/>
          <p14:tracePt t="26142" x="7594600" y="1085850"/>
          <p14:tracePt t="26160" x="7594600" y="1162050"/>
          <p14:tracePt t="26176" x="7537450" y="1244600"/>
          <p14:tracePt t="26193" x="7404100" y="1289050"/>
          <p14:tracePt t="26208" x="7258050" y="1295400"/>
          <p14:tracePt t="26226" x="7042150" y="1244600"/>
          <p14:tracePt t="26241" x="6756400" y="1155700"/>
          <p14:tracePt t="26260" x="6388100" y="952500"/>
          <p14:tracePt t="26276" x="6178550" y="806450"/>
          <p14:tracePt t="26293" x="6096000" y="692150"/>
          <p14:tracePt t="26309" x="6064250" y="571500"/>
          <p14:tracePt t="26327" x="6076950" y="450850"/>
          <p14:tracePt t="26343" x="6115050" y="387350"/>
          <p14:tracePt t="26358" x="6254750" y="234950"/>
          <p14:tracePt t="26375" x="6413500" y="120650"/>
          <p14:tracePt t="26393" x="6623050" y="31750"/>
          <p14:tracePt t="26410" x="6819900" y="0"/>
          <p14:tracePt t="26426" x="6991350" y="0"/>
          <p14:tracePt t="26443" x="7124700" y="12700"/>
          <p14:tracePt t="26460" x="7308850" y="107950"/>
          <p14:tracePt t="26476" x="7372350" y="228600"/>
          <p14:tracePt t="26493" x="7429500" y="368300"/>
          <p14:tracePt t="26509" x="7442200" y="533400"/>
          <p14:tracePt t="26524" x="7454900" y="685800"/>
          <p14:tracePt t="26543" x="7429500" y="800100"/>
          <p14:tracePt t="26557" x="7385050" y="882650"/>
          <p14:tracePt t="26576" x="7327900" y="952500"/>
          <p14:tracePt t="26593" x="7270750" y="996950"/>
          <p14:tracePt t="26609" x="7219950" y="1016000"/>
          <p14:tracePt t="26626" x="7188200" y="1028700"/>
          <p14:tracePt t="26643" x="7156450" y="1028700"/>
          <p14:tracePt t="26660" x="7143750" y="1028700"/>
          <p14:tracePt t="26693" x="7137400" y="1028700"/>
          <p14:tracePt t="26717" x="7131050" y="1041400"/>
          <p14:tracePt t="26726" x="7124700" y="1054100"/>
          <p14:tracePt t="26740" x="7099300" y="1104900"/>
          <p14:tracePt t="26759" x="7080250" y="1123950"/>
          <p14:tracePt t="26775" x="7029450" y="1187450"/>
          <p14:tracePt t="26790" x="6972300" y="1250950"/>
          <p14:tracePt t="26809" x="6877050" y="1327150"/>
          <p14:tracePt t="26825" x="6750050" y="1428750"/>
          <p14:tracePt t="26840" x="6457950" y="1549400"/>
          <p14:tracePt t="26859" x="6070600" y="1676400"/>
          <p14:tracePt t="26876" x="5302250" y="1790700"/>
          <p14:tracePt t="26892" x="4832350" y="1822450"/>
          <p14:tracePt t="26908" x="4394200" y="1835150"/>
          <p14:tracePt t="26925" x="4133850" y="1835150"/>
          <p14:tracePt t="26942" x="3968750" y="1835150"/>
          <p14:tracePt t="26958" x="3873500" y="1822450"/>
          <p14:tracePt t="26975" x="3816350" y="1816100"/>
          <p14:tracePt t="26992" x="3790950" y="1809750"/>
          <p14:tracePt t="27008" x="3790950" y="1803400"/>
          <p14:tracePt t="27023" x="3790950" y="1797050"/>
          <p14:tracePt t="27041" x="3790950" y="1778000"/>
          <p14:tracePt t="27058" x="3790950" y="1746250"/>
          <p14:tracePt t="27075" x="3829050" y="1708150"/>
          <p14:tracePt t="27092" x="3898900" y="1663700"/>
          <p14:tracePt t="27108" x="3956050" y="1644650"/>
          <p14:tracePt t="27125" x="4019550" y="1631950"/>
          <p14:tracePt t="27140" x="4083050" y="1631950"/>
          <p14:tracePt t="27156" x="4165600" y="1631950"/>
          <p14:tracePt t="27175" x="4241800" y="1644650"/>
          <p14:tracePt t="27191" x="4324350" y="1663700"/>
          <p14:tracePt t="27206" x="4368800" y="1682750"/>
          <p14:tracePt t="27224" x="4387850" y="1701800"/>
          <p14:tracePt t="27241" x="4394200" y="1714500"/>
          <p14:tracePt t="27257" x="4394200" y="1727200"/>
          <p14:tracePt t="27274" x="4394200" y="1758950"/>
          <p14:tracePt t="27291" x="4375150" y="1784350"/>
          <p14:tracePt t="27308" x="4305300" y="1854200"/>
          <p14:tracePt t="27322" x="4248150" y="1892300"/>
          <p14:tracePt t="27341" x="4006850" y="1993900"/>
          <p14:tracePt t="27358" x="3663950" y="2070100"/>
          <p14:tracePt t="27374" x="3308350" y="2095500"/>
          <p14:tracePt t="27391" x="2959100" y="2089150"/>
          <p14:tracePt t="27407" x="2679700" y="2044700"/>
          <p14:tracePt t="27424" x="2419350" y="1974850"/>
          <p14:tracePt t="27440" x="2273300" y="1898650"/>
          <p14:tracePt t="27457" x="2159000" y="1803400"/>
          <p14:tracePt t="27474" x="2101850" y="1701800"/>
          <p14:tracePt t="27490" x="2082800" y="1581150"/>
          <p14:tracePt t="27505" x="2076450" y="1466850"/>
          <p14:tracePt t="27524" x="2127250" y="1282700"/>
          <p14:tracePt t="27540" x="2190750" y="1174750"/>
          <p14:tracePt t="27555" x="2222500" y="1123950"/>
          <p14:tracePt t="27574" x="2374900" y="996950"/>
          <p14:tracePt t="27590" x="2533650" y="927100"/>
          <p14:tracePt t="27607" x="2705100" y="901700"/>
          <p14:tracePt t="27622" x="2901950" y="882650"/>
          <p14:tracePt t="27640" x="3092450" y="895350"/>
          <p14:tracePt t="27657" x="3276600" y="933450"/>
          <p14:tracePt t="27671" x="3448050" y="996950"/>
          <p14:tracePt t="27690" x="3581400" y="1085850"/>
          <p14:tracePt t="27705" x="3676650" y="1193800"/>
          <p14:tracePt t="27724" x="3778250" y="1384300"/>
          <p14:tracePt t="27738" x="3803650" y="1466850"/>
          <p14:tracePt t="27754" x="3810000" y="1593850"/>
          <p14:tracePt t="27771" x="3784600" y="1701800"/>
          <p14:tracePt t="27790" x="3644900" y="1854200"/>
          <p14:tracePt t="27806" x="3448050" y="1949450"/>
          <p14:tracePt t="27823" x="3187700" y="2025650"/>
          <p14:tracePt t="27839" x="2794000" y="2063750"/>
          <p14:tracePt t="27854" x="2451100" y="2063750"/>
          <p14:tracePt t="27871" x="2082800" y="2012950"/>
          <p14:tracePt t="27890" x="1809750" y="1949450"/>
          <p14:tracePt t="27906" x="1612900" y="1873250"/>
          <p14:tracePt t="27923" x="1511300" y="1816100"/>
          <p14:tracePt t="27939" x="1428750" y="1720850"/>
          <p14:tracePt t="27954" x="1428750" y="1701800"/>
          <p14:tracePt t="27973" x="1428750" y="1612900"/>
          <p14:tracePt t="27989" x="1460500" y="1549400"/>
          <p14:tracePt t="28006" x="1549400" y="1473200"/>
          <p14:tracePt t="28021" x="1663700" y="1422400"/>
          <p14:tracePt t="28039" x="1809750" y="1384300"/>
          <p14:tracePt t="28056" x="1943100" y="1384300"/>
          <p14:tracePt t="28073" x="2076450" y="1397000"/>
          <p14:tracePt t="28089" x="2159000" y="1460500"/>
          <p14:tracePt t="28106" x="2190750" y="1549400"/>
          <p14:tracePt t="28122" x="2190750" y="1625600"/>
          <p14:tracePt t="28137" x="2159000" y="1701800"/>
          <p14:tracePt t="28156" x="2159000" y="1733550"/>
          <p14:tracePt t="28285" x="2165350" y="1714500"/>
          <p14:tracePt t="28292" x="2133600" y="1689100"/>
          <p14:tracePt t="28309" x="2120900" y="1689100"/>
          <p14:tracePt t="28322" x="2108200" y="1689100"/>
          <p14:tracePt t="28341" x="2101850" y="1689100"/>
          <p14:tracePt t="28353" x="2076450" y="1689100"/>
          <p14:tracePt t="28372" x="2038350" y="1676400"/>
          <p14:tracePt t="28388" x="2025650" y="1663700"/>
          <p14:tracePt t="28405" x="2006600" y="1657350"/>
          <p14:tracePt t="28422" x="2000250" y="1651000"/>
          <p14:tracePt t="28438" x="1987550" y="1638300"/>
          <p14:tracePt t="28455" x="1987550" y="1619250"/>
          <p14:tracePt t="28469" x="1987550" y="1606550"/>
          <p14:tracePt t="28488" x="1987550" y="1587500"/>
          <p14:tracePt t="28504" x="1987550" y="1562100"/>
          <p14:tracePt t="28521" x="2006600" y="1530350"/>
          <p14:tracePt t="28538" x="2019300" y="1504950"/>
          <p14:tracePt t="28555" x="2038350" y="1473200"/>
          <p14:tracePt t="28572" x="2089150" y="1422400"/>
          <p14:tracePt t="28586" x="2101850" y="1416050"/>
          <p14:tracePt t="28605" x="2184400" y="1371600"/>
          <p14:tracePt t="28619" x="2216150" y="1358900"/>
          <p14:tracePt t="28638" x="2349500" y="1327150"/>
          <p14:tracePt t="28654" x="2451100" y="1327150"/>
          <p14:tracePt t="28671" x="2559050" y="1327150"/>
          <p14:tracePt t="28687" x="2660650" y="1327150"/>
          <p14:tracePt t="28704" x="2768600" y="1365250"/>
          <p14:tracePt t="28721" x="2870200" y="1422400"/>
          <p14:tracePt t="28735" x="2971800" y="1504950"/>
          <p14:tracePt t="28753" x="3067050" y="1581150"/>
          <p14:tracePt t="28770" x="3124200" y="1631950"/>
          <p14:tracePt t="28787" x="3155950" y="1663700"/>
          <p14:tracePt t="28802" x="3162300" y="1676400"/>
          <p14:tracePt t="28820" x="3168650" y="1695450"/>
          <p14:tracePt t="28837" x="3155950" y="1708150"/>
          <p14:tracePt t="28852" x="3041650" y="1701800"/>
          <p14:tracePt t="28886" x="3022600" y="1682750"/>
          <p14:tracePt t="29068" x="3035300" y="1682750"/>
          <p14:tracePt t="29076" x="3054350" y="1676400"/>
          <p14:tracePt t="29086" x="3092450" y="1657350"/>
          <p14:tracePt t="29109" x="3092450" y="1651000"/>
          <p14:tracePt t="29118" x="3105150" y="1651000"/>
          <p14:tracePt t="29134" x="3117850" y="1651000"/>
          <p14:tracePt t="29153" x="3136900" y="1631950"/>
          <p14:tracePt t="29170" x="3136900" y="1625600"/>
          <p14:tracePt t="29260" x="3136900" y="1638300"/>
          <p14:tracePt t="29268" x="3136900" y="1651000"/>
          <p14:tracePt t="29276" x="3136900" y="1657350"/>
          <p14:tracePt t="29292" x="3136900" y="1670050"/>
          <p14:tracePt t="29302" x="3136900" y="1682750"/>
          <p14:tracePt t="29319" x="3136900" y="1714500"/>
          <p14:tracePt t="29336" x="3136900" y="1733550"/>
          <p14:tracePt t="29352" x="3136900" y="1758950"/>
          <p14:tracePt t="29369" x="3136900" y="1784350"/>
          <p14:tracePt t="29386" x="3136900" y="1797050"/>
          <p14:tracePt t="29402" x="3143250" y="1816100"/>
          <p14:tracePt t="29417" x="3149600" y="1835150"/>
          <p14:tracePt t="29436" x="3168650" y="1866900"/>
          <p14:tracePt t="29452" x="3181350" y="1885950"/>
          <p14:tracePt t="29469" x="3200400" y="1917700"/>
          <p14:tracePt t="29486" x="3219450" y="1943100"/>
          <p14:tracePt t="29502" x="3238500" y="1974850"/>
          <p14:tracePt t="29519" x="3257550" y="1993900"/>
          <p14:tracePt t="29535" x="3270250" y="2006600"/>
          <p14:tracePt t="29550" x="3270250" y="2012950"/>
          <p14:tracePt t="29567" x="3270250" y="2019300"/>
          <p14:tracePt t="29677" x="3276600" y="2019300"/>
          <p14:tracePt t="29933" x="3282950" y="2019300"/>
          <p14:tracePt t="29940" x="3289300" y="2019300"/>
          <p14:tracePt t="29957" x="3295650" y="2019300"/>
          <p14:tracePt t="29980" x="3308350" y="2019300"/>
          <p14:tracePt t="29989" x="3314700" y="2019300"/>
          <p14:tracePt t="30001" x="3321050" y="2019300"/>
          <p14:tracePt t="30018" x="3346450" y="2019300"/>
          <p14:tracePt t="30034" x="3371850" y="2025650"/>
          <p14:tracePt t="30051" x="3403600" y="2032000"/>
          <p14:tracePt t="30068" x="3467100" y="2063750"/>
          <p14:tracePt t="30082" x="3486150" y="2070100"/>
          <p14:tracePt t="30099" x="3524250" y="2101850"/>
          <p14:tracePt t="30117" x="3556000" y="2152650"/>
          <p14:tracePt t="30134" x="3575050" y="2184400"/>
          <p14:tracePt t="30151" x="3575050" y="2216150"/>
          <p14:tracePt t="30167" x="3575050" y="2254250"/>
          <p14:tracePt t="30184" x="3517900" y="2311400"/>
          <p14:tracePt t="30200" x="3435350" y="2368550"/>
          <p14:tracePt t="30217" x="3308350" y="2413000"/>
          <p14:tracePt t="30234" x="3175000" y="2432050"/>
          <p14:tracePt t="30250" x="3054350" y="2432050"/>
          <p14:tracePt t="30267" x="2908300" y="2438400"/>
          <p14:tracePt t="30284" x="2838450" y="2438400"/>
          <p14:tracePt t="30300" x="2806700" y="2438400"/>
          <p14:tracePt t="30373" x="2806700" y="2432050"/>
          <p14:tracePt t="30380" x="2813050" y="2425700"/>
          <p14:tracePt t="30389" x="2825750" y="2419350"/>
          <p14:tracePt t="30405" x="2838450" y="2406650"/>
          <p14:tracePt t="30417" x="2857500" y="2406650"/>
          <p14:tracePt t="30433" x="2901950" y="2393950"/>
          <p14:tracePt t="30450" x="2946400" y="2387600"/>
          <p14:tracePt t="30467" x="2978150" y="2387600"/>
          <p14:tracePt t="30484" x="3035300" y="2387600"/>
          <p14:tracePt t="30500" x="3067050" y="2387600"/>
          <p14:tracePt t="30516" x="3098800" y="2393950"/>
          <p14:tracePt t="30533" x="3136900" y="2400300"/>
          <p14:tracePt t="30550" x="3162300" y="2413000"/>
          <p14:tracePt t="30566" x="3187700" y="2419350"/>
          <p14:tracePt t="30583" x="3194050" y="2425700"/>
          <p14:tracePt t="30616" x="3194050" y="2432050"/>
          <p14:tracePt t="30633" x="3194050" y="2444750"/>
          <p14:tracePt t="30649" x="3181350" y="2470150"/>
          <p14:tracePt t="30666" x="3124200" y="2501900"/>
          <p14:tracePt t="30683" x="3041650" y="2520950"/>
          <p14:tracePt t="30699" x="2844800" y="2527300"/>
          <p14:tracePt t="30716" x="2711450" y="2520950"/>
          <p14:tracePt t="30733" x="2571750" y="2476500"/>
          <p14:tracePt t="30747" x="2520950" y="2444750"/>
          <p14:tracePt t="30766" x="2400300" y="2343150"/>
          <p14:tracePt t="30783" x="2368550" y="2273300"/>
          <p14:tracePt t="30799" x="2362200" y="2235200"/>
          <p14:tracePt t="30816" x="2362200" y="2133600"/>
          <p14:tracePt t="30833" x="2381250" y="2025650"/>
          <p14:tracePt t="30849" x="2457450" y="1924050"/>
          <p14:tracePt t="30865" x="2565400" y="1822450"/>
          <p14:tracePt t="30880" x="2686050" y="1746250"/>
          <p14:tracePt t="30899" x="2844800" y="1670050"/>
          <p14:tracePt t="30916" x="3067050" y="1625600"/>
          <p14:tracePt t="30932" x="3181350" y="1619250"/>
          <p14:tracePt t="30949" x="3276600" y="1631950"/>
          <p14:tracePt t="30965" x="3359150" y="1670050"/>
          <p14:tracePt t="30980" x="3454400" y="1733550"/>
          <p14:tracePt t="30999" x="3556000" y="1828800"/>
          <p14:tracePt t="31015" x="3625850" y="1936750"/>
          <p14:tracePt t="31032" x="3695700" y="2057400"/>
          <p14:tracePt t="31049" x="3733800" y="2178050"/>
          <p14:tracePt t="31065" x="3752850" y="2298700"/>
          <p14:tracePt t="31082" x="3752850" y="2387600"/>
          <p14:tracePt t="31099" x="3721100" y="2470150"/>
          <p14:tracePt t="31115" x="3644900" y="2552700"/>
          <p14:tracePt t="31132" x="3486150" y="2635250"/>
          <p14:tracePt t="31146" x="3441700" y="2647950"/>
          <p14:tracePt t="31165" x="3289300" y="2667000"/>
          <p14:tracePt t="31182" x="3225800" y="2667000"/>
          <p14:tracePt t="31198" x="3187700" y="2667000"/>
          <p14:tracePt t="31215" x="3168650" y="2667000"/>
          <p14:tracePt t="31231" x="3168650" y="2654300"/>
          <p14:tracePt t="31248" x="3155950" y="2628900"/>
          <p14:tracePt t="31264" x="3155950" y="2597150"/>
          <p14:tracePt t="31279" x="3162300" y="2584450"/>
          <p14:tracePt t="31298" x="3175000" y="2565400"/>
          <p14:tracePt t="31429" x="3187700" y="2571750"/>
          <p14:tracePt t="31461" x="3175000" y="2571750"/>
          <p14:tracePt t="31468" x="3162300" y="2546350"/>
          <p14:tracePt t="31479" x="3136900" y="2527300"/>
          <p14:tracePt t="31497" x="3105150" y="2495550"/>
          <p14:tracePt t="31514" x="3098800" y="2470150"/>
          <p14:tracePt t="31531" x="3086100" y="2457450"/>
          <p14:tracePt t="31548" x="3067050" y="2451100"/>
          <p14:tracePt t="31579" x="3060700" y="2444750"/>
          <p14:tracePt t="31597" x="3048000" y="2438400"/>
          <p14:tracePt t="31614" x="3048000" y="2413000"/>
          <p14:tracePt t="31630" x="3048000" y="2381250"/>
          <p14:tracePt t="31645" x="3073400" y="2330450"/>
          <p14:tracePt t="31664" x="3136900" y="2260600"/>
          <p14:tracePt t="31680" x="3257550" y="2165350"/>
          <p14:tracePt t="31697" x="3486150" y="2044700"/>
          <p14:tracePt t="31713" x="3810000" y="1898650"/>
          <p14:tracePt t="31730" x="4191000" y="1797050"/>
          <p14:tracePt t="31732" x="4394200" y="1752600"/>
          <p14:tracePt t="31745" x="4572000" y="1733550"/>
          <p14:tracePt t="31764" x="5067300" y="1714500"/>
          <p14:tracePt t="31780" x="5295900" y="1746250"/>
          <p14:tracePt t="31797" x="5480050" y="1809750"/>
          <p14:tracePt t="31813" x="5619750" y="1879600"/>
          <p14:tracePt t="31830" x="5727700" y="1955800"/>
          <p14:tracePt t="31844" x="5810250" y="2019300"/>
          <p14:tracePt t="31861" x="5861050" y="2070100"/>
          <p14:tracePt t="31880" x="5899150" y="2095500"/>
          <p14:tracePt t="31896" x="5924550" y="2101850"/>
          <p14:tracePt t="31913" x="5949950" y="2108200"/>
          <p14:tracePt t="31930" x="5962650" y="2108200"/>
          <p14:tracePt t="31946" x="5981700" y="2108200"/>
          <p14:tracePt t="31963" x="5988050" y="2108200"/>
          <p14:tracePt t="31980" x="6000750" y="2108200"/>
          <p14:tracePt t="31996" x="6007100" y="2108200"/>
          <p14:tracePt t="32013" x="6013450" y="2108200"/>
          <p14:tracePt t="32029" x="6026150" y="2108200"/>
          <p14:tracePt t="32046" x="6038850" y="2108200"/>
          <p14:tracePt t="32063" x="6057900" y="2108200"/>
          <p14:tracePt t="32079" x="6083300" y="2101850"/>
          <p14:tracePt t="32096" x="6121400" y="2101850"/>
          <p14:tracePt t="32113" x="6153150" y="2101850"/>
          <p14:tracePt t="32129" x="6184900" y="2089150"/>
          <p14:tracePt t="32162" x="6172200" y="2101850"/>
          <p14:tracePt t="32317" x="6165850" y="2101850"/>
          <p14:tracePt t="32332" x="6159500" y="2101850"/>
          <p14:tracePt t="32340" x="6153150" y="2101850"/>
          <p14:tracePt t="32348" x="6146800" y="2101850"/>
          <p14:tracePt t="32360" x="6140450" y="2082800"/>
          <p14:tracePt t="32377" x="6140450" y="2063750"/>
          <p14:tracePt t="32395" x="6159500" y="2038350"/>
          <p14:tracePt t="32412" x="6184900" y="2032000"/>
          <p14:tracePt t="32429" x="6203950" y="2025650"/>
          <p14:tracePt t="32445" x="6235700" y="2019300"/>
          <p14:tracePt t="32462" x="6267450" y="2012950"/>
          <p14:tracePt t="32478" x="6292850" y="2012950"/>
          <p14:tracePt t="32495" x="6330950" y="2000250"/>
          <p14:tracePt t="32510" x="6369050" y="1993900"/>
          <p14:tracePt t="32526" x="6445250" y="1974850"/>
          <p14:tracePt t="32545" x="6540500" y="1955800"/>
          <p14:tracePt t="32561" x="6661150" y="1943100"/>
          <p14:tracePt t="32578" x="6807200" y="1930400"/>
          <p14:tracePt t="32595" x="6965950" y="1936750"/>
          <p14:tracePt t="32612" x="7245350" y="1962150"/>
          <p14:tracePt t="32628" x="7480300" y="2012950"/>
          <p14:tracePt t="32645" x="7702550" y="2063750"/>
          <p14:tracePt t="32661" x="7905750" y="2108200"/>
          <p14:tracePt t="32678" x="8064500" y="2159000"/>
          <p14:tracePt t="32693" x="8204200" y="2197100"/>
          <p14:tracePt t="32711" x="8318500" y="2241550"/>
          <p14:tracePt t="32728" x="8388350" y="2260600"/>
          <p14:tracePt t="32744" x="8420100" y="2286000"/>
          <p14:tracePt t="32761" x="8432800" y="2292350"/>
          <p14:tracePt t="32778" x="8439150" y="2298700"/>
          <p14:tracePt t="32794" x="8439150" y="2317750"/>
          <p14:tracePt t="32811" x="8439150" y="2324100"/>
          <p14:tracePt t="32828" x="8439150" y="2336800"/>
          <p14:tracePt t="32844" x="8439150" y="2343150"/>
          <p14:tracePt t="33020" x="8420100" y="2343150"/>
          <p14:tracePt t="33028" x="8388350" y="2343150"/>
          <p14:tracePt t="33036" x="8375650" y="2343150"/>
          <p14:tracePt t="33044" x="8343900" y="2343150"/>
          <p14:tracePt t="33060" x="8318500" y="2343150"/>
          <p14:tracePt t="33077" x="8350250" y="2362200"/>
          <p14:tracePt t="33141" x="8356600" y="2362200"/>
          <p14:tracePt t="33221" x="8356600" y="2368550"/>
          <p14:tracePt t="33228" x="8324850" y="2349500"/>
          <p14:tracePt t="33244" x="8324850" y="2343150"/>
          <p14:tracePt t="33284" x="8331200" y="2343150"/>
          <p14:tracePt t="33333" x="8337550" y="2343150"/>
          <p14:tracePt t="33349" x="8350250" y="2343150"/>
          <p14:tracePt t="33356" x="8356600" y="2336800"/>
          <p14:tracePt t="33364" x="8375650" y="2330450"/>
          <p14:tracePt t="33376" x="8382000" y="2317750"/>
          <p14:tracePt t="33393" x="8394700" y="2305050"/>
          <p14:tracePt t="33409" x="8407400" y="2292350"/>
          <p14:tracePt t="33426" x="8420100" y="2279650"/>
          <p14:tracePt t="33441" x="8432800" y="2273300"/>
          <p14:tracePt t="33460" x="8451850" y="2266950"/>
          <p14:tracePt t="33474" x="8458200" y="2266950"/>
          <p14:tracePt t="33493" x="8470900" y="2260600"/>
          <p14:tracePt t="33509" x="8489950" y="2254250"/>
          <p14:tracePt t="33526" x="8509000" y="2247900"/>
          <p14:tracePt t="33542" x="8534400" y="2247900"/>
          <p14:tracePt t="33559" x="8559800" y="2247900"/>
          <p14:tracePt t="33575" x="8585200" y="2241550"/>
          <p14:tracePt t="33592" x="8610600" y="2235200"/>
          <p14:tracePt t="33609" x="8629650" y="2235200"/>
          <p14:tracePt t="33626" x="8642350" y="2235200"/>
          <p14:tracePt t="33642" x="8661400" y="2228850"/>
          <p14:tracePt t="33659" x="8674100" y="2222500"/>
          <p14:tracePt t="33674" x="8680450" y="2222500"/>
          <p14:tracePt t="33829" x="8674100" y="2222500"/>
          <p14:tracePt t="33836" x="8667750" y="2222500"/>
          <p14:tracePt t="33844" x="8661400" y="2222500"/>
          <p14:tracePt t="33858" x="8655050" y="2222500"/>
          <p14:tracePt t="33875" x="8648700" y="2228850"/>
          <p14:tracePt t="33892" x="8636000" y="2235200"/>
          <p14:tracePt t="33940" x="8629650" y="2235200"/>
          <p14:tracePt t="34060" x="8636000" y="2235200"/>
          <p14:tracePt t="34068" x="8642350" y="2235200"/>
          <p14:tracePt t="34085" x="8648700" y="2235200"/>
          <p14:tracePt t="34109" x="8655050" y="2235200"/>
          <p14:tracePt t="34116" x="8667750" y="2241550"/>
          <p14:tracePt t="34124" x="8674100" y="2241550"/>
          <p14:tracePt t="34141" x="8693150" y="2247900"/>
          <p14:tracePt t="34157" x="8718550" y="2247900"/>
          <p14:tracePt t="34174" x="8743950" y="2254250"/>
          <p14:tracePt t="34191" x="8775700" y="2260600"/>
          <p14:tracePt t="34206" x="8807450" y="2260600"/>
          <p14:tracePt t="34224" x="8826500" y="2260600"/>
          <p14:tracePt t="34241" x="8839200" y="2260600"/>
          <p14:tracePt t="34293" x="8845550" y="2260600"/>
          <p14:tracePt t="34405" x="8839200" y="2260600"/>
          <p14:tracePt t="34412" x="8832850" y="2260600"/>
          <p14:tracePt t="34749" x="8832850" y="2273300"/>
          <p14:tracePt t="34756" x="8826500" y="2273300"/>
          <p14:tracePt t="34780" x="8820150" y="2273300"/>
          <p14:tracePt t="34852" x="8813800" y="2273300"/>
          <p14:tracePt t="34860" x="8807450" y="2279650"/>
          <p14:tracePt t="34885" x="8801100" y="2279650"/>
          <p14:tracePt t="34892" x="8794750" y="2279650"/>
          <p14:tracePt t="34905" x="8775700" y="2286000"/>
          <p14:tracePt t="34922" x="8686800" y="2305050"/>
          <p14:tracePt t="34939" x="8534400" y="2349500"/>
          <p14:tracePt t="34954" x="8324850" y="2368550"/>
          <p14:tracePt t="34973" x="7905750" y="2413000"/>
          <p14:tracePt t="34989" x="7670800" y="2432050"/>
          <p14:tracePt t="35006" x="7429500" y="2457450"/>
          <p14:tracePt t="35022" x="7245350" y="2470150"/>
          <p14:tracePt t="35039" x="7086600" y="2482850"/>
          <p14:tracePt t="35055" x="6946900" y="2495550"/>
          <p14:tracePt t="35070" x="6838950" y="2495550"/>
          <p14:tracePt t="35089" x="6756400" y="2495550"/>
          <p14:tracePt t="35105" x="6673850" y="2495550"/>
          <p14:tracePt t="35122" x="6597650" y="2489200"/>
          <p14:tracePt t="35139" x="6534150" y="2482850"/>
          <p14:tracePt t="35156" x="6470650" y="2463800"/>
          <p14:tracePt t="35170" x="6464300" y="2463800"/>
          <p14:tracePt t="35189" x="6464300" y="2457450"/>
          <p14:tracePt t="35205" x="6464300" y="2451100"/>
          <p14:tracePt t="35221" x="6464300" y="2444750"/>
          <p14:tracePt t="35238" x="6483350" y="2425700"/>
          <p14:tracePt t="35253" x="6534150" y="2406650"/>
          <p14:tracePt t="35272" x="6604000" y="2381250"/>
          <p14:tracePt t="35288" x="6686550" y="2362200"/>
          <p14:tracePt t="35305" x="6762750" y="2355850"/>
          <p14:tracePt t="35321" x="6819900" y="2349500"/>
          <p14:tracePt t="35338" x="6851650" y="2349500"/>
          <p14:tracePt t="35372" x="6858000" y="2362200"/>
          <p14:tracePt t="35388" x="6858000" y="2374900"/>
          <p14:tracePt t="35405" x="6858000" y="2413000"/>
          <p14:tracePt t="35421" x="6845300" y="2425700"/>
          <p14:tracePt t="35438" x="6819900" y="2463800"/>
          <p14:tracePt t="35453" x="6769100" y="2489200"/>
          <p14:tracePt t="35471" x="6686550" y="2514600"/>
          <p14:tracePt t="35488" x="6584950" y="2514600"/>
          <p14:tracePt t="35504" x="6464300" y="2495550"/>
          <p14:tracePt t="35521" x="6330950" y="2432050"/>
          <p14:tracePt t="35538" x="6191250" y="2317750"/>
          <p14:tracePt t="35554" x="6102350" y="2209800"/>
          <p14:tracePt t="35571" x="6045200" y="2108200"/>
          <p14:tracePt t="35588" x="6032500" y="1981200"/>
          <p14:tracePt t="35604" x="6045200" y="1898650"/>
          <p14:tracePt t="35620" x="6102350" y="1828800"/>
          <p14:tracePt t="35637" x="6210300" y="1758950"/>
          <p14:tracePt t="35654" x="6350000" y="1714500"/>
          <p14:tracePt t="35671" x="6508750" y="1689100"/>
          <p14:tracePt t="35687" x="6680200" y="1676400"/>
          <p14:tracePt t="35704" x="6851650" y="1682750"/>
          <p14:tracePt t="35721" x="6997700" y="1720850"/>
          <p14:tracePt t="35735" x="7099300" y="1784350"/>
          <p14:tracePt t="35754" x="7175500" y="1860550"/>
          <p14:tracePt t="35768" x="7239000" y="1987550"/>
          <p14:tracePt t="35787" x="7277100" y="2114550"/>
          <p14:tracePt t="35802" x="7289800" y="2235200"/>
          <p14:tracePt t="35820" x="7239000" y="2393950"/>
          <p14:tracePt t="35835" x="7207250" y="2432050"/>
          <p14:tracePt t="35854" x="7061200" y="2533650"/>
          <p14:tracePt t="35870" x="6915150" y="2571750"/>
          <p14:tracePt t="35887" x="6718300" y="2578100"/>
          <p14:tracePt t="35901" x="6470650" y="2533650"/>
          <p14:tracePt t="35920" x="6261100" y="2463800"/>
          <p14:tracePt t="35935" x="6089650" y="2368550"/>
          <p14:tracePt t="35951" x="5988050" y="2266950"/>
          <p14:tracePt t="35970" x="5943600" y="2165350"/>
          <p14:tracePt t="35986" x="5924550" y="2063750"/>
          <p14:tracePt t="36001" x="5949950" y="1955800"/>
          <p14:tracePt t="36020" x="6076950" y="1803400"/>
          <p14:tracePt t="36037" x="6210300" y="1708150"/>
          <p14:tracePt t="36053" x="6375400" y="1631950"/>
          <p14:tracePt t="36070" x="6534150" y="1600200"/>
          <p14:tracePt t="36084" x="6699250" y="1581150"/>
          <p14:tracePt t="36103" x="6838950" y="1581150"/>
          <p14:tracePt t="36120" x="6972300" y="1612900"/>
          <p14:tracePt t="36136" x="7067550" y="1657350"/>
          <p14:tracePt t="36153" x="7150100" y="1739900"/>
          <p14:tracePt t="36169" x="7219950" y="1854200"/>
          <p14:tracePt t="36186" x="7245350" y="1974850"/>
          <p14:tracePt t="36203" x="7251700" y="2101850"/>
          <p14:tracePt t="36219" x="7232650" y="2222500"/>
          <p14:tracePt t="36221" x="7200900" y="2286000"/>
          <p14:tracePt t="36234" x="7162800" y="2343150"/>
          <p14:tracePt t="36251" x="7067550" y="2425700"/>
          <p14:tracePt t="36269" x="6858000" y="2482850"/>
          <p14:tracePt t="36286" x="6667500" y="2482850"/>
          <p14:tracePt t="36303" x="6375400" y="2406650"/>
          <p14:tracePt t="36319" x="6146800" y="2324100"/>
          <p14:tracePt t="36336" x="5943600" y="2203450"/>
          <p14:tracePt t="36352" x="5822950" y="2108200"/>
          <p14:tracePt t="36369" x="5765800" y="2012950"/>
          <p14:tracePt t="36385" x="5753100" y="1936750"/>
          <p14:tracePt t="36402" x="5765800" y="1822450"/>
          <p14:tracePt t="36419" x="5822950" y="1714500"/>
          <p14:tracePt t="36436" x="6000750" y="1562100"/>
          <p14:tracePt t="36452" x="6172200" y="1479550"/>
          <p14:tracePt t="36469" x="6343650" y="1428750"/>
          <p14:tracePt t="36485" x="6521450" y="1409700"/>
          <p14:tracePt t="36502" x="6654800" y="1416050"/>
          <p14:tracePt t="36519" x="6769100" y="1466850"/>
          <p14:tracePt t="36533" x="6851650" y="1536700"/>
          <p14:tracePt t="36552" x="6908800" y="1644650"/>
          <p14:tracePt t="36568" x="6946900" y="1771650"/>
          <p14:tracePt t="36585" x="6959600" y="1898650"/>
          <p14:tracePt t="36601" x="6959600" y="1993900"/>
          <p14:tracePt t="36618" x="6915150" y="2076450"/>
          <p14:tracePt t="36634" x="6870700" y="2120900"/>
          <p14:tracePt t="36649" x="6807200" y="2152650"/>
          <p14:tracePt t="36666" x="6756400" y="2165350"/>
          <p14:tracePt t="36684" x="6699250" y="2165350"/>
          <p14:tracePt t="36699" x="6673850" y="2165350"/>
          <p14:tracePt t="36718" x="6667500" y="2165350"/>
          <p14:tracePt t="36735" x="6661150" y="2165350"/>
          <p14:tracePt t="36757" x="6661150" y="2159000"/>
          <p14:tracePt t="36766" x="6661150" y="2152650"/>
          <p14:tracePt t="36785" x="6661150" y="2146300"/>
          <p14:tracePt t="36801" x="6673850" y="2127250"/>
          <p14:tracePt t="36818" x="6692900" y="2101850"/>
          <p14:tracePt t="36834" x="6737350" y="2082800"/>
          <p14:tracePt t="36849" x="6800850" y="2063750"/>
          <p14:tracePt t="36868" x="6896100" y="2051050"/>
          <p14:tracePt t="36885" x="6965950" y="2051050"/>
          <p14:tracePt t="36901" x="7035800" y="2051050"/>
          <p14:tracePt t="36917" x="7112000" y="2051050"/>
          <p14:tracePt t="36934" x="7200900" y="2063750"/>
          <p14:tracePt t="36951" x="7308850" y="2063750"/>
          <p14:tracePt t="36967" x="7416800" y="2070100"/>
          <p14:tracePt t="36984" x="7543800" y="2070100"/>
          <p14:tracePt t="37001" x="7670800" y="2076450"/>
          <p14:tracePt t="37017" x="7791450" y="2089150"/>
          <p14:tracePt t="37034" x="7867650" y="2101850"/>
          <p14:tracePt t="37049" x="7912100" y="2127250"/>
          <p14:tracePt t="37068" x="7931150" y="2152650"/>
          <p14:tracePt t="37084" x="7931150" y="2178050"/>
          <p14:tracePt t="37101" x="7918450" y="2203450"/>
          <p14:tracePt t="37117" x="7874000" y="2241550"/>
          <p14:tracePt t="37134" x="7823200" y="2260600"/>
          <p14:tracePt t="37150" x="7797800" y="2266950"/>
          <p14:tracePt t="37184" x="7791450" y="2266950"/>
          <p14:tracePt t="37198" x="7804150" y="2254250"/>
          <p14:tracePt t="37217" x="7924800" y="2171700"/>
          <p14:tracePt t="37232" x="8128000" y="2070100"/>
          <p14:tracePt t="37250" x="8464550" y="1962150"/>
          <p14:tracePt t="37267" x="8794750" y="1911350"/>
          <p14:tracePt t="37284" x="9302750" y="1905000"/>
          <p14:tracePt t="37300" x="9525000" y="1930400"/>
          <p14:tracePt t="37315" x="9588500" y="1962150"/>
          <p14:tracePt t="37333" x="9690100" y="2044700"/>
          <p14:tracePt t="37350" x="9702800" y="2108200"/>
          <p14:tracePt t="37366" x="9702800" y="2146300"/>
          <p14:tracePt t="37383" x="9683750" y="2171700"/>
          <p14:tracePt t="37400" x="9652000" y="2209800"/>
          <p14:tracePt t="37416" x="9588500" y="2235200"/>
          <p14:tracePt t="37433" x="9499600" y="2260600"/>
          <p14:tracePt t="37450" x="9366250" y="2260600"/>
          <p14:tracePt t="37466" x="9194800" y="2235200"/>
          <p14:tracePt t="37483" x="8940800" y="2184400"/>
          <p14:tracePt t="37500" x="8648700" y="2044700"/>
          <p14:tracePt t="37514" x="8585200" y="2006600"/>
          <p14:tracePt t="37550" x="8509000" y="1797050"/>
          <p14:tracePt t="37566" x="8528050" y="1708150"/>
          <p14:tracePt t="37582" x="8585200" y="1612900"/>
          <p14:tracePt t="37599" x="8680450" y="1517650"/>
          <p14:tracePt t="37616" x="8813800" y="1454150"/>
          <p14:tracePt t="37631" x="8991600" y="1397000"/>
          <p14:tracePt t="37649" x="9175750" y="1377950"/>
          <p14:tracePt t="37665" x="9359900" y="1371600"/>
          <p14:tracePt t="37682" x="9493250" y="1390650"/>
          <p14:tracePt t="37697" x="9594850" y="1460500"/>
          <p14:tracePt t="37716" x="9664700" y="1568450"/>
          <p14:tracePt t="37733" x="9690100" y="1689100"/>
          <p14:tracePt t="37749" x="9690100" y="1828800"/>
          <p14:tracePt t="37766" x="9632950" y="1974850"/>
          <p14:tracePt t="37782" x="9486900" y="2120900"/>
          <p14:tracePt t="37799" x="9309100" y="2228850"/>
          <p14:tracePt t="37815" x="9048750" y="2298700"/>
          <p14:tracePt t="37832" x="8743950" y="2317750"/>
          <p14:tracePt t="37849" x="8382000" y="2273300"/>
          <p14:tracePt t="37863" x="8064500" y="2165350"/>
          <p14:tracePt t="37882" x="7797800" y="2019300"/>
          <p14:tracePt t="37899" x="7677150" y="1905000"/>
          <p14:tracePt t="37916" x="7639050" y="1765300"/>
          <p14:tracePt t="37932" x="7670800" y="1644650"/>
          <p14:tracePt t="37947" x="7721600" y="1581150"/>
          <p14:tracePt t="37965" x="7981950" y="1397000"/>
          <p14:tracePt t="37980" x="8255000" y="1314450"/>
          <p14:tracePt t="37999" x="8616950" y="1282700"/>
          <p14:tracePt t="38015" x="8928100" y="1289050"/>
          <p14:tracePt t="38032" x="9245600" y="1384300"/>
          <p14:tracePt t="38048" x="9410700" y="1492250"/>
          <p14:tracePt t="38065" x="9486900" y="1619250"/>
          <p14:tracePt t="38082" x="9493250" y="1739900"/>
          <p14:tracePt t="38098" x="9448800" y="1885950"/>
          <p14:tracePt t="38113" x="9359900" y="2012950"/>
          <p14:tracePt t="38129" x="9207500" y="2108200"/>
          <p14:tracePt t="38148" x="8991600" y="2159000"/>
          <p14:tracePt t="38165" x="8845550" y="2159000"/>
          <p14:tracePt t="38182" x="8756650" y="2139950"/>
          <p14:tracePt t="38198" x="8693150" y="2114550"/>
          <p14:tracePt t="38214" x="8674100" y="2095500"/>
          <p14:tracePt t="38231" x="8667750" y="2076450"/>
          <p14:tracePt t="38248" x="8667750" y="2070100"/>
          <p14:tracePt t="38265" x="8667750" y="2057400"/>
          <p14:tracePt t="38281" x="8667750" y="2051050"/>
          <p14:tracePt t="38314" x="8667750" y="2044700"/>
          <p14:tracePt t="38331" x="8667750" y="2038350"/>
          <p14:tracePt t="38348" x="8667750" y="2025650"/>
          <p14:tracePt t="38364" x="8667750" y="2019300"/>
          <p14:tracePt t="38381" x="8667750" y="2012950"/>
          <p14:tracePt t="38397" x="8667750" y="2006600"/>
          <p14:tracePt t="38444" x="8667750" y="2000250"/>
          <p14:tracePt t="38468" x="8667750" y="1993900"/>
          <p14:tracePt t="38484" x="8674100" y="1993900"/>
          <p14:tracePt t="38492" x="8680450" y="1981200"/>
          <p14:tracePt t="38500" x="8680450" y="1974850"/>
          <p14:tracePt t="38512" x="8680450" y="1962150"/>
          <p14:tracePt t="38530" x="8686800" y="1936750"/>
          <p14:tracePt t="38546" x="8642350" y="1905000"/>
          <p14:tracePt t="38589" x="8597900" y="1905000"/>
          <p14:tracePt t="38749" x="8578850" y="1892300"/>
          <p14:tracePt t="38756" x="8559800" y="1879600"/>
          <p14:tracePt t="38764" x="8553450" y="1866900"/>
          <p14:tracePt t="38778" x="8547100" y="1866900"/>
          <p14:tracePt t="38804" x="8553450" y="1866900"/>
          <p14:tracePt t="38813" x="8559800" y="1866900"/>
          <p14:tracePt t="38853" x="8566150" y="1873250"/>
          <p14:tracePt t="38860" x="8559800" y="1873250"/>
          <p14:tracePt t="38868" x="8547100" y="1873250"/>
          <p14:tracePt t="38879" x="8540750" y="1879600"/>
          <p14:tracePt t="38894" x="8534400" y="1879600"/>
          <p14:tracePt t="38913" x="8515350" y="1879600"/>
          <p14:tracePt t="39220" x="8521700" y="1879600"/>
          <p14:tracePt t="39316" x="8528050" y="1879600"/>
          <p14:tracePt t="39461" x="8534400" y="1879600"/>
          <p14:tracePt t="39477" x="8534400" y="1873250"/>
          <p14:tracePt t="39485" x="8540750" y="1873250"/>
          <p14:tracePt t="39493" x="8547100" y="1860550"/>
          <p14:tracePt t="39509" x="8547100" y="1854200"/>
          <p14:tracePt t="39528" x="8553450" y="1841500"/>
          <p14:tracePt t="39545" x="8559800" y="1828800"/>
          <p14:tracePt t="39561" x="8566150" y="1816100"/>
          <p14:tracePt t="39576" x="8578850" y="1803400"/>
          <p14:tracePt t="39595" x="8585200" y="1790700"/>
          <p14:tracePt t="39611" x="8591550" y="1778000"/>
          <p14:tracePt t="39628" x="8604250" y="1765300"/>
          <p14:tracePt t="39644" x="8616950" y="1746250"/>
          <p14:tracePt t="39661" x="8629650" y="1733550"/>
          <p14:tracePt t="39676" x="8642350" y="1727200"/>
          <p14:tracePt t="39694" x="8655050" y="1720850"/>
          <p14:tracePt t="39711" x="8661400" y="1714500"/>
          <p14:tracePt t="39727" x="8667750" y="1714500"/>
          <p14:tracePt t="39744" x="8680450" y="1714500"/>
          <p14:tracePt t="39760" x="8686800" y="1714500"/>
          <p14:tracePt t="39777" x="8693150" y="1714500"/>
          <p14:tracePt t="39794" x="8718550" y="1727200"/>
          <p14:tracePt t="39811" x="8743950" y="1765300"/>
          <p14:tracePt t="39827" x="8788400" y="1898650"/>
          <p14:tracePt t="39844" x="8794750" y="2057400"/>
          <p14:tracePt t="39860" x="8782050" y="2324100"/>
          <p14:tracePt t="39877" x="8699500" y="2647950"/>
          <p14:tracePt t="39894" x="8553450" y="3035300"/>
          <p14:tracePt t="39911" x="8331200" y="3409950"/>
          <p14:tracePt t="39927" x="8051800" y="3733800"/>
          <p14:tracePt t="39942" x="7797800" y="3949700"/>
          <p14:tracePt t="39960" x="7550150" y="4044950"/>
          <p14:tracePt t="39977" x="7296150" y="4057650"/>
          <p14:tracePt t="39993" x="7004050" y="4000500"/>
          <p14:tracePt t="40010" x="6743700" y="3917950"/>
          <p14:tracePt t="40027" x="6521450" y="3829050"/>
          <p14:tracePt t="40044" x="6311900" y="3746500"/>
          <p14:tracePt t="40060" x="6223000" y="3721100"/>
          <p14:tracePt t="40077" x="6184900" y="3714750"/>
          <p14:tracePt t="40094" x="6178550" y="3714750"/>
          <p14:tracePt t="40126" x="6178550" y="3708400"/>
          <p14:tracePt t="40143" x="6191250" y="3695700"/>
          <p14:tracePt t="40160" x="6229350" y="3683000"/>
          <p14:tracePt t="40176" x="6311900" y="3663950"/>
          <p14:tracePt t="40191" x="6356350" y="3657600"/>
          <p14:tracePt t="40210" x="6464300" y="3657600"/>
          <p14:tracePt t="40226" x="6584950" y="3657600"/>
          <p14:tracePt t="40228" x="6642100" y="3657600"/>
          <p14:tracePt t="40243" x="6699250" y="3657600"/>
          <p14:tracePt t="40260" x="6877050" y="3651250"/>
          <p14:tracePt t="40276" x="6991350" y="3638550"/>
          <p14:tracePt t="40291" x="7042150" y="3632200"/>
          <p14:tracePt t="40309" x="7156450" y="3606800"/>
          <p14:tracePt t="40326" x="7219950" y="3600450"/>
          <p14:tracePt t="40343" x="7251700" y="3600450"/>
          <p14:tracePt t="40359" x="7277100" y="3600450"/>
          <p14:tracePt t="40405" x="7277100" y="3606800"/>
          <p14:tracePt t="40420" x="7277100" y="3619500"/>
          <p14:tracePt t="40428" x="7245350" y="3638550"/>
          <p14:tracePt t="40440" x="7207250" y="3663950"/>
          <p14:tracePt t="40459" x="7112000" y="3708400"/>
          <p14:tracePt t="40474" x="6985000" y="3746500"/>
          <p14:tracePt t="40492" x="6832600" y="3778250"/>
          <p14:tracePt t="40509" x="6743700" y="3778250"/>
          <p14:tracePt t="40526" x="6686550" y="3778250"/>
          <p14:tracePt t="40542" x="6635750" y="3765550"/>
          <p14:tracePt t="40559" x="6591300" y="3752850"/>
          <p14:tracePt t="40573" x="6553200" y="3746500"/>
          <p14:tracePt t="40592" x="6508750" y="3727450"/>
          <p14:tracePt t="40609" x="6470650" y="3721100"/>
          <p14:tracePt t="40625" x="6426200" y="3708400"/>
          <p14:tracePt t="40642" x="6388100" y="3695700"/>
          <p14:tracePt t="40657" x="6337300" y="3683000"/>
          <p14:tracePt t="40675" x="6267450" y="3663950"/>
          <p14:tracePt t="40692" x="6229350" y="3638550"/>
          <p14:tracePt t="40708" x="6197600" y="3600450"/>
          <p14:tracePt t="40725" x="6172200" y="3562350"/>
          <p14:tracePt t="40742" x="6159500" y="3517900"/>
          <p14:tracePt t="40758" x="6159500" y="3467100"/>
          <p14:tracePt t="40775" x="6178550" y="3397250"/>
          <p14:tracePt t="40792" x="6254750" y="3321050"/>
          <p14:tracePt t="40806" x="6388100" y="3238500"/>
          <p14:tracePt t="40824" x="6553200" y="3168650"/>
          <p14:tracePt t="40841" x="6826250" y="3105150"/>
          <p14:tracePt t="40857" x="7112000" y="3092450"/>
          <p14:tracePt t="40875" x="7442200" y="3092450"/>
          <p14:tracePt t="40892" x="7842250" y="3162300"/>
          <p14:tracePt t="40908" x="7975600" y="3244850"/>
          <p14:tracePt t="40925" x="8058150" y="3333750"/>
          <p14:tracePt t="40941" x="8089900" y="3441700"/>
          <p14:tracePt t="40958" x="8089900" y="3543300"/>
          <p14:tracePt t="40975" x="8058150" y="3644900"/>
          <p14:tracePt t="40991" x="7969250" y="3733800"/>
          <p14:tracePt t="41008" x="7861300" y="3784600"/>
          <p14:tracePt t="41022" x="7734300" y="3810000"/>
          <p14:tracePt t="41041" x="7569200" y="3816350"/>
          <p14:tracePt t="41058" x="7346950" y="3790950"/>
          <p14:tracePt t="41072" x="7099300" y="3714750"/>
          <p14:tracePt t="41091" x="6838950" y="3606800"/>
          <p14:tracePt t="41108" x="6648450" y="3460750"/>
          <p14:tracePt t="41124" x="6604000" y="3384550"/>
          <p14:tracePt t="41141" x="6604000" y="3321050"/>
          <p14:tracePt t="41158" x="6629400" y="3219450"/>
          <p14:tracePt t="41174" x="6699250" y="3124200"/>
          <p14:tracePt t="41191" x="6819900" y="3041650"/>
          <p14:tracePt t="41207" x="6985000" y="2965450"/>
          <p14:tracePt t="41224" x="7245350" y="2882900"/>
          <p14:tracePt t="41240" x="7454900" y="2851150"/>
          <p14:tracePt t="41257" x="7702550" y="2844800"/>
          <p14:tracePt t="41274" x="7893050" y="2857500"/>
          <p14:tracePt t="41290" x="8051800" y="2908300"/>
          <p14:tracePt t="41307" x="8172450" y="2984500"/>
          <p14:tracePt t="41322" x="8229600" y="3086100"/>
          <p14:tracePt t="41340" x="8248650" y="3238500"/>
          <p14:tracePt t="41355" x="8248650" y="3289300"/>
          <p14:tracePt t="41374" x="8185150" y="3403600"/>
          <p14:tracePt t="41390" x="8108950" y="3467100"/>
          <p14:tracePt t="41407" x="8020050" y="3517900"/>
          <p14:tracePt t="41421" x="7893050" y="3556000"/>
          <p14:tracePt t="41440" x="7721600" y="3581400"/>
          <p14:tracePt t="41457" x="7524750" y="3594100"/>
          <p14:tracePt t="41473" x="7334250" y="3594100"/>
          <p14:tracePt t="41490" x="7143750" y="3575050"/>
          <p14:tracePt t="41505" x="7016750" y="3543300"/>
          <p14:tracePt t="41523" x="6946900" y="3505200"/>
          <p14:tracePt t="41538" x="6927850" y="3467100"/>
          <p14:tracePt t="41557" x="6940550" y="3359150"/>
          <p14:tracePt t="41573" x="7029450" y="3257550"/>
          <p14:tracePt t="41590" x="7194550" y="3124200"/>
          <p14:tracePt t="41606" x="7588250" y="2946400"/>
          <p14:tracePt t="41623" x="8051800" y="2825750"/>
          <p14:tracePt t="41640" x="8667750" y="2762250"/>
          <p14:tracePt t="41656" x="9232900" y="2762250"/>
          <p14:tracePt t="41673" x="9791700" y="2800350"/>
          <p14:tracePt t="41690" x="10140950" y="2901950"/>
          <p14:tracePt t="41706" x="10318750" y="3028950"/>
          <p14:tracePt t="41723" x="10356850" y="3130550"/>
          <p14:tracePt t="41724" x="10356850" y="3187700"/>
          <p14:tracePt t="41740" x="10280650" y="3327400"/>
          <p14:tracePt t="41754" x="10217150" y="3384550"/>
          <p14:tracePt t="41773" x="9766300" y="3606800"/>
          <p14:tracePt t="41787" x="9398000" y="3663950"/>
          <p14:tracePt t="41806" x="9017000" y="3663950"/>
          <p14:tracePt t="41822" x="8629650" y="3587750"/>
          <p14:tracePt t="41839" x="8242300" y="3448050"/>
          <p14:tracePt t="41856" x="7994650" y="3308350"/>
          <p14:tracePt t="41872" x="7835900" y="3194050"/>
          <p14:tracePt t="41889" x="7785100" y="3098800"/>
          <p14:tracePt t="41905" x="7778750" y="3016250"/>
          <p14:tracePt t="41922" x="7835900" y="2921000"/>
          <p14:tracePt t="41939" x="7975600" y="2806700"/>
          <p14:tracePt t="41956" x="8413750" y="2654300"/>
          <p14:tracePt t="41972" x="8826500" y="2622550"/>
          <p14:tracePt t="41989" x="9201150" y="2622550"/>
          <p14:tracePt t="42005" x="9569450" y="2679700"/>
          <p14:tracePt t="42022" x="9772650" y="2755900"/>
          <p14:tracePt t="42038" x="9886950" y="2844800"/>
          <p14:tracePt t="42055" x="9906000" y="2946400"/>
          <p14:tracePt t="42072" x="9861550" y="3086100"/>
          <p14:tracePt t="42088" x="9715500" y="3219450"/>
          <p14:tracePt t="42103" x="9353550" y="3390900"/>
          <p14:tracePt t="42122" x="8934450" y="3473450"/>
          <p14:tracePt t="42139" x="8413750" y="3486150"/>
          <p14:tracePt t="42156" x="7740650" y="3371850"/>
          <p14:tracePt t="42172" x="7467600" y="3244850"/>
          <p14:tracePt t="42188" x="7353300" y="3155950"/>
          <p14:tracePt t="42205" x="7340600" y="3086100"/>
          <p14:tracePt t="42221" x="7385050" y="2997200"/>
          <p14:tracePt t="42236" x="7524750" y="2889250"/>
          <p14:tracePt t="42255" x="7893050" y="2749550"/>
          <p14:tracePt t="42269" x="8305800" y="2698750"/>
          <p14:tracePt t="42288" x="8756650" y="2698750"/>
          <p14:tracePt t="42305" x="9080500" y="2768600"/>
          <p14:tracePt t="42321" x="9264650" y="2844800"/>
          <p14:tracePt t="42338" x="9334500" y="2901950"/>
          <p14:tracePt t="42355" x="9340850" y="2946400"/>
          <p14:tracePt t="42372" x="9328150" y="3003550"/>
          <p14:tracePt t="42386" x="9315450" y="3016250"/>
          <p14:tracePt t="42405" x="9283700" y="3048000"/>
          <p14:tracePt t="42421" x="9258300" y="3067050"/>
          <p14:tracePt t="42438" x="9226550" y="3098800"/>
          <p14:tracePt t="42454" x="9175750" y="3143250"/>
          <p14:tracePt t="42471" x="9080500" y="3206750"/>
          <p14:tracePt t="42486" x="8978900" y="3302000"/>
          <p14:tracePt t="42504" x="8940800" y="3340100"/>
          <p14:tracePt t="42537" x="8934450" y="3340100"/>
          <p14:tracePt t="42692" x="8921750" y="3333750"/>
          <p14:tracePt t="42724" x="8909050" y="3340100"/>
          <p14:tracePt t="42773" x="8909050" y="3333750"/>
          <p14:tracePt t="42788" x="8902700" y="3327400"/>
          <p14:tracePt t="42796" x="8883650" y="3314700"/>
          <p14:tracePt t="42804" x="8870950" y="3308350"/>
          <p14:tracePt t="42818" x="8858250" y="3308350"/>
          <p14:tracePt t="42837" x="8801100" y="3308350"/>
          <p14:tracePt t="42853" x="8756650" y="3308350"/>
          <p14:tracePt t="42870" x="8699500" y="3308350"/>
          <p14:tracePt t="42886" x="8642350" y="3327400"/>
          <p14:tracePt t="42903" x="8572500" y="3352800"/>
          <p14:tracePt t="42920" x="8483600" y="3384550"/>
          <p14:tracePt t="42936" x="8305800" y="3435350"/>
          <p14:tracePt t="42953" x="8020050" y="3549650"/>
          <p14:tracePt t="42969" x="7626350" y="3657600"/>
          <p14:tracePt t="42986" x="7156450" y="3746500"/>
          <p14:tracePt t="43003" x="6705600" y="3803650"/>
          <p14:tracePt t="43020" x="5975350" y="3905250"/>
          <p14:tracePt t="43036" x="5524500" y="3956050"/>
          <p14:tracePt t="43053" x="5194300" y="3968750"/>
          <p14:tracePt t="43069" x="5003800" y="3968750"/>
          <p14:tracePt t="43086" x="4921250" y="3962400"/>
          <p14:tracePt t="43103" x="4889500" y="3949700"/>
          <p14:tracePt t="43119" x="4889500" y="3917950"/>
          <p14:tracePt t="43136" x="4933950" y="3860800"/>
          <p14:tracePt t="43152" x="4984750" y="3822700"/>
          <p14:tracePt t="43169" x="5130800" y="3746500"/>
          <p14:tracePt t="43184" x="5334000" y="3670300"/>
          <p14:tracePt t="43203" x="5581650" y="3619500"/>
          <p14:tracePt t="43219" x="5822950" y="3587750"/>
          <p14:tracePt t="43221" x="5930900" y="3581400"/>
          <p14:tracePt t="43234" x="6038850" y="3581400"/>
          <p14:tracePt t="43253" x="6203950" y="3581400"/>
          <p14:tracePt t="43269" x="6337300" y="3581400"/>
          <p14:tracePt t="43285" x="6540500" y="3581400"/>
          <p14:tracePt t="43302" x="6623050" y="3581400"/>
          <p14:tracePt t="43319" x="6648450" y="3581400"/>
          <p14:tracePt t="43335" x="6654800" y="3581400"/>
          <p14:tracePt t="43368" x="6623050" y="3606800"/>
          <p14:tracePt t="43385" x="6515100" y="3663950"/>
          <p14:tracePt t="43402" x="6337300" y="3727450"/>
          <p14:tracePt t="43417" x="6197600" y="3765550"/>
          <p14:tracePt t="43436" x="5727700" y="3860800"/>
          <p14:tracePt t="43451" x="5562600" y="3879850"/>
          <p14:tracePt t="43468" x="5041900" y="3930650"/>
          <p14:tracePt t="43485" x="4673600" y="3949700"/>
          <p14:tracePt t="43502" x="4324350" y="3962400"/>
          <p14:tracePt t="43518" x="3962400" y="3962400"/>
          <p14:tracePt t="43535" x="3581400" y="3962400"/>
          <p14:tracePt t="43551" x="3181350" y="3956050"/>
          <p14:tracePt t="43568" x="2806700" y="3937000"/>
          <p14:tracePt t="43585" x="2438400" y="3905250"/>
          <p14:tracePt t="43601" x="2114550" y="3879850"/>
          <p14:tracePt t="43618" x="1860550" y="3822700"/>
          <p14:tracePt t="43635" x="1651000" y="3771900"/>
          <p14:tracePt t="43652" x="1384300" y="3644900"/>
          <p14:tracePt t="43668" x="1193800" y="3524250"/>
          <p14:tracePt t="43685" x="1066800" y="3390900"/>
          <p14:tracePt t="43701" x="939800" y="3232150"/>
          <p14:tracePt t="43718" x="850900" y="3028950"/>
          <p14:tracePt t="43734" x="800100" y="2832100"/>
          <p14:tracePt t="43751" x="781050" y="2635250"/>
          <p14:tracePt t="43768" x="793750" y="2457450"/>
          <p14:tracePt t="43784" x="838200" y="2235200"/>
          <p14:tracePt t="43799" x="914400" y="2038350"/>
          <p14:tracePt t="43818" x="958850" y="1873250"/>
          <p14:tracePt t="43834" x="1009650" y="1746250"/>
          <p14:tracePt t="43851" x="1054100" y="1625600"/>
          <p14:tracePt t="43865" x="1098550" y="1524000"/>
          <p14:tracePt t="43884" x="1155700" y="1403350"/>
          <p14:tracePt t="43901" x="1225550" y="1314450"/>
          <p14:tracePt t="43917" x="1314450" y="1225550"/>
          <p14:tracePt t="43934" x="1441450" y="1143000"/>
          <p14:tracePt t="43951" x="1625600" y="1066800"/>
          <p14:tracePt t="43968" x="1898650" y="996950"/>
          <p14:tracePt t="43984" x="2273300" y="901700"/>
          <p14:tracePt t="44001" x="2813050" y="806450"/>
          <p14:tracePt t="44017" x="3556000" y="692150"/>
          <p14:tracePt t="44034" x="4381500" y="577850"/>
          <p14:tracePt t="44048" x="5238750" y="457200"/>
          <p14:tracePt t="44068" x="6515100" y="273050"/>
          <p14:tracePt t="44082" x="6851650" y="234950"/>
          <p14:tracePt t="44101" x="7759700" y="165100"/>
          <p14:tracePt t="44117" x="8229600" y="152400"/>
          <p14:tracePt t="44134" x="8680450" y="139700"/>
          <p14:tracePt t="44150" x="9029700" y="139700"/>
          <p14:tracePt t="44167" x="9328150" y="146050"/>
          <p14:tracePt t="44183" x="9601200" y="177800"/>
          <p14:tracePt t="44198" x="9906000" y="234950"/>
          <p14:tracePt t="44217" x="10172700" y="298450"/>
          <p14:tracePt t="44233" x="10401300" y="368300"/>
          <p14:tracePt t="44248" x="10598150" y="425450"/>
          <p14:tracePt t="44266" x="10763250" y="488950"/>
          <p14:tracePt t="44281" x="10915650" y="552450"/>
          <p14:tracePt t="44298" x="11061700" y="609600"/>
          <p14:tracePt t="44317" x="11264900" y="698500"/>
          <p14:tracePt t="44331" x="11328400" y="736600"/>
          <p14:tracePt t="44348" x="11499850" y="869950"/>
          <p14:tracePt t="44366" x="11588750" y="990600"/>
          <p14:tracePt t="44381" x="11664950" y="1130300"/>
          <p14:tracePt t="44399" x="11703050" y="1295400"/>
          <p14:tracePt t="44416" x="11722100" y="1473200"/>
          <p14:tracePt t="44433" x="11722100" y="1682750"/>
          <p14:tracePt t="44449" x="11684000" y="1885950"/>
          <p14:tracePt t="44466" x="11607800" y="2095500"/>
          <p14:tracePt t="44483" x="11512550" y="2279650"/>
          <p14:tracePt t="44500" x="11290300" y="2540000"/>
          <p14:tracePt t="44516" x="11080750" y="2730500"/>
          <p14:tracePt t="44533" x="10795000" y="2952750"/>
          <p14:tracePt t="44549" x="10502900" y="3143250"/>
          <p14:tracePt t="44566" x="10166350" y="3333750"/>
          <p14:tracePt t="44582" x="9810750" y="3479800"/>
          <p14:tracePt t="44599" x="9359900" y="3600450"/>
          <p14:tracePt t="44616" x="8826500" y="3670300"/>
          <p14:tracePt t="44633" x="8153400" y="3683000"/>
          <p14:tracePt t="44649" x="7410450" y="3651250"/>
          <p14:tracePt t="44666" x="6686550" y="3536950"/>
          <p14:tracePt t="44682" x="6013450" y="3416300"/>
          <p14:tracePt t="44699" x="5435600" y="3295650"/>
          <p14:tracePt t="44716" x="4826000" y="3168650"/>
          <p14:tracePt t="44732" x="4603750" y="3117850"/>
          <p14:tracePt t="44749" x="4527550" y="3105150"/>
          <p14:tracePt t="44765" x="4521200" y="3105150"/>
          <p14:tracePt t="44782" x="4521200" y="3092450"/>
          <p14:tracePt t="44798" x="4584700" y="3067050"/>
          <p14:tracePt t="44815" x="4705350" y="3022600"/>
          <p14:tracePt t="44832" x="4775200" y="3003550"/>
          <p14:tracePt t="44846" x="4959350" y="2959100"/>
          <p14:tracePt t="44863" x="5130800" y="2933700"/>
          <p14:tracePt t="44882" x="5283200" y="2908300"/>
          <p14:tracePt t="44898" x="5410200" y="2901950"/>
          <p14:tracePt t="44915" x="5505450" y="2901950"/>
          <p14:tracePt t="44932" x="5556250" y="2908300"/>
          <p14:tracePt t="44948" x="5556250" y="2914650"/>
          <p14:tracePt t="44965" x="5556250" y="2927350"/>
          <p14:tracePt t="44980" x="5530850" y="2952750"/>
          <p14:tracePt t="44998" x="5467350" y="2990850"/>
          <p14:tracePt t="45015" x="5365750" y="3035300"/>
          <p14:tracePt t="45031" x="5219700" y="3092450"/>
          <p14:tracePt t="45048" x="5041900" y="3136900"/>
          <p14:tracePt t="45063" x="4813300" y="3168650"/>
          <p14:tracePt t="45081" x="4559300" y="3194050"/>
          <p14:tracePt t="45098" x="4305300" y="3213100"/>
          <p14:tracePt t="45114" x="4076700" y="3219450"/>
          <p14:tracePt t="45132" x="3816350" y="3225800"/>
          <p14:tracePt t="45148" x="3714750" y="3232150"/>
          <p14:tracePt t="45164" x="3644900" y="3238500"/>
          <p14:tracePt t="45181" x="3625850" y="3238500"/>
          <p14:tracePt t="45214" x="3619500" y="3238500"/>
          <p14:tracePt t="45230" x="3619500" y="3232150"/>
          <p14:tracePt t="45245" x="3638550" y="3206750"/>
          <p14:tracePt t="45264" x="3638550" y="3194050"/>
          <p14:tracePt t="45281" x="3657600" y="3168650"/>
          <p14:tracePt t="45298" x="3689350" y="3130550"/>
          <p14:tracePt t="45314" x="3759200" y="3105150"/>
          <p14:tracePt t="45329" x="3822700" y="3079750"/>
          <p14:tracePt t="45345" x="3867150" y="3067050"/>
          <p14:tracePt t="45364" x="3905250" y="3060700"/>
          <p14:tracePt t="45380" x="3924300" y="3060700"/>
          <p14:tracePt t="45397" x="3937000" y="3060700"/>
          <p14:tracePt t="45414" x="3943350" y="3060700"/>
          <p14:tracePt t="45431" x="3949700" y="3060700"/>
          <p14:tracePt t="45517" x="3956050" y="3060700"/>
          <p14:tracePt t="45548" x="3962400" y="3060700"/>
          <p14:tracePt t="45588" x="3968750" y="3060700"/>
          <p14:tracePt t="45604" x="3975100" y="3054350"/>
          <p14:tracePt t="45620" x="3981450" y="3054350"/>
          <p14:tracePt t="45628" x="3987800" y="3054350"/>
          <p14:tracePt t="45652" x="3994150" y="3054350"/>
          <p14:tracePt t="45676" x="3994150" y="3048000"/>
          <p14:tracePt t="45684" x="4000500" y="3048000"/>
          <p14:tracePt t="45716" x="4006850" y="3048000"/>
          <p14:tracePt t="45732" x="4013200" y="3048000"/>
          <p14:tracePt t="45764" x="4019550" y="3048000"/>
          <p14:tracePt t="45820" x="4025900" y="3048000"/>
          <p14:tracePt t="46669" x="4032250" y="3048000"/>
          <p14:tracePt t="46733" x="4038600" y="3048000"/>
          <p14:tracePt t="47532" x="4032250" y="3048000"/>
          <p14:tracePt t="47588" x="4025900" y="3048000"/>
          <p14:tracePt t="47596" x="4025900" y="3054350"/>
          <p14:tracePt t="48540" x="4019550" y="3054350"/>
          <p14:tracePt t="48581" x="4013200" y="3054350"/>
          <p14:tracePt t="48588" x="4006850" y="3054350"/>
          <p14:tracePt t="50732" x="4032250" y="3054350"/>
          <p14:tracePt t="50740" x="4070350" y="3048000"/>
          <p14:tracePt t="50749" x="4114800" y="3035300"/>
          <p14:tracePt t="50765" x="4203700" y="3016250"/>
          <p14:tracePt t="50784" x="4235450" y="2971800"/>
          <p14:tracePt t="50801" x="4279900" y="2940050"/>
          <p14:tracePt t="50836" x="4286250" y="2933700"/>
          <p14:tracePt t="50996" x="4292600" y="2927350"/>
          <p14:tracePt t="51004" x="4298950" y="2946400"/>
          <p14:tracePt t="51020" x="4292600" y="2940050"/>
          <p14:tracePt t="51036" x="4273550" y="2933700"/>
          <p14:tracePt t="51050" x="4273550" y="2927350"/>
          <p14:tracePt t="51065" x="4267200" y="2933700"/>
          <p14:tracePt t="51117" x="4267200" y="2940050"/>
          <p14:tracePt t="51340" x="4260850" y="2940050"/>
          <p14:tracePt t="51356" x="4254500" y="2940050"/>
          <p14:tracePt t="51380" x="4248150" y="2940050"/>
          <p14:tracePt t="51636" x="4241800" y="2940050"/>
          <p14:tracePt t="51749" x="4235450" y="2940050"/>
          <p14:tracePt t="51765" x="4229100" y="2946400"/>
          <p14:tracePt t="51780" x="4222750" y="2946400"/>
          <p14:tracePt t="51789" x="4216400" y="2952750"/>
          <p14:tracePt t="51796" x="4210050" y="2959100"/>
          <p14:tracePt t="51813" x="4197350" y="2959100"/>
          <p14:tracePt t="51832" x="4178300" y="2971800"/>
          <p14:tracePt t="51848" x="4171950" y="2971800"/>
          <p14:tracePt t="51865" x="4165600" y="2978150"/>
          <p14:tracePt t="51897" x="4152900" y="2984500"/>
          <p14:tracePt t="51914" x="4140200" y="2990850"/>
          <p14:tracePt t="51931" x="4127500" y="3003550"/>
          <p14:tracePt t="51948" x="4083050" y="3022600"/>
          <p14:tracePt t="51964" x="4025900" y="3054350"/>
          <p14:tracePt t="51981" x="3943350" y="3086100"/>
          <p14:tracePt t="51996" x="3822700" y="3117850"/>
          <p14:tracePt t="52014" x="3657600" y="3149600"/>
          <p14:tracePt t="52029" x="3486150" y="3162300"/>
          <p14:tracePt t="52047" x="3321050" y="3168650"/>
          <p14:tracePt t="52062" x="3168650" y="3168650"/>
          <p14:tracePt t="52080" x="3022600" y="3155950"/>
          <p14:tracePt t="52097" x="2921000" y="3136900"/>
          <p14:tracePt t="52112" x="2838450" y="3105150"/>
          <p14:tracePt t="52130" x="2781300" y="3073400"/>
          <p14:tracePt t="52147" x="2749550" y="3041650"/>
          <p14:tracePt t="52163" x="2724150" y="3009900"/>
          <p14:tracePt t="52180" x="2717800" y="2990850"/>
          <p14:tracePt t="52197" x="2717800" y="2971800"/>
          <p14:tracePt t="52213" x="2717800" y="2959100"/>
          <p14:tracePt t="52230" x="2717800" y="2940050"/>
          <p14:tracePt t="52246" x="2717800" y="2933700"/>
          <p14:tracePt t="52263" x="2717800" y="2927350"/>
          <p14:tracePt t="53100" x="2717800" y="2933700"/>
          <p14:tracePt t="53108" x="2711450" y="2940050"/>
          <p14:tracePt t="53124" x="2711450" y="2959100"/>
          <p14:tracePt t="53132" x="2705100" y="2978150"/>
          <p14:tracePt t="53145" x="2698750" y="3003550"/>
          <p14:tracePt t="53162" x="2692400" y="3073400"/>
          <p14:tracePt t="53178" x="2679700" y="3168650"/>
          <p14:tracePt t="53193" x="2654300" y="3289300"/>
          <p14:tracePt t="53212" x="2616200" y="3454400"/>
          <p14:tracePt t="53228" x="2597150" y="3543300"/>
          <p14:tracePt t="53245" x="2571750" y="3613150"/>
          <p14:tracePt t="53261" x="2559050" y="3651250"/>
          <p14:tracePt t="53278" x="2559050" y="3683000"/>
          <p14:tracePt t="53295" x="2552700" y="3702050"/>
          <p14:tracePt t="53311" x="2540000" y="3702050"/>
          <p14:tracePt t="53328" x="2520950" y="3702050"/>
          <p14:tracePt t="53365" x="2489200" y="3657600"/>
          <p14:tracePt t="53524" x="2482850" y="3657600"/>
          <p14:tracePt t="53532" x="2470150" y="3651250"/>
          <p14:tracePt t="53542" x="2463800" y="3651250"/>
          <p14:tracePt t="53561" x="2457450" y="3670300"/>
          <p14:tracePt t="53577" x="2432050" y="3689350"/>
          <p14:tracePt t="53594" x="2425700" y="3759200"/>
          <p14:tracePt t="53611" x="2457450" y="3803650"/>
          <p14:tracePt t="53628" x="2476500" y="3829050"/>
          <p14:tracePt t="53644" x="2476500" y="3835400"/>
          <p14:tracePt t="53661" x="2470150" y="3841750"/>
          <p14:tracePt t="53677" x="2470150" y="3848100"/>
          <p14:tracePt t="53694" x="2470150" y="3854450"/>
          <p14:tracePt t="53710" x="2463800" y="3854450"/>
          <p14:tracePt t="53727" x="2463800" y="3867150"/>
          <p14:tracePt t="53743" x="2451100" y="3873500"/>
          <p14:tracePt t="53760" x="2444750" y="3886200"/>
          <p14:tracePt t="53777" x="2438400" y="3892550"/>
          <p14:tracePt t="53793" x="2432050" y="3898900"/>
          <p14:tracePt t="53827" x="2432050" y="3905250"/>
          <p14:tracePt t="54028" x="2451100" y="3905250"/>
          <p14:tracePt t="54044" x="2476500" y="3898900"/>
          <p14:tracePt t="54052" x="2520950" y="3892550"/>
          <p14:tracePt t="54060" x="2565400" y="3879850"/>
          <p14:tracePt t="54074" x="2622550" y="3873500"/>
          <p14:tracePt t="54093" x="2844800" y="3860800"/>
          <p14:tracePt t="54109" x="3003550" y="3860800"/>
          <p14:tracePt t="54126" x="3162300" y="3867150"/>
          <p14:tracePt t="54143" x="3289300" y="3873500"/>
          <p14:tracePt t="54159" x="3397250" y="3879850"/>
          <p14:tracePt t="54176" x="3454400" y="3886200"/>
          <p14:tracePt t="54191" x="3479800" y="3886200"/>
          <p14:tracePt t="54209" x="3486150" y="3886200"/>
          <p14:tracePt t="54340" x="3479800" y="3886200"/>
          <p14:tracePt t="54348" x="3467100" y="3886200"/>
          <p14:tracePt t="54358" x="3460750" y="3886200"/>
          <p14:tracePt t="54375" x="3454400" y="3886200"/>
          <p14:tracePt t="54392" x="3441700" y="3892550"/>
          <p14:tracePt t="54408" x="3429000" y="3892550"/>
          <p14:tracePt t="54425" x="3409950" y="3892550"/>
          <p14:tracePt t="54442" x="3403600" y="3892550"/>
          <p14:tracePt t="54458" x="3384550" y="3892550"/>
          <p14:tracePt t="54475" x="3371850" y="3892550"/>
          <p14:tracePt t="54492" x="3352800" y="3886200"/>
          <p14:tracePt t="54509" x="3346450" y="3886200"/>
          <p14:tracePt t="54580" x="3346450" y="3879850"/>
          <p14:tracePt t="54588" x="3340100" y="3873500"/>
          <p14:tracePt t="54596" x="3340100" y="3867150"/>
          <p14:tracePt t="54606" x="3340100" y="3854450"/>
          <p14:tracePt t="54625" x="3365500" y="3816350"/>
          <p14:tracePt t="54641" x="3397250" y="3790950"/>
          <p14:tracePt t="54658" x="3473450" y="3740150"/>
          <p14:tracePt t="54673" x="3568700" y="3689350"/>
          <p14:tracePt t="54689" x="3676650" y="3638550"/>
          <p14:tracePt t="54708" x="3822700" y="3594100"/>
          <p14:tracePt t="54722" x="3848100" y="3587750"/>
          <p14:tracePt t="54724" x="3873500" y="3587750"/>
          <p14:tracePt t="54742" x="3898900" y="3575050"/>
          <p14:tracePt t="54756" x="3905250" y="3575050"/>
          <p14:tracePt t="55957" x="3898900" y="3575050"/>
          <p14:tracePt t="55964" x="3886200" y="3575050"/>
          <p14:tracePt t="55972" x="3867150" y="3587750"/>
          <p14:tracePt t="55986" x="3841750" y="3606800"/>
          <p14:tracePt t="56003" x="3771900" y="3632200"/>
          <p14:tracePt t="56021" x="3670300" y="3670300"/>
          <p14:tracePt t="56036" x="3556000" y="3702050"/>
          <p14:tracePt t="56055" x="3422650" y="3727450"/>
          <p14:tracePt t="56071" x="3282950" y="3746500"/>
          <p14:tracePt t="56086" x="3124200" y="3746500"/>
          <p14:tracePt t="56105" x="2971800" y="3721100"/>
          <p14:tracePt t="56121" x="2787650" y="3638550"/>
          <p14:tracePt t="56138" x="2622550" y="3511550"/>
          <p14:tracePt t="56154" x="2552700" y="3435350"/>
          <p14:tracePt t="56169" x="2432050" y="3219450"/>
          <p14:tracePt t="56188" x="2330450" y="2825750"/>
          <p14:tracePt t="56204" x="2317750" y="2527300"/>
          <p14:tracePt t="56221" x="2381250" y="2203450"/>
          <p14:tracePt t="56238" x="2527300" y="1879600"/>
          <p14:tracePt t="56254" x="2787650" y="1543050"/>
          <p14:tracePt t="56271" x="3079750" y="1270000"/>
          <p14:tracePt t="56287" x="3454400" y="1022350"/>
          <p14:tracePt t="56304" x="3879850" y="800100"/>
          <p14:tracePt t="56321" x="4330700" y="654050"/>
          <p14:tracePt t="56337" x="4876800" y="495300"/>
          <p14:tracePt t="56354" x="5473700" y="361950"/>
          <p14:tracePt t="56371" x="6165850" y="234950"/>
          <p14:tracePt t="56388" x="7245350" y="69850"/>
          <p14:tracePt t="56403" x="7861300" y="0"/>
          <p14:tracePt t="56420" x="8413750" y="0"/>
          <p14:tracePt t="56437" x="8839200" y="12700"/>
          <p14:tracePt t="56453" x="9156700" y="82550"/>
          <p14:tracePt t="56470" x="9334500" y="177800"/>
          <p14:tracePt t="56486" x="9455150" y="292100"/>
          <p14:tracePt t="56503" x="9550400" y="444500"/>
          <p14:tracePt t="56520" x="9626600" y="615950"/>
          <p14:tracePt t="56536" x="9690100" y="838200"/>
          <p14:tracePt t="56553" x="9779000" y="1111250"/>
          <p14:tracePt t="56570" x="9842500" y="1384300"/>
          <p14:tracePt t="56586" x="9906000" y="1689100"/>
          <p14:tracePt t="56601" x="9963150" y="1955800"/>
          <p14:tracePt t="56619" x="10007600" y="2279650"/>
          <p14:tracePt t="56636" x="10020300" y="2457450"/>
          <p14:tracePt t="56653" x="10013950" y="2603500"/>
          <p14:tracePt t="56669" x="9950450" y="2743200"/>
          <p14:tracePt t="56686" x="9817100" y="2882900"/>
          <p14:tracePt t="56701" x="9556750" y="3073400"/>
          <p14:tracePt t="56720" x="9169400" y="3282950"/>
          <p14:tracePt t="56736" x="8724900" y="3460750"/>
          <p14:tracePt t="56753" x="8191500" y="3625850"/>
          <p14:tracePt t="56770" x="7658100" y="3797300"/>
          <p14:tracePt t="56786" x="7112000" y="3924300"/>
          <p14:tracePt t="56803" x="6623050" y="4013200"/>
          <p14:tracePt t="56820" x="6102350" y="4076700"/>
          <p14:tracePt t="56836" x="5905500" y="4083050"/>
          <p14:tracePt t="56853" x="5810250" y="4089400"/>
          <p14:tracePt t="56869" x="5778500" y="4089400"/>
          <p14:tracePt t="56886" x="5772150" y="4089400"/>
          <p14:tracePt t="56932" x="5772150" y="4083050"/>
          <p14:tracePt t="56940" x="5772150" y="4076700"/>
          <p14:tracePt t="56964" x="5772150" y="4070350"/>
          <p14:tracePt t="56980" x="5778500" y="4057650"/>
          <p14:tracePt t="56988" x="5784850" y="4057650"/>
          <p14:tracePt t="57012" x="5784850" y="4051300"/>
          <p14:tracePt t="57044" x="5791200" y="4051300"/>
          <p14:tracePt t="57060" x="5791200" y="4044950"/>
          <p14:tracePt t="57068" x="5791200" y="4032250"/>
          <p14:tracePt t="57084" x="5791200" y="4025900"/>
          <p14:tracePt t="57092" x="5791200" y="4013200"/>
          <p14:tracePt t="57100" x="5791200" y="4006850"/>
          <p14:tracePt t="57117" x="5791200" y="3987800"/>
          <p14:tracePt t="57148" x="5734050" y="3975100"/>
          <p14:tracePt t="57309" x="5721350" y="3975100"/>
          <p14:tracePt t="57316" x="5702300" y="3937000"/>
          <p14:tracePt t="57332" x="5689600" y="3937000"/>
          <p14:tracePt t="57372" x="5670550" y="3937000"/>
          <p14:tracePt t="57380" x="5670550" y="3943350"/>
          <p14:tracePt t="57420" x="5664200" y="3949700"/>
          <p14:tracePt t="57436" x="5657850" y="3949700"/>
          <p14:tracePt t="57444" x="5645150" y="3949700"/>
          <p14:tracePt t="57452" x="5632450" y="3949700"/>
          <p14:tracePt t="57468" x="5594350" y="3949700"/>
          <p14:tracePt t="57485" x="5568950" y="3962400"/>
          <p14:tracePt t="57501" x="5556250" y="3975100"/>
          <p14:tracePt t="57518" x="5543550" y="3994150"/>
          <p14:tracePt t="57534" x="5530850" y="4019550"/>
          <p14:tracePt t="57551" x="5524500" y="4051300"/>
          <p14:tracePt t="57568" x="5518150" y="4070350"/>
          <p14:tracePt t="57584" x="5518150" y="4083050"/>
          <p14:tracePt t="57601" x="5518150" y="4089400"/>
          <p14:tracePt t="57617" x="5518150" y="4095750"/>
          <p14:tracePt t="57634" x="5518150" y="4102100"/>
          <p14:tracePt t="57651" x="5524500" y="4114800"/>
          <p14:tracePt t="57667" x="5530850" y="4121150"/>
          <p14:tracePt t="57684" x="5537200" y="4127500"/>
          <p14:tracePt t="57701" x="5543550" y="4133850"/>
          <p14:tracePt t="57717" x="5549900" y="4133850"/>
          <p14:tracePt t="57734" x="5556250" y="4133850"/>
          <p14:tracePt t="57764" x="5562600" y="4133850"/>
          <p14:tracePt t="57772" x="5562600" y="4127500"/>
          <p14:tracePt t="57782" x="5556250" y="4114800"/>
          <p14:tracePt t="57798" x="5543550" y="4108450"/>
          <p14:tracePt t="57932" x="5530850" y="4095750"/>
          <p14:tracePt t="57956" x="5530850" y="4083050"/>
          <p14:tracePt t="58028" x="5537200" y="4083050"/>
          <p14:tracePt t="58036" x="5537200" y="4089400"/>
          <p14:tracePt t="58050" x="5556250" y="4102100"/>
          <p14:tracePt t="58066" x="5562600" y="4108450"/>
          <p14:tracePt t="58081" x="5575300" y="4114800"/>
          <p14:tracePt t="58100" x="5588000" y="4114800"/>
          <p14:tracePt t="58284" x="5588000" y="4121150"/>
          <p14:tracePt t="58292" x="5588000" y="4127500"/>
          <p14:tracePt t="58300" x="5588000" y="4133850"/>
          <p14:tracePt t="58316" x="5588000" y="4140200"/>
          <p14:tracePt t="58332" x="5575300" y="4165600"/>
          <p14:tracePt t="58349" x="5556250" y="4210050"/>
          <p14:tracePt t="58364" x="5518150" y="4286250"/>
          <p14:tracePt t="58382" x="5467350" y="4394200"/>
          <p14:tracePt t="58399" x="5422900" y="4495800"/>
          <p14:tracePt t="58415" x="5384800" y="4610100"/>
          <p14:tracePt t="58432" x="5346700" y="4724400"/>
          <p14:tracePt t="58449" x="5308600" y="4819650"/>
          <p14:tracePt t="58466" x="5276850" y="4914900"/>
          <p14:tracePt t="58482" x="5245100" y="4978400"/>
          <p14:tracePt t="58499" x="5213350" y="5035550"/>
          <p14:tracePt t="58516" x="5181600" y="5086350"/>
          <p14:tracePt t="58530" x="5175250" y="5092700"/>
          <p14:tracePt t="58549" x="5162550" y="5105400"/>
          <p14:tracePt t="58844" x="5162550" y="5111750"/>
          <p14:tracePt t="58852" x="5181600" y="5111750"/>
          <p14:tracePt t="58868" x="5276850" y="5111750"/>
          <p14:tracePt t="58881" x="5384800" y="5092700"/>
          <p14:tracePt t="58898" x="5772150" y="5060950"/>
          <p14:tracePt t="58914" x="6229350" y="5041900"/>
          <p14:tracePt t="58932" x="6826250" y="5010150"/>
          <p14:tracePt t="58948" x="7054850" y="4997450"/>
          <p14:tracePt t="58965" x="7156450" y="4991100"/>
          <p14:tracePt t="58979" x="7169150" y="4984750"/>
          <p14:tracePt t="59014" x="7175500" y="4978400"/>
          <p14:tracePt t="59189" x="7188200" y="4978400"/>
          <p14:tracePt t="59196" x="7226300" y="4978400"/>
          <p14:tracePt t="59204" x="7283450" y="4972050"/>
          <p14:tracePt t="59213" x="7366000" y="4965700"/>
          <p14:tracePt t="59229" x="7594600" y="4946650"/>
          <p14:tracePt t="59247" x="7943850" y="4940300"/>
          <p14:tracePt t="59263" x="8115300" y="4940300"/>
          <p14:tracePt t="59280" x="8394700" y="4927600"/>
          <p14:tracePt t="59297" x="8610600" y="4921250"/>
          <p14:tracePt t="59314" x="8731250" y="4908550"/>
          <p14:tracePt t="59328" x="8782050" y="4902200"/>
          <p14:tracePt t="59347" x="8788400" y="4895850"/>
          <p14:tracePt t="59541" x="8794750" y="4889500"/>
          <p14:tracePt t="59708" x="8794750" y="4883150"/>
          <p14:tracePt t="59716" x="8801100" y="4883150"/>
          <p14:tracePt t="59748" x="8801100" y="4876800"/>
          <p14:tracePt t="59756" x="8813800" y="4870450"/>
          <p14:tracePt t="59764" x="8813800" y="4857750"/>
          <p14:tracePt t="59780" x="8820150" y="4851400"/>
          <p14:tracePt t="59795" x="8826500" y="4845050"/>
          <p14:tracePt t="59829" x="8832850" y="4838700"/>
          <p14:tracePt t="59869" x="8832850" y="483235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D11EC0-C0DB-5E2F-AB68-D25F5FF0D45E}"/>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0CAB2378-B364-62EC-7BB2-8C0173CDF7FB}"/>
              </a:ext>
            </a:extLst>
          </p:cNvPr>
          <p:cNvSpPr>
            <a:spLocks noGrp="1"/>
          </p:cNvSpPr>
          <p:nvPr>
            <p:ph idx="1"/>
          </p:nvPr>
        </p:nvSpPr>
        <p:spPr/>
        <p:txBody>
          <a:bodyPr/>
          <a:lstStyle/>
          <a:p>
            <a:r>
              <a:rPr kumimoji="1" lang="en-US" altLang="ja-JP" dirty="0"/>
              <a:t>0</a:t>
            </a:r>
            <a:r>
              <a:rPr kumimoji="1" lang="ja-JP" altLang="en-US" dirty="0"/>
              <a:t>才、</a:t>
            </a:r>
            <a:r>
              <a:rPr kumimoji="1" lang="en-US" altLang="ja-JP" dirty="0"/>
              <a:t>1</a:t>
            </a:r>
            <a:r>
              <a:rPr kumimoji="1" lang="ja-JP" altLang="en-US" dirty="0"/>
              <a:t>才、</a:t>
            </a:r>
            <a:r>
              <a:rPr kumimoji="1" lang="en-US" altLang="ja-JP" dirty="0"/>
              <a:t>3</a:t>
            </a:r>
            <a:r>
              <a:rPr kumimoji="1" lang="ja-JP" altLang="en-US" dirty="0"/>
              <a:t>才、年長の接種時期を把握する。</a:t>
            </a:r>
            <a:endParaRPr kumimoji="1" lang="en-US" altLang="ja-JP" dirty="0"/>
          </a:p>
          <a:p>
            <a:endParaRPr lang="en-US" altLang="ja-JP" dirty="0"/>
          </a:p>
          <a:p>
            <a:r>
              <a:rPr kumimoji="1" lang="ja-JP" altLang="en-US" dirty="0"/>
              <a:t>接種漏れは、原則、間隔が空いても接種回数を満たすように考える。</a:t>
            </a:r>
            <a:endParaRPr kumimoji="1" lang="en-US" altLang="ja-JP" dirty="0"/>
          </a:p>
          <a:p>
            <a:endParaRPr lang="en-US" altLang="ja-JP" dirty="0"/>
          </a:p>
          <a:p>
            <a:r>
              <a:rPr kumimoji="1" lang="ja-JP" altLang="en-US" dirty="0"/>
              <a:t>定期接種の時期が過ぎると有料になる。</a:t>
            </a:r>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358130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9DDE37-1BDB-5DEF-F7BB-43B722EB0FCA}"/>
              </a:ext>
            </a:extLst>
          </p:cNvPr>
          <p:cNvSpPr>
            <a:spLocks noGrp="1"/>
          </p:cNvSpPr>
          <p:nvPr>
            <p:ph type="title"/>
          </p:nvPr>
        </p:nvSpPr>
        <p:spPr/>
        <p:txBody>
          <a:bodyPr/>
          <a:lstStyle/>
          <a:p>
            <a:r>
              <a:rPr kumimoji="1" lang="ja-JP" altLang="en-US" dirty="0"/>
              <a:t>定期接種の</a:t>
            </a:r>
            <a:r>
              <a:rPr lang="ja-JP" altLang="en-US" dirty="0"/>
              <a:t>おおまか</a:t>
            </a:r>
            <a:r>
              <a:rPr kumimoji="1" lang="ja-JP" altLang="en-US" dirty="0"/>
              <a:t>な接種回数と間隔</a:t>
            </a:r>
          </a:p>
        </p:txBody>
      </p:sp>
      <p:sp>
        <p:nvSpPr>
          <p:cNvPr id="3" name="コンテンツ プレースホルダー 2">
            <a:extLst>
              <a:ext uri="{FF2B5EF4-FFF2-40B4-BE49-F238E27FC236}">
                <a16:creationId xmlns:a16="http://schemas.microsoft.com/office/drawing/2014/main" id="{ABA7F4D8-F7F2-0663-CAB6-89B98E99A9BB}"/>
              </a:ext>
            </a:extLst>
          </p:cNvPr>
          <p:cNvSpPr>
            <a:spLocks noGrp="1"/>
          </p:cNvSpPr>
          <p:nvPr>
            <p:ph idx="1"/>
          </p:nvPr>
        </p:nvSpPr>
        <p:spPr/>
        <p:txBody>
          <a:bodyPr/>
          <a:lstStyle/>
          <a:p>
            <a:r>
              <a:rPr kumimoji="1" lang="en-US" altLang="ja-JP" dirty="0">
                <a:solidFill>
                  <a:schemeClr val="tx1"/>
                </a:solidFill>
              </a:rPr>
              <a:t>0</a:t>
            </a:r>
            <a:r>
              <a:rPr kumimoji="1" lang="ja-JP" altLang="en-US" dirty="0">
                <a:solidFill>
                  <a:schemeClr val="tx1"/>
                </a:solidFill>
              </a:rPr>
              <a:t>才： </a:t>
            </a:r>
            <a:r>
              <a:rPr kumimoji="1" lang="en-US" altLang="ja-JP" dirty="0">
                <a:solidFill>
                  <a:schemeClr val="tx1"/>
                </a:solidFill>
              </a:rPr>
              <a:t>2</a:t>
            </a:r>
            <a:r>
              <a:rPr kumimoji="1" lang="ja-JP" altLang="en-US" dirty="0">
                <a:solidFill>
                  <a:schemeClr val="tx1"/>
                </a:solidFill>
              </a:rPr>
              <a:t>ヵ月齢から</a:t>
            </a:r>
            <a:r>
              <a:rPr kumimoji="1" lang="en-US" altLang="ja-JP" dirty="0">
                <a:solidFill>
                  <a:schemeClr val="tx1"/>
                </a:solidFill>
              </a:rPr>
              <a:t>4</a:t>
            </a:r>
            <a:r>
              <a:rPr kumimoji="1" lang="ja-JP" altLang="en-US" dirty="0">
                <a:solidFill>
                  <a:schemeClr val="tx1"/>
                </a:solidFill>
              </a:rPr>
              <a:t>週間隔で</a:t>
            </a:r>
            <a:r>
              <a:rPr kumimoji="1" lang="en-US" altLang="ja-JP" dirty="0">
                <a:solidFill>
                  <a:schemeClr val="tx1"/>
                </a:solidFill>
              </a:rPr>
              <a:t>3</a:t>
            </a:r>
            <a:r>
              <a:rPr kumimoji="1" lang="ja-JP" altLang="en-US" dirty="0">
                <a:solidFill>
                  <a:schemeClr val="tx1"/>
                </a:solidFill>
              </a:rPr>
              <a:t>回、８か月齢で</a:t>
            </a:r>
            <a:r>
              <a:rPr kumimoji="1" lang="en-US" altLang="ja-JP" dirty="0">
                <a:solidFill>
                  <a:schemeClr val="tx1"/>
                </a:solidFill>
              </a:rPr>
              <a:t>B</a:t>
            </a:r>
            <a:r>
              <a:rPr kumimoji="1" lang="ja-JP" altLang="en-US" dirty="0">
                <a:solidFill>
                  <a:schemeClr val="tx1"/>
                </a:solidFill>
              </a:rPr>
              <a:t>肝③</a:t>
            </a:r>
            <a:endParaRPr kumimoji="1" lang="en-US" altLang="ja-JP" dirty="0">
              <a:solidFill>
                <a:schemeClr val="tx1"/>
              </a:solidFill>
            </a:endParaRPr>
          </a:p>
          <a:p>
            <a:r>
              <a:rPr lang="en-US" altLang="ja-JP" dirty="0">
                <a:solidFill>
                  <a:schemeClr val="tx1"/>
                </a:solidFill>
              </a:rPr>
              <a:t>1</a:t>
            </a:r>
            <a:r>
              <a:rPr lang="ja-JP" altLang="en-US" dirty="0">
                <a:solidFill>
                  <a:schemeClr val="tx1"/>
                </a:solidFill>
              </a:rPr>
              <a:t>才： </a:t>
            </a:r>
            <a:r>
              <a:rPr lang="en-US" altLang="ja-JP" dirty="0">
                <a:solidFill>
                  <a:schemeClr val="tx1"/>
                </a:solidFill>
              </a:rPr>
              <a:t>1</a:t>
            </a:r>
            <a:r>
              <a:rPr lang="ja-JP" altLang="en-US" dirty="0">
                <a:solidFill>
                  <a:schemeClr val="tx1"/>
                </a:solidFill>
              </a:rPr>
              <a:t>才早々で</a:t>
            </a:r>
            <a:r>
              <a:rPr lang="en-US" altLang="ja-JP" dirty="0">
                <a:solidFill>
                  <a:schemeClr val="tx1"/>
                </a:solidFill>
              </a:rPr>
              <a:t>1</a:t>
            </a:r>
            <a:r>
              <a:rPr lang="ja-JP" altLang="en-US" dirty="0">
                <a:solidFill>
                  <a:schemeClr val="tx1"/>
                </a:solidFill>
              </a:rPr>
              <a:t>回、</a:t>
            </a:r>
            <a:r>
              <a:rPr lang="en-US" altLang="ja-JP" dirty="0">
                <a:solidFill>
                  <a:schemeClr val="tx1"/>
                </a:solidFill>
              </a:rPr>
              <a:t>1</a:t>
            </a:r>
            <a:r>
              <a:rPr lang="ja-JP" altLang="en-US" dirty="0">
                <a:solidFill>
                  <a:schemeClr val="tx1"/>
                </a:solidFill>
              </a:rPr>
              <a:t>か月後、</a:t>
            </a:r>
            <a:r>
              <a:rPr lang="en-US" altLang="ja-JP" dirty="0">
                <a:solidFill>
                  <a:schemeClr val="tx1"/>
                </a:solidFill>
              </a:rPr>
              <a:t>4</a:t>
            </a:r>
            <a:r>
              <a:rPr lang="ja-JP" altLang="en-US" dirty="0">
                <a:solidFill>
                  <a:schemeClr val="tx1"/>
                </a:solidFill>
              </a:rPr>
              <a:t>か月後</a:t>
            </a:r>
            <a:endParaRPr lang="en-US" altLang="ja-JP" dirty="0">
              <a:solidFill>
                <a:schemeClr val="tx1"/>
              </a:solidFill>
            </a:endParaRPr>
          </a:p>
          <a:p>
            <a:r>
              <a:rPr kumimoji="1" lang="en-US" altLang="ja-JP" dirty="0">
                <a:solidFill>
                  <a:schemeClr val="tx1"/>
                </a:solidFill>
              </a:rPr>
              <a:t>3-4</a:t>
            </a:r>
            <a:r>
              <a:rPr kumimoji="1" lang="ja-JP" altLang="en-US" dirty="0">
                <a:solidFill>
                  <a:schemeClr val="tx1"/>
                </a:solidFill>
              </a:rPr>
              <a:t>才：日本脳炎①、</a:t>
            </a:r>
            <a:r>
              <a:rPr kumimoji="1" lang="en-US" altLang="ja-JP" dirty="0">
                <a:solidFill>
                  <a:schemeClr val="tx1"/>
                </a:solidFill>
              </a:rPr>
              <a:t>1</a:t>
            </a:r>
            <a:r>
              <a:rPr kumimoji="1" lang="ja-JP" altLang="en-US" dirty="0">
                <a:solidFill>
                  <a:schemeClr val="tx1"/>
                </a:solidFill>
              </a:rPr>
              <a:t>か月後②、約</a:t>
            </a:r>
            <a:r>
              <a:rPr kumimoji="1" lang="en-US" altLang="ja-JP" dirty="0">
                <a:solidFill>
                  <a:schemeClr val="tx1"/>
                </a:solidFill>
              </a:rPr>
              <a:t>1</a:t>
            </a:r>
            <a:r>
              <a:rPr kumimoji="1" lang="ja-JP" altLang="en-US" dirty="0">
                <a:solidFill>
                  <a:schemeClr val="tx1"/>
                </a:solidFill>
              </a:rPr>
              <a:t>年後③</a:t>
            </a:r>
            <a:endParaRPr kumimoji="1" lang="en-US" altLang="ja-JP" dirty="0">
              <a:solidFill>
                <a:schemeClr val="tx1"/>
              </a:solidFill>
            </a:endParaRPr>
          </a:p>
          <a:p>
            <a:r>
              <a:rPr kumimoji="1" lang="ja-JP" altLang="en-US" dirty="0">
                <a:solidFill>
                  <a:schemeClr val="tx1"/>
                </a:solidFill>
              </a:rPr>
              <a:t>年長：</a:t>
            </a:r>
            <a:r>
              <a:rPr kumimoji="1" lang="en-US" altLang="ja-JP" dirty="0">
                <a:solidFill>
                  <a:schemeClr val="tx1"/>
                </a:solidFill>
              </a:rPr>
              <a:t>MR 2</a:t>
            </a:r>
            <a:r>
              <a:rPr kumimoji="1" lang="ja-JP" altLang="en-US" dirty="0">
                <a:solidFill>
                  <a:schemeClr val="tx1"/>
                </a:solidFill>
              </a:rPr>
              <a:t>期を</a:t>
            </a:r>
            <a:r>
              <a:rPr kumimoji="1" lang="en-US" altLang="ja-JP" dirty="0">
                <a:solidFill>
                  <a:schemeClr val="tx1"/>
                </a:solidFill>
              </a:rPr>
              <a:t>1</a:t>
            </a:r>
            <a:r>
              <a:rPr kumimoji="1" lang="ja-JP" altLang="en-US" dirty="0">
                <a:solidFill>
                  <a:schemeClr val="tx1"/>
                </a:solidFill>
              </a:rPr>
              <a:t>回</a:t>
            </a:r>
            <a:endParaRPr kumimoji="1" lang="en-US" altLang="ja-JP" dirty="0">
              <a:solidFill>
                <a:schemeClr val="tx1"/>
              </a:solidFill>
            </a:endParaRPr>
          </a:p>
          <a:p>
            <a:endParaRPr lang="en-US" altLang="ja-JP" dirty="0">
              <a:solidFill>
                <a:schemeClr val="tx1"/>
              </a:solidFill>
            </a:endParaRPr>
          </a:p>
          <a:p>
            <a:r>
              <a:rPr lang="ja-JP" altLang="en-US" dirty="0">
                <a:solidFill>
                  <a:schemeClr val="tx1"/>
                </a:solidFill>
              </a:rPr>
              <a:t>日付の表記の落とし穴：</a:t>
            </a:r>
            <a:endParaRPr lang="en-US" altLang="ja-JP" dirty="0">
              <a:solidFill>
                <a:schemeClr val="tx1"/>
              </a:solidFill>
            </a:endParaRPr>
          </a:p>
          <a:p>
            <a:pPr lvl="1"/>
            <a:r>
              <a:rPr kumimoji="1" lang="en-US" altLang="ja-JP" dirty="0"/>
              <a:t>28</a:t>
            </a:r>
            <a:r>
              <a:rPr kumimoji="1" lang="ja-JP" altLang="en-US" dirty="0"/>
              <a:t>日後に接種して良いワクチンは、行政文書では「</a:t>
            </a:r>
            <a:r>
              <a:rPr kumimoji="1" lang="en-US" altLang="ja-JP" dirty="0"/>
              <a:t>27</a:t>
            </a:r>
            <a:r>
              <a:rPr kumimoji="1" lang="ja-JP" altLang="en-US" dirty="0"/>
              <a:t>日以上間隔をあけて」と記載されることが多い。</a:t>
            </a:r>
            <a:endParaRPr kumimoji="1" lang="en-US" altLang="ja-JP" dirty="0"/>
          </a:p>
          <a:p>
            <a:pPr lvl="1"/>
            <a:endParaRPr kumimoji="1" lang="en-US" altLang="ja-JP" dirty="0">
              <a:solidFill>
                <a:schemeClr val="tx1"/>
              </a:solidFill>
            </a:endParaRPr>
          </a:p>
        </p:txBody>
      </p:sp>
    </p:spTree>
    <p:extLst>
      <p:ext uri="{BB962C8B-B14F-4D97-AF65-F5344CB8AC3E}">
        <p14:creationId xmlns:p14="http://schemas.microsoft.com/office/powerpoint/2010/main" val="76937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6B60F-8B20-78EA-D3C4-8340288241A6}"/>
              </a:ext>
            </a:extLst>
          </p:cNvPr>
          <p:cNvSpPr>
            <a:spLocks noGrp="1"/>
          </p:cNvSpPr>
          <p:nvPr>
            <p:ph type="title"/>
          </p:nvPr>
        </p:nvSpPr>
        <p:spPr/>
        <p:txBody>
          <a:bodyPr/>
          <a:lstStyle/>
          <a:p>
            <a:pPr lvl="0"/>
            <a:r>
              <a:rPr lang="ja-JP" altLang="en-US" dirty="0"/>
              <a:t>決められた間隔と、許容範囲</a:t>
            </a:r>
          </a:p>
        </p:txBody>
      </p:sp>
      <p:sp>
        <p:nvSpPr>
          <p:cNvPr id="3" name="コンテンツ プレースホルダー 2">
            <a:extLst>
              <a:ext uri="{FF2B5EF4-FFF2-40B4-BE49-F238E27FC236}">
                <a16:creationId xmlns:a16="http://schemas.microsoft.com/office/drawing/2014/main" id="{AC0A247C-7BB9-75A9-F639-147CCA585085}"/>
              </a:ext>
            </a:extLst>
          </p:cNvPr>
          <p:cNvSpPr>
            <a:spLocks noGrp="1"/>
          </p:cNvSpPr>
          <p:nvPr>
            <p:ph idx="1"/>
          </p:nvPr>
        </p:nvSpPr>
        <p:spPr/>
        <p:txBody>
          <a:bodyPr>
            <a:normAutofit fontScale="92500" lnSpcReduction="10000"/>
          </a:bodyPr>
          <a:lstStyle/>
          <a:p>
            <a:r>
              <a:rPr lang="ja-JP" altLang="en-US" dirty="0">
                <a:solidFill>
                  <a:schemeClr val="tx1"/>
                </a:solidFill>
              </a:rPr>
              <a:t>間隔は延びても良いが、定期接種の時期を超えないように注意。</a:t>
            </a:r>
            <a:endParaRPr lang="en-US" altLang="ja-JP" dirty="0">
              <a:solidFill>
                <a:schemeClr val="tx1"/>
              </a:solidFill>
            </a:endParaRPr>
          </a:p>
          <a:p>
            <a:pPr lvl="1"/>
            <a:r>
              <a:rPr lang="en-US" altLang="ja-JP" dirty="0"/>
              <a:t>B</a:t>
            </a:r>
            <a:r>
              <a:rPr lang="ja-JP" altLang="en-US" dirty="0"/>
              <a:t>型肝炎は、０才の間のみ。③は初回から</a:t>
            </a:r>
            <a:r>
              <a:rPr lang="en-US" altLang="ja-JP" dirty="0"/>
              <a:t>5</a:t>
            </a:r>
            <a:r>
              <a:rPr lang="ja-JP" altLang="en-US" dirty="0"/>
              <a:t>か月後以上。</a:t>
            </a:r>
            <a:endParaRPr lang="en-US" altLang="ja-JP" dirty="0"/>
          </a:p>
          <a:p>
            <a:pPr lvl="1"/>
            <a:r>
              <a:rPr lang="en-US" altLang="ja-JP" dirty="0">
                <a:solidFill>
                  <a:schemeClr val="tx1"/>
                </a:solidFill>
              </a:rPr>
              <a:t>MR</a:t>
            </a:r>
            <a:r>
              <a:rPr lang="ja-JP" altLang="en-US" dirty="0">
                <a:solidFill>
                  <a:schemeClr val="tx1"/>
                </a:solidFill>
              </a:rPr>
              <a:t>ワクチン</a:t>
            </a:r>
            <a:r>
              <a:rPr lang="en-US" altLang="ja-JP" dirty="0">
                <a:solidFill>
                  <a:schemeClr val="tx1"/>
                </a:solidFill>
              </a:rPr>
              <a:t>1</a:t>
            </a:r>
            <a:r>
              <a:rPr lang="ja-JP" altLang="en-US" dirty="0">
                <a:solidFill>
                  <a:schemeClr val="tx1"/>
                </a:solidFill>
              </a:rPr>
              <a:t>期は</a:t>
            </a:r>
            <a:r>
              <a:rPr lang="en-US" altLang="ja-JP" dirty="0">
                <a:solidFill>
                  <a:schemeClr val="tx1"/>
                </a:solidFill>
              </a:rPr>
              <a:t>1</a:t>
            </a:r>
            <a:r>
              <a:rPr lang="ja-JP" altLang="en-US" dirty="0">
                <a:solidFill>
                  <a:schemeClr val="tx1"/>
                </a:solidFill>
              </a:rPr>
              <a:t>才のみ。</a:t>
            </a:r>
            <a:r>
              <a:rPr lang="en-US" altLang="ja-JP" dirty="0">
                <a:solidFill>
                  <a:schemeClr val="tx1"/>
                </a:solidFill>
              </a:rPr>
              <a:t>2</a:t>
            </a:r>
            <a:r>
              <a:rPr lang="ja-JP" altLang="en-US" dirty="0">
                <a:solidFill>
                  <a:schemeClr val="tx1"/>
                </a:solidFill>
              </a:rPr>
              <a:t>期は年長のみ。</a:t>
            </a:r>
            <a:endParaRPr lang="en-US" altLang="ja-JP" dirty="0">
              <a:solidFill>
                <a:schemeClr val="tx1"/>
              </a:solidFill>
            </a:endParaRPr>
          </a:p>
          <a:p>
            <a:pPr lvl="1"/>
            <a:r>
              <a:rPr lang="ja-JP" altLang="en-US" dirty="0">
                <a:solidFill>
                  <a:schemeClr val="tx1"/>
                </a:solidFill>
              </a:rPr>
              <a:t>水痘ワクチンは１才～</a:t>
            </a:r>
            <a:r>
              <a:rPr lang="ja-JP" altLang="en-US" dirty="0"/>
              <a:t>２才。</a:t>
            </a:r>
            <a:endParaRPr lang="en-US" altLang="ja-JP" dirty="0">
              <a:solidFill>
                <a:schemeClr val="tx1"/>
              </a:solidFill>
            </a:endParaRPr>
          </a:p>
          <a:p>
            <a:pPr lvl="1"/>
            <a:r>
              <a:rPr lang="ja-JP" altLang="en-US" dirty="0">
                <a:solidFill>
                  <a:schemeClr val="tx1"/>
                </a:solidFill>
              </a:rPr>
              <a:t>ワクチン不足でも救済措置なし。</a:t>
            </a:r>
            <a:endParaRPr lang="en-US" altLang="ja-JP" dirty="0">
              <a:solidFill>
                <a:schemeClr val="tx1"/>
              </a:solidFill>
            </a:endParaRPr>
          </a:p>
          <a:p>
            <a:pPr lvl="1"/>
            <a:r>
              <a:rPr lang="ja-JP" altLang="en-US" dirty="0"/>
              <a:t>忘れないうちに接種するのが吉</a:t>
            </a:r>
            <a:endParaRPr lang="en-US" altLang="ja-JP" dirty="0">
              <a:solidFill>
                <a:schemeClr val="tx1"/>
              </a:solidFill>
            </a:endParaRPr>
          </a:p>
          <a:p>
            <a:endParaRPr lang="en-US" altLang="ja-JP" dirty="0">
              <a:solidFill>
                <a:schemeClr val="tx1"/>
              </a:solidFill>
            </a:endParaRPr>
          </a:p>
          <a:p>
            <a:r>
              <a:rPr lang="ja-JP" altLang="en-US" dirty="0">
                <a:solidFill>
                  <a:schemeClr val="tx1"/>
                </a:solidFill>
              </a:rPr>
              <a:t>接種の間隔が短いと打てない。</a:t>
            </a:r>
            <a:endParaRPr lang="en-US" altLang="ja-JP" dirty="0">
              <a:solidFill>
                <a:schemeClr val="tx1"/>
              </a:solidFill>
            </a:endParaRPr>
          </a:p>
          <a:p>
            <a:pPr lvl="1"/>
            <a:r>
              <a:rPr lang="en-US" altLang="ja-JP" dirty="0"/>
              <a:t>4</a:t>
            </a:r>
            <a:r>
              <a:rPr lang="ja-JP" altLang="en-US" dirty="0"/>
              <a:t>週間隔のところ</a:t>
            </a:r>
            <a:r>
              <a:rPr lang="en-US" altLang="ja-JP" dirty="0"/>
              <a:t>1</a:t>
            </a:r>
            <a:r>
              <a:rPr lang="ja-JP" altLang="en-US" dirty="0"/>
              <a:t>日でも短いと定期接種にならない。</a:t>
            </a:r>
            <a:endParaRPr lang="en-US" altLang="ja-JP" dirty="0"/>
          </a:p>
          <a:p>
            <a:pPr lvl="1"/>
            <a:r>
              <a:rPr lang="ja-JP" altLang="en-US" dirty="0">
                <a:solidFill>
                  <a:schemeClr val="tx1"/>
                </a:solidFill>
              </a:rPr>
              <a:t>最低間隔</a:t>
            </a:r>
            <a:r>
              <a:rPr lang="en-US" altLang="ja-JP" dirty="0">
                <a:solidFill>
                  <a:schemeClr val="tx1"/>
                </a:solidFill>
              </a:rPr>
              <a:t>6</a:t>
            </a:r>
            <a:r>
              <a:rPr lang="ja-JP" altLang="en-US" dirty="0">
                <a:solidFill>
                  <a:schemeClr val="tx1"/>
                </a:solidFill>
              </a:rPr>
              <a:t>か月以上のところ</a:t>
            </a:r>
            <a:r>
              <a:rPr lang="en-US" altLang="ja-JP" dirty="0">
                <a:solidFill>
                  <a:schemeClr val="tx1"/>
                </a:solidFill>
              </a:rPr>
              <a:t>5</a:t>
            </a:r>
            <a:r>
              <a:rPr lang="ja-JP" altLang="en-US" dirty="0">
                <a:solidFill>
                  <a:schemeClr val="tx1"/>
                </a:solidFill>
              </a:rPr>
              <a:t>か月で打つと定期にならない。</a:t>
            </a:r>
            <a:endParaRPr lang="en-US" altLang="ja-JP" dirty="0">
              <a:solidFill>
                <a:schemeClr val="tx1"/>
              </a:solidFill>
            </a:endParaRPr>
          </a:p>
          <a:p>
            <a:endParaRPr kumimoji="1" lang="ja-JP" altLang="en-US" dirty="0"/>
          </a:p>
        </p:txBody>
      </p:sp>
    </p:spTree>
    <p:extLst>
      <p:ext uri="{BB962C8B-B14F-4D97-AF65-F5344CB8AC3E}">
        <p14:creationId xmlns:p14="http://schemas.microsoft.com/office/powerpoint/2010/main" val="374218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4CC74A-9A08-41A4-2F90-4194A15F8E14}"/>
              </a:ext>
            </a:extLst>
          </p:cNvPr>
          <p:cNvSpPr>
            <a:spLocks noGrp="1"/>
          </p:cNvSpPr>
          <p:nvPr>
            <p:ph type="title"/>
          </p:nvPr>
        </p:nvSpPr>
        <p:spPr/>
        <p:txBody>
          <a:bodyPr/>
          <a:lstStyle/>
          <a:p>
            <a:pPr lvl="0"/>
            <a:r>
              <a:rPr lang="ja-JP" altLang="en-US" dirty="0"/>
              <a:t>接種漏れ（遅れ）の考え方　①</a:t>
            </a:r>
            <a:endParaRPr kumimoji="1" lang="ja-JP" altLang="en-US" dirty="0"/>
          </a:p>
        </p:txBody>
      </p:sp>
      <p:sp>
        <p:nvSpPr>
          <p:cNvPr id="3" name="コンテンツ プレースホルダー 2">
            <a:extLst>
              <a:ext uri="{FF2B5EF4-FFF2-40B4-BE49-F238E27FC236}">
                <a16:creationId xmlns:a16="http://schemas.microsoft.com/office/drawing/2014/main" id="{EC74363C-D1F3-BAB3-99E2-A4B36D7569BE}"/>
              </a:ext>
            </a:extLst>
          </p:cNvPr>
          <p:cNvSpPr>
            <a:spLocks noGrp="1"/>
          </p:cNvSpPr>
          <p:nvPr>
            <p:ph idx="1"/>
          </p:nvPr>
        </p:nvSpPr>
        <p:spPr/>
        <p:txBody>
          <a:bodyPr/>
          <a:lstStyle/>
          <a:p>
            <a:r>
              <a:rPr lang="ja-JP" altLang="en-US" dirty="0"/>
              <a:t>原則として、開始時期が遅くなっても、既定の回数の接種を目指す。</a:t>
            </a:r>
            <a:endParaRPr lang="en-US" altLang="ja-JP" dirty="0"/>
          </a:p>
          <a:p>
            <a:pPr lvl="1"/>
            <a:r>
              <a:rPr lang="ja-JP" altLang="en-US" dirty="0"/>
              <a:t>ただし定期接種の時期を超過すると有料になる。</a:t>
            </a:r>
            <a:endParaRPr lang="en-US" altLang="ja-JP" dirty="0"/>
          </a:p>
          <a:p>
            <a:pPr lvl="1"/>
            <a:r>
              <a:rPr lang="en-US" altLang="ja-JP" dirty="0"/>
              <a:t>7</a:t>
            </a:r>
            <a:r>
              <a:rPr lang="ja-JP" altLang="en-US" dirty="0"/>
              <a:t>才</a:t>
            </a:r>
            <a:r>
              <a:rPr lang="en-US" altLang="ja-JP" dirty="0"/>
              <a:t>5</a:t>
            </a:r>
            <a:r>
              <a:rPr lang="ja-JP" altLang="en-US" dirty="0"/>
              <a:t>か月まで無料で打てるワクチンは多いので、接種漏れに気が付いたら早めに相談を。→予防接種センター、市の保健センター</a:t>
            </a:r>
            <a:endParaRPr lang="en-US" altLang="ja-JP" dirty="0"/>
          </a:p>
          <a:p>
            <a:pPr lvl="1"/>
            <a:r>
              <a:rPr lang="ja-JP" altLang="en-US" dirty="0"/>
              <a:t>慢性疾患の長期療養疾患で打てなかった場合は、回復後に無料で打てる場合がある。→　市の保健センターに問い合わせを。</a:t>
            </a:r>
            <a:endParaRPr lang="en-US" altLang="ja-JP" dirty="0"/>
          </a:p>
          <a:p>
            <a:pPr lvl="1"/>
            <a:r>
              <a:rPr lang="ja-JP" altLang="en-US" dirty="0"/>
              <a:t>骨髄移植（造血幹細胞移植）で免疫を失った場合の打ち直しは、一部の市町村で公費助成がある。→問い合わせを。</a:t>
            </a:r>
            <a:endParaRPr lang="en-US" altLang="ja-JP" dirty="0"/>
          </a:p>
        </p:txBody>
      </p:sp>
    </p:spTree>
    <p:extLst>
      <p:ext uri="{BB962C8B-B14F-4D97-AF65-F5344CB8AC3E}">
        <p14:creationId xmlns:p14="http://schemas.microsoft.com/office/powerpoint/2010/main" val="186428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17955C-37E3-1004-D0BB-1A74998CADE3}"/>
              </a:ext>
            </a:extLst>
          </p:cNvPr>
          <p:cNvSpPr>
            <a:spLocks noGrp="1"/>
          </p:cNvSpPr>
          <p:nvPr>
            <p:ph type="title"/>
          </p:nvPr>
        </p:nvSpPr>
        <p:spPr/>
        <p:txBody>
          <a:bodyPr/>
          <a:lstStyle/>
          <a:p>
            <a:r>
              <a:rPr kumimoji="1" lang="ja-JP" altLang="en-US" dirty="0"/>
              <a:t>接種漏れの考え方　②　</a:t>
            </a:r>
          </a:p>
        </p:txBody>
      </p:sp>
      <p:sp>
        <p:nvSpPr>
          <p:cNvPr id="3" name="コンテンツ プレースホルダー 2">
            <a:extLst>
              <a:ext uri="{FF2B5EF4-FFF2-40B4-BE49-F238E27FC236}">
                <a16:creationId xmlns:a16="http://schemas.microsoft.com/office/drawing/2014/main" id="{AEF5C2B5-4F45-BDBD-1B16-7BD448420C18}"/>
              </a:ext>
            </a:extLst>
          </p:cNvPr>
          <p:cNvSpPr>
            <a:spLocks noGrp="1"/>
          </p:cNvSpPr>
          <p:nvPr>
            <p:ph idx="1"/>
          </p:nvPr>
        </p:nvSpPr>
        <p:spPr/>
        <p:txBody>
          <a:bodyPr/>
          <a:lstStyle/>
          <a:p>
            <a:r>
              <a:rPr kumimoji="1" lang="en-US" altLang="ja-JP" dirty="0"/>
              <a:t>BCG</a:t>
            </a:r>
            <a:r>
              <a:rPr kumimoji="1" lang="ja-JP" altLang="en-US" dirty="0"/>
              <a:t>は、</a:t>
            </a:r>
            <a:r>
              <a:rPr kumimoji="1" lang="en-US" altLang="ja-JP" dirty="0"/>
              <a:t>4</a:t>
            </a:r>
            <a:r>
              <a:rPr kumimoji="1" lang="ja-JP" altLang="en-US" dirty="0"/>
              <a:t>才未満での重症化を防ぐためのワクチン。</a:t>
            </a:r>
            <a:r>
              <a:rPr kumimoji="1" lang="en-US" altLang="ja-JP" dirty="0"/>
              <a:t>4</a:t>
            </a:r>
            <a:r>
              <a:rPr kumimoji="1" lang="ja-JP" altLang="en-US" dirty="0"/>
              <a:t>才以上では接種不要。</a:t>
            </a:r>
            <a:endParaRPr kumimoji="1" lang="en-US" altLang="ja-JP" dirty="0"/>
          </a:p>
          <a:p>
            <a:r>
              <a:rPr lang="en-US" altLang="ja-JP" dirty="0"/>
              <a:t>Hib</a:t>
            </a:r>
            <a:r>
              <a:rPr lang="ja-JP" altLang="en-US" dirty="0"/>
              <a:t>、肺炎球菌は、５才以下での重症化を防ぐためのワクチン。重症化しやすい</a:t>
            </a:r>
            <a:r>
              <a:rPr lang="en-US" altLang="ja-JP" dirty="0"/>
              <a:t>3</a:t>
            </a:r>
            <a:r>
              <a:rPr lang="ja-JP" altLang="en-US" dirty="0"/>
              <a:t>才以下は打った方が良い。６才以上では接種不要。</a:t>
            </a:r>
            <a:endParaRPr lang="en-US" altLang="ja-JP" dirty="0"/>
          </a:p>
          <a:p>
            <a:r>
              <a:rPr kumimoji="1" lang="ja-JP" altLang="en-US" dirty="0"/>
              <a:t>ロタは、</a:t>
            </a:r>
            <a:r>
              <a:rPr kumimoji="1" lang="en-US" altLang="ja-JP" dirty="0"/>
              <a:t>15</a:t>
            </a:r>
            <a:r>
              <a:rPr kumimoji="1" lang="ja-JP" altLang="en-US" dirty="0"/>
              <a:t>週齢以上だと打つのを嫌がる医者がいるが、</a:t>
            </a:r>
            <a:r>
              <a:rPr kumimoji="1" lang="en-US" altLang="ja-JP" dirty="0"/>
              <a:t>32</a:t>
            </a:r>
            <a:r>
              <a:rPr kumimoji="1" lang="ja-JP" altLang="en-US" dirty="0"/>
              <a:t>週齢までなら、打った方が良い。</a:t>
            </a:r>
            <a:endParaRPr kumimoji="1" lang="en-US" altLang="ja-JP" dirty="0"/>
          </a:p>
          <a:p>
            <a:r>
              <a:rPr lang="en-US" altLang="ja-JP" dirty="0"/>
              <a:t>B</a:t>
            </a:r>
            <a:r>
              <a:rPr lang="ja-JP" altLang="en-US" dirty="0"/>
              <a:t>型肝炎は、無料で接種できるのは</a:t>
            </a:r>
            <a:r>
              <a:rPr lang="en-US" altLang="ja-JP" dirty="0"/>
              <a:t>0</a:t>
            </a:r>
            <a:r>
              <a:rPr lang="ja-JP" altLang="en-US" dirty="0"/>
              <a:t>才だけ。</a:t>
            </a:r>
            <a:r>
              <a:rPr lang="en-US" altLang="ja-JP" dirty="0"/>
              <a:t>1</a:t>
            </a:r>
            <a:r>
              <a:rPr lang="ja-JP" altLang="en-US" dirty="0"/>
              <a:t>才以上は有料だが、国際化の時代、できるだけ</a:t>
            </a:r>
            <a:r>
              <a:rPr lang="en-US" altLang="ja-JP" dirty="0"/>
              <a:t>3</a:t>
            </a:r>
            <a:r>
              <a:rPr lang="ja-JP" altLang="en-US" dirty="0"/>
              <a:t>回打った方が良い。</a:t>
            </a:r>
            <a:endParaRPr lang="en-US" altLang="ja-JP" dirty="0"/>
          </a:p>
        </p:txBody>
      </p:sp>
    </p:spTree>
    <p:extLst>
      <p:ext uri="{BB962C8B-B14F-4D97-AF65-F5344CB8AC3E}">
        <p14:creationId xmlns:p14="http://schemas.microsoft.com/office/powerpoint/2010/main" val="152313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8B78D6-50C3-3A2A-11A1-48B2010C228D}"/>
              </a:ext>
            </a:extLst>
          </p:cNvPr>
          <p:cNvSpPr>
            <a:spLocks noGrp="1"/>
          </p:cNvSpPr>
          <p:nvPr>
            <p:ph type="title"/>
          </p:nvPr>
        </p:nvSpPr>
        <p:spPr/>
        <p:txBody>
          <a:bodyPr/>
          <a:lstStyle/>
          <a:p>
            <a:r>
              <a:rPr kumimoji="1" lang="ja-JP" altLang="en-US" dirty="0"/>
              <a:t>接種漏れの考え方　③</a:t>
            </a:r>
          </a:p>
        </p:txBody>
      </p:sp>
      <p:sp>
        <p:nvSpPr>
          <p:cNvPr id="3" name="コンテンツ プレースホルダー 2">
            <a:extLst>
              <a:ext uri="{FF2B5EF4-FFF2-40B4-BE49-F238E27FC236}">
                <a16:creationId xmlns:a16="http://schemas.microsoft.com/office/drawing/2014/main" id="{94CAA46F-C0AF-E63A-C7BB-E6CF61795E62}"/>
              </a:ext>
            </a:extLst>
          </p:cNvPr>
          <p:cNvSpPr>
            <a:spLocks noGrp="1"/>
          </p:cNvSpPr>
          <p:nvPr>
            <p:ph idx="1"/>
          </p:nvPr>
        </p:nvSpPr>
        <p:spPr/>
        <p:txBody>
          <a:bodyPr>
            <a:normAutofit/>
          </a:bodyPr>
          <a:lstStyle/>
          <a:p>
            <a:r>
              <a:rPr kumimoji="1" lang="ja-JP" altLang="en-US" dirty="0"/>
              <a:t>麻疹、風疹（</a:t>
            </a:r>
            <a:r>
              <a:rPr kumimoji="1" lang="en-US" altLang="ja-JP" dirty="0"/>
              <a:t>MR)</a:t>
            </a:r>
            <a:r>
              <a:rPr kumimoji="1" lang="ja-JP" altLang="en-US" dirty="0"/>
              <a:t>は</a:t>
            </a:r>
            <a:r>
              <a:rPr kumimoji="1" lang="en-US" altLang="ja-JP" dirty="0"/>
              <a:t>1</a:t>
            </a:r>
            <a:r>
              <a:rPr kumimoji="1" lang="ja-JP" altLang="en-US" dirty="0"/>
              <a:t>才と年長で</a:t>
            </a:r>
            <a:r>
              <a:rPr kumimoji="1" lang="en-US" altLang="ja-JP" dirty="0"/>
              <a:t>1</a:t>
            </a:r>
            <a:r>
              <a:rPr kumimoji="1" lang="ja-JP" altLang="en-US" dirty="0"/>
              <a:t>回ずつ。麻疹は重症化するので、自費でも</a:t>
            </a:r>
            <a:r>
              <a:rPr kumimoji="1" lang="en-US" altLang="ja-JP" dirty="0"/>
              <a:t>1</a:t>
            </a:r>
            <a:r>
              <a:rPr kumimoji="1" lang="ja-JP" altLang="en-US" dirty="0"/>
              <a:t>回は必ず接種する。</a:t>
            </a:r>
            <a:endParaRPr kumimoji="1" lang="en-US" altLang="ja-JP" dirty="0"/>
          </a:p>
          <a:p>
            <a:r>
              <a:rPr kumimoji="1" lang="ja-JP" altLang="en-US" dirty="0"/>
              <a:t>水痘は１</a:t>
            </a:r>
            <a:r>
              <a:rPr kumimoji="1" lang="en-US" altLang="ja-JP" dirty="0"/>
              <a:t>~</a:t>
            </a:r>
            <a:r>
              <a:rPr kumimoji="1" lang="ja-JP" altLang="en-US" dirty="0"/>
              <a:t>２才で</a:t>
            </a:r>
            <a:r>
              <a:rPr kumimoji="1" lang="en-US" altLang="ja-JP" dirty="0"/>
              <a:t>2</a:t>
            </a:r>
            <a:r>
              <a:rPr kumimoji="1" lang="ja-JP" altLang="en-US" dirty="0"/>
              <a:t>回無料。自費でも</a:t>
            </a:r>
            <a:r>
              <a:rPr kumimoji="1" lang="en-US" altLang="ja-JP" dirty="0"/>
              <a:t>1</a:t>
            </a:r>
            <a:r>
              <a:rPr kumimoji="1" lang="ja-JP" altLang="en-US" dirty="0"/>
              <a:t>回は接種推奨。ただし水痘は罹患歴があれば、症状が特徴的で誤診されず、一生免疫がつくので接種不要。母子手帳の「感染した病気」の欄に記録しておくと良い。</a:t>
            </a:r>
            <a:endParaRPr kumimoji="1" lang="en-US" altLang="ja-JP" dirty="0"/>
          </a:p>
          <a:p>
            <a:r>
              <a:rPr kumimoji="1" lang="ja-JP" altLang="en-US" dirty="0"/>
              <a:t>おたふくかぜは任意接種でもともと有料だが、自費でも</a:t>
            </a:r>
            <a:r>
              <a:rPr kumimoji="1" lang="en-US" altLang="ja-JP" dirty="0"/>
              <a:t>1</a:t>
            </a:r>
            <a:r>
              <a:rPr kumimoji="1" lang="ja-JP" altLang="en-US" dirty="0"/>
              <a:t>回は接種推奨。</a:t>
            </a:r>
            <a:endParaRPr kumimoji="1" lang="en-US" altLang="ja-JP" dirty="0"/>
          </a:p>
          <a:p>
            <a:r>
              <a:rPr kumimoji="1" lang="ja-JP" altLang="en-US" dirty="0"/>
              <a:t>これらは生ワクチンなので、</a:t>
            </a:r>
            <a:r>
              <a:rPr kumimoji="1" lang="en-US" altLang="ja-JP" dirty="0"/>
              <a:t>1</a:t>
            </a:r>
            <a:r>
              <a:rPr kumimoji="1" lang="ja-JP" altLang="en-US" dirty="0"/>
              <a:t>回だけでも打っておけば重症化は防げる可能性が高い。</a:t>
            </a:r>
            <a:endParaRPr kumimoji="1" lang="en-US" altLang="ja-JP" dirty="0"/>
          </a:p>
        </p:txBody>
      </p:sp>
    </p:spTree>
    <p:extLst>
      <p:ext uri="{BB962C8B-B14F-4D97-AF65-F5344CB8AC3E}">
        <p14:creationId xmlns:p14="http://schemas.microsoft.com/office/powerpoint/2010/main" val="2667063211"/>
      </p:ext>
    </p:extLst>
  </p:cSld>
  <p:clrMapOvr>
    <a:masterClrMapping/>
  </p:clrMapOvr>
</p:sld>
</file>

<file path=ppt/theme/theme1.xml><?xml version="1.0" encoding="utf-8"?>
<a:theme xmlns:a="http://schemas.openxmlformats.org/drawingml/2006/main" name="Blends">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7538</TotalTime>
  <Words>4729</Words>
  <Application>Microsoft Office PowerPoint</Application>
  <PresentationFormat>ワイド画面</PresentationFormat>
  <Paragraphs>489</Paragraphs>
  <Slides>46</Slides>
  <Notes>10</Notes>
  <HiddenSlides>8</HiddenSlides>
  <MMClips>3</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3</vt:i4>
      </vt:variant>
      <vt:variant>
        <vt:lpstr>スライド タイトル</vt:lpstr>
      </vt:variant>
      <vt:variant>
        <vt:i4>46</vt:i4>
      </vt:variant>
    </vt:vector>
  </HeadingPairs>
  <TitlesOfParts>
    <vt:vector size="61" baseType="lpstr">
      <vt:lpstr>Meiryo UI</vt:lpstr>
      <vt:lpstr>ＭＳ Ｐゴシック</vt:lpstr>
      <vt:lpstr>ＭＳ Ｐ明朝</vt:lpstr>
      <vt:lpstr>ＭＳ ゴシック</vt:lpstr>
      <vt:lpstr>游ゴシック</vt:lpstr>
      <vt:lpstr>Arial</vt:lpstr>
      <vt:lpstr>Calibri</vt:lpstr>
      <vt:lpstr>Calibri Light</vt:lpstr>
      <vt:lpstr>Tahoma</vt:lpstr>
      <vt:lpstr>Times New Roman</vt:lpstr>
      <vt:lpstr>Wingdings</vt:lpstr>
      <vt:lpstr>Blends</vt:lpstr>
      <vt:lpstr>VISIO</vt:lpstr>
      <vt:lpstr>Chart</vt:lpstr>
      <vt:lpstr>ビットマップ イメージ</vt:lpstr>
      <vt:lpstr>乳幼児のワクチンの注意点  ～ワクチンの種類と打ち方、考え方～</vt:lpstr>
      <vt:lpstr>保育で必要な予防接種の知識</vt:lpstr>
      <vt:lpstr>定期接種の時期</vt:lpstr>
      <vt:lpstr>予防接種のテキスト、参考資料</vt:lpstr>
      <vt:lpstr>定期接種のおおまかな接種回数と間隔</vt:lpstr>
      <vt:lpstr>決められた間隔と、許容範囲</vt:lpstr>
      <vt:lpstr>接種漏れ（遅れ）の考え方　①</vt:lpstr>
      <vt:lpstr>接種漏れの考え方　②　</vt:lpstr>
      <vt:lpstr>接種漏れの考え方　③</vt:lpstr>
      <vt:lpstr>海外赴任前、帰国後の接種</vt:lpstr>
      <vt:lpstr>接種前の注意、気を付ける持病</vt:lpstr>
      <vt:lpstr>接種後の注意</vt:lpstr>
      <vt:lpstr>ワクチン各論</vt:lpstr>
      <vt:lpstr>ワクチンの種類と特性</vt:lpstr>
      <vt:lpstr>生ワクチン</vt:lpstr>
      <vt:lpstr>蛋白抗原のワクチン</vt:lpstr>
      <vt:lpstr>多糖類に対するワクチン　</vt:lpstr>
      <vt:lpstr>遺伝子組換ワクチン</vt:lpstr>
      <vt:lpstr>暴露前接種と暴露後接種</vt:lpstr>
      <vt:lpstr>接種部位と接種方法 </vt:lpstr>
      <vt:lpstr>皮下注射 （p23）</vt:lpstr>
      <vt:lpstr>筋肉注射</vt:lpstr>
      <vt:lpstr>安全な筋肉注射の提言 　　日本プライマリケア学会</vt:lpstr>
      <vt:lpstr>手は返さないこと</vt:lpstr>
      <vt:lpstr>筋肉注射の注意点</vt:lpstr>
      <vt:lpstr>異なるワクチンの同時接種の方法 </vt:lpstr>
      <vt:lpstr>破傷風トキソイド</vt:lpstr>
      <vt:lpstr>破傷風トキソイド含有ワクチンの接種方法</vt:lpstr>
      <vt:lpstr>破傷風抗毒素抗体陽性率</vt:lpstr>
      <vt:lpstr>DPT, DTaP, Tdap</vt:lpstr>
      <vt:lpstr>ポリオの臨床症状</vt:lpstr>
      <vt:lpstr>ポリオワクチンと、ポリオ撲滅活動</vt:lpstr>
      <vt:lpstr>麻疹・風疹・おたふくかぜ・水痘</vt:lpstr>
      <vt:lpstr>風疹ワクチン</vt:lpstr>
      <vt:lpstr>MMR(麻疹、流行性耳下腺炎、風疹)</vt:lpstr>
      <vt:lpstr>Ｂ型肝炎</vt:lpstr>
      <vt:lpstr>Ｂ型肝炎ワクチン</vt:lpstr>
      <vt:lpstr>Ｂ型肝炎流行地図</vt:lpstr>
      <vt:lpstr>B型肝炎ワクチンは年齢とともに抗体陽性率が低下</vt:lpstr>
      <vt:lpstr>日本脳炎</vt:lpstr>
      <vt:lpstr>日本脳炎流行地図</vt:lpstr>
      <vt:lpstr>狂犬病 （p28）</vt:lpstr>
      <vt:lpstr>狂犬病流行地図</vt:lpstr>
      <vt:lpstr>PowerPoint プレゼンテーション</vt:lpstr>
      <vt:lpstr>狂犬病 曝露前接種の考え方  (USA)</vt:lpstr>
      <vt:lpstr>まとめ</vt:lpstr>
    </vt:vector>
  </TitlesOfParts>
  <Company>xyz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abc</dc:creator>
  <cp:lastModifiedBy>xyz abc</cp:lastModifiedBy>
  <cp:revision>1764</cp:revision>
  <cp:lastPrinted>2021-09-08T17:14:45Z</cp:lastPrinted>
  <dcterms:created xsi:type="dcterms:W3CDTF">2016-02-19T13:29:51Z</dcterms:created>
  <dcterms:modified xsi:type="dcterms:W3CDTF">2025-01-08T17:38:12Z</dcterms:modified>
</cp:coreProperties>
</file>