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0"/>
  </p:notesMasterIdLst>
  <p:handoutMasterIdLst>
    <p:handoutMasterId r:id="rId61"/>
  </p:handoutMasterIdLst>
  <p:sldIdLst>
    <p:sldId id="257" r:id="rId2"/>
    <p:sldId id="533" r:id="rId3"/>
    <p:sldId id="3765" r:id="rId4"/>
    <p:sldId id="3766" r:id="rId5"/>
    <p:sldId id="3772" r:id="rId6"/>
    <p:sldId id="1881839828" r:id="rId7"/>
    <p:sldId id="545" r:id="rId8"/>
    <p:sldId id="1881839834" r:id="rId9"/>
    <p:sldId id="1881839832" r:id="rId10"/>
    <p:sldId id="1881839829" r:id="rId11"/>
    <p:sldId id="1881839833" r:id="rId12"/>
    <p:sldId id="1881839830" r:id="rId13"/>
    <p:sldId id="1881839831" r:id="rId14"/>
    <p:sldId id="269" r:id="rId15"/>
    <p:sldId id="271" r:id="rId16"/>
    <p:sldId id="2051" r:id="rId17"/>
    <p:sldId id="3763" r:id="rId18"/>
    <p:sldId id="522" r:id="rId19"/>
    <p:sldId id="2045" r:id="rId20"/>
    <p:sldId id="3771" r:id="rId21"/>
    <p:sldId id="1881839826" r:id="rId22"/>
    <p:sldId id="1881839819" r:id="rId23"/>
    <p:sldId id="1881839820" r:id="rId24"/>
    <p:sldId id="3773" r:id="rId25"/>
    <p:sldId id="627" r:id="rId26"/>
    <p:sldId id="1092" r:id="rId27"/>
    <p:sldId id="2034" r:id="rId28"/>
    <p:sldId id="2005" r:id="rId29"/>
    <p:sldId id="3764" r:id="rId30"/>
    <p:sldId id="2041" r:id="rId31"/>
    <p:sldId id="3774" r:id="rId32"/>
    <p:sldId id="3775" r:id="rId33"/>
    <p:sldId id="483" r:id="rId34"/>
    <p:sldId id="547" r:id="rId35"/>
    <p:sldId id="492" r:id="rId36"/>
    <p:sldId id="3767" r:id="rId37"/>
    <p:sldId id="486" r:id="rId38"/>
    <p:sldId id="487" r:id="rId39"/>
    <p:sldId id="312" r:id="rId40"/>
    <p:sldId id="525" r:id="rId41"/>
    <p:sldId id="559" r:id="rId42"/>
    <p:sldId id="2032" r:id="rId43"/>
    <p:sldId id="3770" r:id="rId44"/>
    <p:sldId id="3776" r:id="rId45"/>
    <p:sldId id="1881839814" r:id="rId46"/>
    <p:sldId id="1881839815" r:id="rId47"/>
    <p:sldId id="1881839822" r:id="rId48"/>
    <p:sldId id="1881839813" r:id="rId49"/>
    <p:sldId id="1881839812" r:id="rId50"/>
    <p:sldId id="1881839823" r:id="rId51"/>
    <p:sldId id="259" r:id="rId52"/>
    <p:sldId id="1881839824" r:id="rId53"/>
    <p:sldId id="260" r:id="rId54"/>
    <p:sldId id="261" r:id="rId55"/>
    <p:sldId id="1881839808" r:id="rId56"/>
    <p:sldId id="1881839825" r:id="rId57"/>
    <p:sldId id="3769" r:id="rId58"/>
    <p:sldId id="495" r:id="rId59"/>
  </p:sldIdLst>
  <p:sldSz cx="9144000" cy="6858000" type="screen4x3"/>
  <p:notesSz cx="6735763" cy="9866313"/>
  <p:defaultTextStyle>
    <a:defPPr>
      <a:defRPr lang="ja-JP"/>
    </a:defPPr>
    <a:lvl1pPr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7C80"/>
    <a:srgbClr val="008000"/>
    <a:srgbClr val="FFFF00"/>
    <a:srgbClr val="66FF66"/>
    <a:srgbClr val="FF9966"/>
    <a:srgbClr val="942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howGuides="1">
      <p:cViewPr>
        <p:scale>
          <a:sx n="91" d="100"/>
          <a:sy n="91" d="100"/>
        </p:scale>
        <p:origin x="816" y="1560"/>
      </p:cViewPr>
      <p:guideLst>
        <p:guide orient="horz" pos="2160"/>
        <p:guide pos="2880"/>
      </p:guideLst>
    </p:cSldViewPr>
  </p:slideViewPr>
  <p:outlineViewPr>
    <p:cViewPr>
      <p:scale>
        <a:sx n="50" d="100"/>
        <a:sy n="50" d="100"/>
      </p:scale>
      <p:origin x="0" y="-25098"/>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2" d="100"/>
          <a:sy n="82" d="100"/>
        </p:scale>
        <p:origin x="151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slide" Target="slides/slide26.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H:\&#9671;Va&#35299;&#26512;2023\&#24863;&#26579;&#30740;&#39080;&#25240;&#12428;&#322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9671;Va&#35299;&#26512;2023\&#24863;&#26579;&#30740;&#39080;&#25240;&#12428;&#3221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t>測定年別　生年別　抗体陽性率</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878041086210377"/>
          <c:y val="9.3289942803392353E-2"/>
          <c:w val="0.84288625580456289"/>
          <c:h val="0.65395096566686395"/>
        </c:manualLayout>
      </c:layout>
      <c:lineChart>
        <c:grouping val="standard"/>
        <c:varyColors val="0"/>
        <c:ser>
          <c:idx val="0"/>
          <c:order val="0"/>
          <c:tx>
            <c:strRef>
              <c:f>'測定年-生年-陽性率'!$B$1</c:f>
              <c:strCache>
                <c:ptCount val="1"/>
                <c:pt idx="0">
                  <c:v>2008</c:v>
                </c:pt>
              </c:strCache>
            </c:strRef>
          </c:tx>
          <c:spPr>
            <a:ln w="19050" cap="rnd">
              <a:solidFill>
                <a:schemeClr val="accent1">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'測定年-生年-陽性率'!$B$2:$B$65</c:f>
              <c:numCache>
                <c:formatCode>General</c:formatCode>
                <c:ptCount val="64"/>
                <c:pt idx="0">
                  <c:v>100</c:v>
                </c:pt>
                <c:pt idx="1">
                  <c:v>100</c:v>
                </c:pt>
                <c:pt idx="4">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83.333333333333329</c:v>
                </c:pt>
                <c:pt idx="27">
                  <c:v>100</c:v>
                </c:pt>
                <c:pt idx="28">
                  <c:v>100</c:v>
                </c:pt>
                <c:pt idx="29">
                  <c:v>100</c:v>
                </c:pt>
                <c:pt idx="30">
                  <c:v>100</c:v>
                </c:pt>
                <c:pt idx="31">
                  <c:v>100</c:v>
                </c:pt>
                <c:pt idx="32">
                  <c:v>100</c:v>
                </c:pt>
                <c:pt idx="33">
                  <c:v>100</c:v>
                </c:pt>
                <c:pt idx="34">
                  <c:v>100</c:v>
                </c:pt>
                <c:pt idx="35">
                  <c:v>100</c:v>
                </c:pt>
                <c:pt idx="36">
                  <c:v>100</c:v>
                </c:pt>
                <c:pt idx="37">
                  <c:v>92.307692307692307</c:v>
                </c:pt>
                <c:pt idx="38">
                  <c:v>100</c:v>
                </c:pt>
                <c:pt idx="39">
                  <c:v>100</c:v>
                </c:pt>
                <c:pt idx="40">
                  <c:v>100</c:v>
                </c:pt>
                <c:pt idx="41">
                  <c:v>100</c:v>
                </c:pt>
                <c:pt idx="42">
                  <c:v>100</c:v>
                </c:pt>
                <c:pt idx="43">
                  <c:v>100</c:v>
                </c:pt>
                <c:pt idx="44">
                  <c:v>90.909090909090907</c:v>
                </c:pt>
                <c:pt idx="45">
                  <c:v>100</c:v>
                </c:pt>
                <c:pt idx="46">
                  <c:v>100</c:v>
                </c:pt>
                <c:pt idx="47">
                  <c:v>100</c:v>
                </c:pt>
              </c:numCache>
            </c:numRef>
          </c:val>
          <c:smooth val="0"/>
          <c:extLst>
            <c:ext xmlns:c16="http://schemas.microsoft.com/office/drawing/2014/chart" uri="{C3380CC4-5D6E-409C-BE32-E72D297353CC}">
              <c16:uniqueId val="{00000000-53A8-47AA-90A2-90A4C0776D46}"/>
            </c:ext>
          </c:extLst>
        </c:ser>
        <c:ser>
          <c:idx val="3"/>
          <c:order val="3"/>
          <c:tx>
            <c:strRef>
              <c:f>'測定年-生年-陽性率'!$E$1</c:f>
              <c:strCache>
                <c:ptCount val="1"/>
                <c:pt idx="0">
                  <c:v>2011</c:v>
                </c:pt>
              </c:strCache>
            </c:strRef>
          </c:tx>
          <c:spPr>
            <a:ln w="19050" cap="rnd">
              <a:solidFill>
                <a:schemeClr val="accent6"/>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'測定年-生年-陽性率'!$E$2:$E$65</c:f>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95.454545454545453</c:v>
                </c:pt>
                <c:pt idx="13">
                  <c:v>95.833333333333329</c:v>
                </c:pt>
                <c:pt idx="14">
                  <c:v>100</c:v>
                </c:pt>
                <c:pt idx="15">
                  <c:v>98.039215686274517</c:v>
                </c:pt>
                <c:pt idx="16">
                  <c:v>98.113207547169807</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98.734177215189874</c:v>
                </c:pt>
                <c:pt idx="31">
                  <c:v>100</c:v>
                </c:pt>
                <c:pt idx="32">
                  <c:v>100</c:v>
                </c:pt>
                <c:pt idx="33">
                  <c:v>94.444444444444443</c:v>
                </c:pt>
                <c:pt idx="34">
                  <c:v>98.275862068965523</c:v>
                </c:pt>
                <c:pt idx="35">
                  <c:v>98.86363636363636</c:v>
                </c:pt>
                <c:pt idx="36">
                  <c:v>100</c:v>
                </c:pt>
                <c:pt idx="37">
                  <c:v>95.238095238095241</c:v>
                </c:pt>
                <c:pt idx="38">
                  <c:v>95.833333333333329</c:v>
                </c:pt>
                <c:pt idx="39">
                  <c:v>100</c:v>
                </c:pt>
                <c:pt idx="40">
                  <c:v>100</c:v>
                </c:pt>
                <c:pt idx="41">
                  <c:v>94.285714285714292</c:v>
                </c:pt>
                <c:pt idx="42">
                  <c:v>97.826086956521735</c:v>
                </c:pt>
                <c:pt idx="43">
                  <c:v>95.91836734693878</c:v>
                </c:pt>
                <c:pt idx="44">
                  <c:v>97.727272727272734</c:v>
                </c:pt>
                <c:pt idx="45">
                  <c:v>98.305084745762713</c:v>
                </c:pt>
                <c:pt idx="46">
                  <c:v>91.489361702127653</c:v>
                </c:pt>
                <c:pt idx="47">
                  <c:v>87.037037037037038</c:v>
                </c:pt>
                <c:pt idx="48">
                  <c:v>95.744680851063833</c:v>
                </c:pt>
                <c:pt idx="49">
                  <c:v>92.857142857142861</c:v>
                </c:pt>
                <c:pt idx="50">
                  <c:v>100</c:v>
                </c:pt>
              </c:numCache>
            </c:numRef>
          </c:val>
          <c:smooth val="0"/>
          <c:extLst>
            <c:ext xmlns:c16="http://schemas.microsoft.com/office/drawing/2014/chart" uri="{C3380CC4-5D6E-409C-BE32-E72D297353CC}">
              <c16:uniqueId val="{00000001-53A8-47AA-90A2-90A4C0776D46}"/>
            </c:ext>
          </c:extLst>
        </c:ser>
        <c:ser>
          <c:idx val="6"/>
          <c:order val="6"/>
          <c:tx>
            <c:strRef>
              <c:f>'測定年-生年-陽性率'!$H$1</c:f>
              <c:strCache>
                <c:ptCount val="1"/>
                <c:pt idx="0">
                  <c:v>2014</c:v>
                </c:pt>
              </c:strCache>
            </c:strRef>
          </c:tx>
          <c:spPr>
            <a:ln w="25400" cap="rnd">
              <a:solidFill>
                <a:srgbClr val="FFC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'測定年-生年-陽性率'!$H$2:$H$65</c:f>
              <c:numCache>
                <c:formatCode>General</c:formatCode>
                <c:ptCount val="64"/>
                <c:pt idx="0">
                  <c:v>100</c:v>
                </c:pt>
                <c:pt idx="1">
                  <c:v>100</c:v>
                </c:pt>
                <c:pt idx="2">
                  <c:v>100</c:v>
                </c:pt>
                <c:pt idx="3">
                  <c:v>100</c:v>
                </c:pt>
                <c:pt idx="4">
                  <c:v>100</c:v>
                </c:pt>
                <c:pt idx="5">
                  <c:v>100</c:v>
                </c:pt>
                <c:pt idx="6">
                  <c:v>92.857142857142861</c:v>
                </c:pt>
                <c:pt idx="7">
                  <c:v>95.238095238095241</c:v>
                </c:pt>
                <c:pt idx="8">
                  <c:v>93.103448275862064</c:v>
                </c:pt>
                <c:pt idx="9">
                  <c:v>97.5</c:v>
                </c:pt>
                <c:pt idx="10">
                  <c:v>100</c:v>
                </c:pt>
                <c:pt idx="11">
                  <c:v>97.297297297297291</c:v>
                </c:pt>
                <c:pt idx="12">
                  <c:v>97.959183673469383</c:v>
                </c:pt>
                <c:pt idx="13">
                  <c:v>100</c:v>
                </c:pt>
                <c:pt idx="14">
                  <c:v>100</c:v>
                </c:pt>
                <c:pt idx="15">
                  <c:v>98.214285714285708</c:v>
                </c:pt>
                <c:pt idx="16">
                  <c:v>98.275862068965523</c:v>
                </c:pt>
                <c:pt idx="17">
                  <c:v>96.491228070175438</c:v>
                </c:pt>
                <c:pt idx="18">
                  <c:v>100</c:v>
                </c:pt>
                <c:pt idx="19">
                  <c:v>96.875</c:v>
                </c:pt>
                <c:pt idx="20">
                  <c:v>97.058823529411768</c:v>
                </c:pt>
                <c:pt idx="21">
                  <c:v>93.650793650793645</c:v>
                </c:pt>
                <c:pt idx="22">
                  <c:v>93.220338983050851</c:v>
                </c:pt>
                <c:pt idx="23">
                  <c:v>100</c:v>
                </c:pt>
                <c:pt idx="24">
                  <c:v>87.931034482758619</c:v>
                </c:pt>
                <c:pt idx="25">
                  <c:v>89.130434782608702</c:v>
                </c:pt>
                <c:pt idx="26">
                  <c:v>97.435897435897431</c:v>
                </c:pt>
                <c:pt idx="27">
                  <c:v>95.348837209302332</c:v>
                </c:pt>
                <c:pt idx="28">
                  <c:v>93.75</c:v>
                </c:pt>
                <c:pt idx="29">
                  <c:v>91.666666666666671</c:v>
                </c:pt>
                <c:pt idx="30">
                  <c:v>93.75</c:v>
                </c:pt>
                <c:pt idx="31">
                  <c:v>100</c:v>
                </c:pt>
                <c:pt idx="32">
                  <c:v>86.84210526315789</c:v>
                </c:pt>
                <c:pt idx="33">
                  <c:v>95.652173913043484</c:v>
                </c:pt>
                <c:pt idx="34">
                  <c:v>92.307692307692307</c:v>
                </c:pt>
                <c:pt idx="35">
                  <c:v>90.163934426229503</c:v>
                </c:pt>
                <c:pt idx="36">
                  <c:v>86.956521739130437</c:v>
                </c:pt>
                <c:pt idx="37">
                  <c:v>94</c:v>
                </c:pt>
                <c:pt idx="38">
                  <c:v>90.350877192982452</c:v>
                </c:pt>
                <c:pt idx="39">
                  <c:v>95.91836734693878</c:v>
                </c:pt>
                <c:pt idx="40">
                  <c:v>100</c:v>
                </c:pt>
                <c:pt idx="41">
                  <c:v>92.592592592592595</c:v>
                </c:pt>
                <c:pt idx="42">
                  <c:v>90.909090909090907</c:v>
                </c:pt>
                <c:pt idx="43">
                  <c:v>81.25</c:v>
                </c:pt>
                <c:pt idx="44">
                  <c:v>80.555555555555557</c:v>
                </c:pt>
                <c:pt idx="45">
                  <c:v>77.142857142857139</c:v>
                </c:pt>
                <c:pt idx="46">
                  <c:v>70.731707317073173</c:v>
                </c:pt>
                <c:pt idx="47">
                  <c:v>71.428571428571431</c:v>
                </c:pt>
                <c:pt idx="48">
                  <c:v>65.277777777777771</c:v>
                </c:pt>
                <c:pt idx="49">
                  <c:v>64.81481481481481</c:v>
                </c:pt>
                <c:pt idx="50">
                  <c:v>65.060240963855421</c:v>
                </c:pt>
                <c:pt idx="51">
                  <c:v>78</c:v>
                </c:pt>
                <c:pt idx="52">
                  <c:v>84.39716312056737</c:v>
                </c:pt>
                <c:pt idx="53">
                  <c:v>76.59574468085107</c:v>
                </c:pt>
              </c:numCache>
            </c:numRef>
          </c:val>
          <c:smooth val="0"/>
          <c:extLst>
            <c:ext xmlns:c16="http://schemas.microsoft.com/office/drawing/2014/chart" uri="{C3380CC4-5D6E-409C-BE32-E72D297353CC}">
              <c16:uniqueId val="{00000002-53A8-47AA-90A2-90A4C0776D46}"/>
            </c:ext>
          </c:extLst>
        </c:ser>
        <c:ser>
          <c:idx val="9"/>
          <c:order val="9"/>
          <c:tx>
            <c:strRef>
              <c:f>'測定年-生年-陽性率'!$K$1</c:f>
              <c:strCache>
                <c:ptCount val="1"/>
                <c:pt idx="0">
                  <c:v>2017</c:v>
                </c:pt>
              </c:strCache>
            </c:strRef>
          </c:tx>
          <c:spPr>
            <a:ln w="19050" cap="rnd">
              <a:solidFill>
                <a:srgbClr val="FF0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'測定年-生年-陽性率'!$K$2:$K$65</c:f>
              <c:numCache>
                <c:formatCode>General</c:formatCode>
                <c:ptCount val="64"/>
                <c:pt idx="0">
                  <c:v>83.333333333333329</c:v>
                </c:pt>
                <c:pt idx="1">
                  <c:v>94.117647058823536</c:v>
                </c:pt>
                <c:pt idx="2">
                  <c:v>100</c:v>
                </c:pt>
                <c:pt idx="3">
                  <c:v>100</c:v>
                </c:pt>
                <c:pt idx="4">
                  <c:v>100</c:v>
                </c:pt>
                <c:pt idx="5">
                  <c:v>96.15384615384616</c:v>
                </c:pt>
                <c:pt idx="6">
                  <c:v>100</c:v>
                </c:pt>
                <c:pt idx="7">
                  <c:v>100</c:v>
                </c:pt>
                <c:pt idx="8">
                  <c:v>100</c:v>
                </c:pt>
                <c:pt idx="9">
                  <c:v>96.551724137931032</c:v>
                </c:pt>
                <c:pt idx="10">
                  <c:v>97.872340425531917</c:v>
                </c:pt>
                <c:pt idx="11">
                  <c:v>100</c:v>
                </c:pt>
                <c:pt idx="12">
                  <c:v>97.142857142857139</c:v>
                </c:pt>
                <c:pt idx="13">
                  <c:v>100</c:v>
                </c:pt>
                <c:pt idx="14">
                  <c:v>87.804878048780495</c:v>
                </c:pt>
                <c:pt idx="15">
                  <c:v>100</c:v>
                </c:pt>
                <c:pt idx="16">
                  <c:v>95.945945945945951</c:v>
                </c:pt>
                <c:pt idx="17">
                  <c:v>100</c:v>
                </c:pt>
                <c:pt idx="18">
                  <c:v>98.461538461538467</c:v>
                </c:pt>
                <c:pt idx="19">
                  <c:v>96.825396825396822</c:v>
                </c:pt>
                <c:pt idx="20">
                  <c:v>95.384615384615387</c:v>
                </c:pt>
                <c:pt idx="21">
                  <c:v>100</c:v>
                </c:pt>
                <c:pt idx="22">
                  <c:v>100</c:v>
                </c:pt>
                <c:pt idx="23">
                  <c:v>94.915254237288138</c:v>
                </c:pt>
                <c:pt idx="24">
                  <c:v>92.20779220779221</c:v>
                </c:pt>
                <c:pt idx="25">
                  <c:v>94.805194805194802</c:v>
                </c:pt>
                <c:pt idx="26">
                  <c:v>94.666666666666671</c:v>
                </c:pt>
                <c:pt idx="27">
                  <c:v>94.666666666666671</c:v>
                </c:pt>
                <c:pt idx="28">
                  <c:v>89.552238805970148</c:v>
                </c:pt>
                <c:pt idx="29">
                  <c:v>96.92307692307692</c:v>
                </c:pt>
                <c:pt idx="30">
                  <c:v>91.836734693877546</c:v>
                </c:pt>
                <c:pt idx="31">
                  <c:v>95.91836734693878</c:v>
                </c:pt>
                <c:pt idx="32">
                  <c:v>86.486486486486484</c:v>
                </c:pt>
                <c:pt idx="33">
                  <c:v>93.548387096774192</c:v>
                </c:pt>
                <c:pt idx="34">
                  <c:v>93.023255813953483</c:v>
                </c:pt>
                <c:pt idx="35">
                  <c:v>87.804878048780495</c:v>
                </c:pt>
                <c:pt idx="36">
                  <c:v>91.428571428571431</c:v>
                </c:pt>
                <c:pt idx="37">
                  <c:v>90.983606557377044</c:v>
                </c:pt>
                <c:pt idx="38">
                  <c:v>91.780821917808225</c:v>
                </c:pt>
                <c:pt idx="39">
                  <c:v>87.234042553191486</c:v>
                </c:pt>
                <c:pt idx="40">
                  <c:v>90.697674418604649</c:v>
                </c:pt>
                <c:pt idx="41">
                  <c:v>91.379310344827587</c:v>
                </c:pt>
                <c:pt idx="42">
                  <c:v>85.18518518518519</c:v>
                </c:pt>
                <c:pt idx="43">
                  <c:v>84.21052631578948</c:v>
                </c:pt>
                <c:pt idx="44">
                  <c:v>87.5</c:v>
                </c:pt>
                <c:pt idx="45">
                  <c:v>90.476190476190482</c:v>
                </c:pt>
                <c:pt idx="46">
                  <c:v>71.428571428571431</c:v>
                </c:pt>
                <c:pt idx="47">
                  <c:v>81.818181818181813</c:v>
                </c:pt>
                <c:pt idx="48">
                  <c:v>56.25</c:v>
                </c:pt>
                <c:pt idx="49">
                  <c:v>61.702127659574465</c:v>
                </c:pt>
                <c:pt idx="50">
                  <c:v>55.555555555555557</c:v>
                </c:pt>
                <c:pt idx="51">
                  <c:v>47.058823529411768</c:v>
                </c:pt>
                <c:pt idx="52">
                  <c:v>49.253731343283583</c:v>
                </c:pt>
                <c:pt idx="53">
                  <c:v>53.424657534246577</c:v>
                </c:pt>
                <c:pt idx="54">
                  <c:v>63.529411764705884</c:v>
                </c:pt>
                <c:pt idx="55">
                  <c:v>72.41379310344827</c:v>
                </c:pt>
                <c:pt idx="56">
                  <c:v>72.916666666666671</c:v>
                </c:pt>
              </c:numCache>
            </c:numRef>
          </c:val>
          <c:smooth val="0"/>
          <c:extLst>
            <c:ext xmlns:c16="http://schemas.microsoft.com/office/drawing/2014/chart" uri="{C3380CC4-5D6E-409C-BE32-E72D297353CC}">
              <c16:uniqueId val="{00000003-53A8-47AA-90A2-90A4C0776D46}"/>
            </c:ext>
          </c:extLst>
        </c:ser>
        <c:ser>
          <c:idx val="12"/>
          <c:order val="12"/>
          <c:tx>
            <c:strRef>
              <c:f>'測定年-生年-陽性率'!$N$1</c:f>
              <c:strCache>
                <c:ptCount val="1"/>
                <c:pt idx="0">
                  <c:v>2020</c:v>
                </c:pt>
              </c:strCache>
            </c:strRef>
          </c:tx>
          <c:spPr>
            <a:ln w="19050" cap="rnd">
              <a:solidFill>
                <a:schemeClr val="accent2">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'測定年-生年-陽性率'!$N$2:$N$65</c:f>
              <c:numCache>
                <c:formatCode>General</c:formatCode>
                <c:ptCount val="64"/>
                <c:pt idx="0">
                  <c:v>100</c:v>
                </c:pt>
                <c:pt idx="1">
                  <c:v>100</c:v>
                </c:pt>
                <c:pt idx="2">
                  <c:v>88.888888888888886</c:v>
                </c:pt>
                <c:pt idx="3">
                  <c:v>100</c:v>
                </c:pt>
                <c:pt idx="4">
                  <c:v>100</c:v>
                </c:pt>
                <c:pt idx="5">
                  <c:v>100</c:v>
                </c:pt>
                <c:pt idx="6">
                  <c:v>100</c:v>
                </c:pt>
                <c:pt idx="7">
                  <c:v>100</c:v>
                </c:pt>
                <c:pt idx="8">
                  <c:v>95.454545454545453</c:v>
                </c:pt>
                <c:pt idx="9">
                  <c:v>88.888888888888886</c:v>
                </c:pt>
                <c:pt idx="10">
                  <c:v>100</c:v>
                </c:pt>
                <c:pt idx="11">
                  <c:v>94.736842105263165</c:v>
                </c:pt>
                <c:pt idx="12">
                  <c:v>100</c:v>
                </c:pt>
                <c:pt idx="13">
                  <c:v>100</c:v>
                </c:pt>
                <c:pt idx="14">
                  <c:v>100</c:v>
                </c:pt>
                <c:pt idx="15">
                  <c:v>91.428571428571431</c:v>
                </c:pt>
                <c:pt idx="16">
                  <c:v>96.296296296296291</c:v>
                </c:pt>
                <c:pt idx="17">
                  <c:v>100</c:v>
                </c:pt>
                <c:pt idx="18">
                  <c:v>80.769230769230774</c:v>
                </c:pt>
                <c:pt idx="19">
                  <c:v>100</c:v>
                </c:pt>
                <c:pt idx="20">
                  <c:v>94.444444444444443</c:v>
                </c:pt>
                <c:pt idx="21">
                  <c:v>97.61904761904762</c:v>
                </c:pt>
                <c:pt idx="22">
                  <c:v>93.61702127659575</c:v>
                </c:pt>
                <c:pt idx="23">
                  <c:v>93.61702127659575</c:v>
                </c:pt>
                <c:pt idx="24">
                  <c:v>94.444444444444443</c:v>
                </c:pt>
                <c:pt idx="25">
                  <c:v>93.023255813953483</c:v>
                </c:pt>
                <c:pt idx="26">
                  <c:v>91.666666666666671</c:v>
                </c:pt>
                <c:pt idx="27">
                  <c:v>86.04651162790698</c:v>
                </c:pt>
                <c:pt idx="28">
                  <c:v>77.777777777777771</c:v>
                </c:pt>
                <c:pt idx="29">
                  <c:v>87.5</c:v>
                </c:pt>
                <c:pt idx="30">
                  <c:v>91.111111111111114</c:v>
                </c:pt>
                <c:pt idx="31">
                  <c:v>87.5</c:v>
                </c:pt>
                <c:pt idx="32">
                  <c:v>82.352941176470594</c:v>
                </c:pt>
                <c:pt idx="33">
                  <c:v>90.909090909090907</c:v>
                </c:pt>
                <c:pt idx="34">
                  <c:v>84.615384615384613</c:v>
                </c:pt>
                <c:pt idx="35">
                  <c:v>95.238095238095241</c:v>
                </c:pt>
                <c:pt idx="36">
                  <c:v>92.307692307692307</c:v>
                </c:pt>
                <c:pt idx="37">
                  <c:v>92.857142857142861</c:v>
                </c:pt>
                <c:pt idx="38">
                  <c:v>97.222222222222229</c:v>
                </c:pt>
                <c:pt idx="39">
                  <c:v>91.17647058823529</c:v>
                </c:pt>
                <c:pt idx="40">
                  <c:v>77.41935483870968</c:v>
                </c:pt>
                <c:pt idx="41">
                  <c:v>86.15384615384616</c:v>
                </c:pt>
                <c:pt idx="42">
                  <c:v>88.095238095238102</c:v>
                </c:pt>
                <c:pt idx="43">
                  <c:v>89.285714285714292</c:v>
                </c:pt>
                <c:pt idx="44">
                  <c:v>87.5</c:v>
                </c:pt>
                <c:pt idx="45">
                  <c:v>80</c:v>
                </c:pt>
                <c:pt idx="46">
                  <c:v>71.428571428571431</c:v>
                </c:pt>
                <c:pt idx="47">
                  <c:v>86.666666666666671</c:v>
                </c:pt>
                <c:pt idx="48">
                  <c:v>66.666666666666671</c:v>
                </c:pt>
                <c:pt idx="49">
                  <c:v>69.565217391304344</c:v>
                </c:pt>
                <c:pt idx="50">
                  <c:v>70</c:v>
                </c:pt>
                <c:pt idx="51">
                  <c:v>48.484848484848484</c:v>
                </c:pt>
                <c:pt idx="52">
                  <c:v>48.148148148148145</c:v>
                </c:pt>
                <c:pt idx="53">
                  <c:v>37.142857142857146</c:v>
                </c:pt>
                <c:pt idx="54">
                  <c:v>30.952380952380953</c:v>
                </c:pt>
                <c:pt idx="55">
                  <c:v>41.666666666666664</c:v>
                </c:pt>
                <c:pt idx="56">
                  <c:v>38.775510204081634</c:v>
                </c:pt>
                <c:pt idx="57">
                  <c:v>45.098039215686278</c:v>
                </c:pt>
                <c:pt idx="58">
                  <c:v>70.270270270270274</c:v>
                </c:pt>
                <c:pt idx="59">
                  <c:v>36</c:v>
                </c:pt>
              </c:numCache>
            </c:numRef>
          </c:val>
          <c:smooth val="0"/>
          <c:extLst>
            <c:ext xmlns:c16="http://schemas.microsoft.com/office/drawing/2014/chart" uri="{C3380CC4-5D6E-409C-BE32-E72D297353CC}">
              <c16:uniqueId val="{00000004-53A8-47AA-90A2-90A4C0776D46}"/>
            </c:ext>
          </c:extLst>
        </c:ser>
        <c:ser>
          <c:idx val="15"/>
          <c:order val="15"/>
          <c:tx>
            <c:strRef>
              <c:f>'測定年-生年-陽性率'!$Q$1</c:f>
              <c:strCache>
                <c:ptCount val="1"/>
                <c:pt idx="0">
                  <c:v>2023</c:v>
                </c:pt>
              </c:strCache>
            </c:strRef>
          </c:tx>
          <c:spPr>
            <a:ln w="25400" cap="rnd">
              <a:solidFill>
                <a:schemeClr val="tx1"/>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'測定年-生年-陽性率'!$Q$2:$Q$65</c:f>
              <c:numCache>
                <c:formatCode>General</c:formatCode>
                <c:ptCount val="64"/>
                <c:pt idx="0">
                  <c:v>83.333333333333329</c:v>
                </c:pt>
                <c:pt idx="1">
                  <c:v>100</c:v>
                </c:pt>
                <c:pt idx="2">
                  <c:v>100</c:v>
                </c:pt>
                <c:pt idx="3">
                  <c:v>100</c:v>
                </c:pt>
                <c:pt idx="4">
                  <c:v>100</c:v>
                </c:pt>
                <c:pt idx="5">
                  <c:v>100</c:v>
                </c:pt>
                <c:pt idx="6">
                  <c:v>90</c:v>
                </c:pt>
                <c:pt idx="7">
                  <c:v>100</c:v>
                </c:pt>
                <c:pt idx="8">
                  <c:v>100</c:v>
                </c:pt>
                <c:pt idx="9">
                  <c:v>93.75</c:v>
                </c:pt>
                <c:pt idx="10">
                  <c:v>100</c:v>
                </c:pt>
                <c:pt idx="11">
                  <c:v>90.909090909090907</c:v>
                </c:pt>
                <c:pt idx="12">
                  <c:v>100</c:v>
                </c:pt>
                <c:pt idx="13">
                  <c:v>100</c:v>
                </c:pt>
                <c:pt idx="14">
                  <c:v>96.296296296296291</c:v>
                </c:pt>
                <c:pt idx="15">
                  <c:v>94.117647058823536</c:v>
                </c:pt>
                <c:pt idx="16">
                  <c:v>96.774193548387103</c:v>
                </c:pt>
                <c:pt idx="17">
                  <c:v>90.476190476190482</c:v>
                </c:pt>
                <c:pt idx="18">
                  <c:v>83.333333333333329</c:v>
                </c:pt>
                <c:pt idx="19">
                  <c:v>94.117647058823536</c:v>
                </c:pt>
                <c:pt idx="20">
                  <c:v>100</c:v>
                </c:pt>
                <c:pt idx="21">
                  <c:v>95.238095238095241</c:v>
                </c:pt>
                <c:pt idx="22">
                  <c:v>95.744680851063833</c:v>
                </c:pt>
                <c:pt idx="23">
                  <c:v>97.826086956521735</c:v>
                </c:pt>
                <c:pt idx="24">
                  <c:v>96.875</c:v>
                </c:pt>
                <c:pt idx="25">
                  <c:v>92.307692307692307</c:v>
                </c:pt>
                <c:pt idx="26">
                  <c:v>93.023255813953483</c:v>
                </c:pt>
                <c:pt idx="27">
                  <c:v>95.238095238095241</c:v>
                </c:pt>
                <c:pt idx="28">
                  <c:v>93.75</c:v>
                </c:pt>
                <c:pt idx="29">
                  <c:v>90.740740740740748</c:v>
                </c:pt>
                <c:pt idx="30">
                  <c:v>88.461538461538467</c:v>
                </c:pt>
                <c:pt idx="31">
                  <c:v>91.666666666666671</c:v>
                </c:pt>
                <c:pt idx="32">
                  <c:v>93.75</c:v>
                </c:pt>
                <c:pt idx="33">
                  <c:v>85.106382978723403</c:v>
                </c:pt>
                <c:pt idx="34">
                  <c:v>91.111111111111114</c:v>
                </c:pt>
                <c:pt idx="35">
                  <c:v>86.206896551724142</c:v>
                </c:pt>
                <c:pt idx="36">
                  <c:v>95</c:v>
                </c:pt>
                <c:pt idx="37">
                  <c:v>91.428571428571431</c:v>
                </c:pt>
                <c:pt idx="38">
                  <c:v>85.714285714285708</c:v>
                </c:pt>
                <c:pt idx="39">
                  <c:v>88.235294117647058</c:v>
                </c:pt>
                <c:pt idx="40">
                  <c:v>74.074074074074076</c:v>
                </c:pt>
                <c:pt idx="41">
                  <c:v>75</c:v>
                </c:pt>
                <c:pt idx="42">
                  <c:v>79.545454545454547</c:v>
                </c:pt>
                <c:pt idx="43">
                  <c:v>78.666666666666671</c:v>
                </c:pt>
                <c:pt idx="44">
                  <c:v>81.739130434782609</c:v>
                </c:pt>
                <c:pt idx="45">
                  <c:v>84.782608695652172</c:v>
                </c:pt>
                <c:pt idx="46">
                  <c:v>76.19047619047619</c:v>
                </c:pt>
                <c:pt idx="47">
                  <c:v>78.125</c:v>
                </c:pt>
                <c:pt idx="48">
                  <c:v>78.571428571428569</c:v>
                </c:pt>
                <c:pt idx="49">
                  <c:v>45.454545454545453</c:v>
                </c:pt>
                <c:pt idx="50">
                  <c:v>65</c:v>
                </c:pt>
                <c:pt idx="51">
                  <c:v>40</c:v>
                </c:pt>
                <c:pt idx="52">
                  <c:v>43.75</c:v>
                </c:pt>
                <c:pt idx="53">
                  <c:v>44.117647058823529</c:v>
                </c:pt>
                <c:pt idx="54">
                  <c:v>40.476190476190474</c:v>
                </c:pt>
                <c:pt idx="55">
                  <c:v>29.166666666666668</c:v>
                </c:pt>
                <c:pt idx="56">
                  <c:v>29.787234042553191</c:v>
                </c:pt>
                <c:pt idx="57">
                  <c:v>27.083333333333332</c:v>
                </c:pt>
                <c:pt idx="58">
                  <c:v>26.666666666666668</c:v>
                </c:pt>
                <c:pt idx="59">
                  <c:v>28.94736842105263</c:v>
                </c:pt>
                <c:pt idx="60">
                  <c:v>42.222222222222221</c:v>
                </c:pt>
                <c:pt idx="61">
                  <c:v>60.465116279069768</c:v>
                </c:pt>
                <c:pt idx="62">
                  <c:v>36.363636363636367</c:v>
                </c:pt>
              </c:numCache>
            </c:numRef>
          </c:val>
          <c:smooth val="0"/>
          <c:extLst>
            <c:ext xmlns:c16="http://schemas.microsoft.com/office/drawing/2014/chart" uri="{C3380CC4-5D6E-409C-BE32-E72D297353CC}">
              <c16:uniqueId val="{00000005-53A8-47AA-90A2-90A4C0776D46}"/>
            </c:ext>
          </c:extLst>
        </c:ser>
        <c:dLbls>
          <c:showLegendKey val="0"/>
          <c:showVal val="0"/>
          <c:showCatName val="0"/>
          <c:showSerName val="0"/>
          <c:showPercent val="0"/>
          <c:showBubbleSize val="0"/>
        </c:dLbls>
        <c:smooth val="0"/>
        <c:axId val="615960200"/>
        <c:axId val="615954800"/>
        <c:extLst>
          <c:ext xmlns:c15="http://schemas.microsoft.com/office/drawing/2012/chart" uri="{02D57815-91ED-43cb-92C2-25804820EDAC}">
            <c15:filteredLineSeries>
              <c15:ser>
                <c:idx val="1"/>
                <c:order val="1"/>
                <c:tx>
                  <c:strRef>
                    <c:extLst>
                      <c:ext uri="{02D57815-91ED-43cb-92C2-25804820EDAC}">
                        <c15:formulaRef>
                          <c15:sqref>'測定年-生年-陽性率'!$C$1</c15:sqref>
                        </c15:formulaRef>
                      </c:ext>
                    </c:extLst>
                    <c:strCache>
                      <c:ptCount val="1"/>
                      <c:pt idx="0">
                        <c:v>2009</c:v>
                      </c:pt>
                    </c:strCache>
                  </c:strRef>
                </c:tx>
                <c:spPr>
                  <a:ln w="19050" cap="rnd">
                    <a:solidFill>
                      <a:schemeClr val="accent2"/>
                    </a:solidFill>
                    <a:round/>
                  </a:ln>
                  <a:effectLst/>
                </c:spPr>
                <c:marker>
                  <c:symbol val="none"/>
                </c:marker>
                <c:cat>
                  <c:numRef>
                    <c:extLst>
                      <c:ex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c:ext uri="{02D57815-91ED-43cb-92C2-25804820EDAC}">
                        <c15:formulaRef>
                          <c15:sqref>'測定年-生年-陽性率'!$C$2:$C$65</c15:sqref>
                        </c15:formulaRef>
                      </c:ext>
                    </c:extLst>
                    <c:numCache>
                      <c:formatCode>General</c:formatCode>
                      <c:ptCount val="64"/>
                      <c:pt idx="0">
                        <c:v>100</c:v>
                      </c:pt>
                      <c:pt idx="1">
                        <c:v>100</c:v>
                      </c:pt>
                      <c:pt idx="2">
                        <c:v>100</c:v>
                      </c:pt>
                      <c:pt idx="3">
                        <c:v>100</c:v>
                      </c:pt>
                      <c:pt idx="4">
                        <c:v>100</c:v>
                      </c:pt>
                      <c:pt idx="5">
                        <c:v>100</c:v>
                      </c:pt>
                      <c:pt idx="6">
                        <c:v>100</c:v>
                      </c:pt>
                      <c:pt idx="7">
                        <c:v>83.333333333333329</c:v>
                      </c:pt>
                      <c:pt idx="8">
                        <c:v>100</c:v>
                      </c:pt>
                      <c:pt idx="9">
                        <c:v>100</c:v>
                      </c:pt>
                      <c:pt idx="10">
                        <c:v>100</c:v>
                      </c:pt>
                      <c:pt idx="11">
                        <c:v>100</c:v>
                      </c:pt>
                      <c:pt idx="12">
                        <c:v>100</c:v>
                      </c:pt>
                      <c:pt idx="13">
                        <c:v>100</c:v>
                      </c:pt>
                      <c:pt idx="14">
                        <c:v>100</c:v>
                      </c:pt>
                      <c:pt idx="15">
                        <c:v>93.75</c:v>
                      </c:pt>
                      <c:pt idx="16">
                        <c:v>100</c:v>
                      </c:pt>
                      <c:pt idx="17">
                        <c:v>100</c:v>
                      </c:pt>
                      <c:pt idx="18">
                        <c:v>100</c:v>
                      </c:pt>
                      <c:pt idx="19">
                        <c:v>100</c:v>
                      </c:pt>
                      <c:pt idx="20">
                        <c:v>100</c:v>
                      </c:pt>
                      <c:pt idx="21">
                        <c:v>100</c:v>
                      </c:pt>
                      <c:pt idx="22">
                        <c:v>100</c:v>
                      </c:pt>
                      <c:pt idx="23">
                        <c:v>100</c:v>
                      </c:pt>
                      <c:pt idx="24">
                        <c:v>93.75</c:v>
                      </c:pt>
                      <c:pt idx="25">
                        <c:v>100</c:v>
                      </c:pt>
                      <c:pt idx="26">
                        <c:v>95.238095238095241</c:v>
                      </c:pt>
                      <c:pt idx="27">
                        <c:v>100</c:v>
                      </c:pt>
                      <c:pt idx="28">
                        <c:v>99.019607843137251</c:v>
                      </c:pt>
                      <c:pt idx="29">
                        <c:v>98.86363636363636</c:v>
                      </c:pt>
                      <c:pt idx="30">
                        <c:v>100</c:v>
                      </c:pt>
                      <c:pt idx="31">
                        <c:v>100</c:v>
                      </c:pt>
                      <c:pt idx="32">
                        <c:v>100</c:v>
                      </c:pt>
                      <c:pt idx="33">
                        <c:v>100</c:v>
                      </c:pt>
                      <c:pt idx="34">
                        <c:v>98.07692307692308</c:v>
                      </c:pt>
                      <c:pt idx="35">
                        <c:v>100</c:v>
                      </c:pt>
                      <c:pt idx="36">
                        <c:v>96.428571428571431</c:v>
                      </c:pt>
                      <c:pt idx="37">
                        <c:v>100</c:v>
                      </c:pt>
                      <c:pt idx="38">
                        <c:v>92.307692307692307</c:v>
                      </c:pt>
                      <c:pt idx="39">
                        <c:v>100</c:v>
                      </c:pt>
                      <c:pt idx="40">
                        <c:v>96.551724137931032</c:v>
                      </c:pt>
                      <c:pt idx="41">
                        <c:v>97.297297297297291</c:v>
                      </c:pt>
                      <c:pt idx="42">
                        <c:v>96.15384615384616</c:v>
                      </c:pt>
                      <c:pt idx="43">
                        <c:v>89.130434782608702</c:v>
                      </c:pt>
                      <c:pt idx="44">
                        <c:v>96.551724137931032</c:v>
                      </c:pt>
                      <c:pt idx="45">
                        <c:v>90.909090909090907</c:v>
                      </c:pt>
                      <c:pt idx="46">
                        <c:v>86.956521739130437</c:v>
                      </c:pt>
                      <c:pt idx="47">
                        <c:v>100</c:v>
                      </c:pt>
                      <c:pt idx="48">
                        <c:v>75</c:v>
                      </c:pt>
                    </c:numCache>
                  </c:numRef>
                </c:val>
                <c:smooth val="0"/>
                <c:extLst>
                  <c:ext xmlns:c16="http://schemas.microsoft.com/office/drawing/2014/chart" uri="{C3380CC4-5D6E-409C-BE32-E72D297353CC}">
                    <c16:uniqueId val="{00000006-53A8-47AA-90A2-90A4C0776D4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'測定年-生年-陽性率'!$D$1</c15:sqref>
                        </c15:formulaRef>
                      </c:ext>
                    </c:extLst>
                    <c:strCache>
                      <c:ptCount val="1"/>
                      <c:pt idx="0">
                        <c:v>2010</c:v>
                      </c:pt>
                    </c:strCache>
                  </c:strRef>
                </c:tx>
                <c:spPr>
                  <a:ln w="19050"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'測定年-生年-陽性率'!$D$2:$D$65</c15:sqref>
                        </c15:formulaRef>
                      </c:ext>
                    </c:extLst>
                    <c:numCache>
                      <c:formatCode>General</c:formatCode>
                      <c:ptCount val="64"/>
                      <c:pt idx="1">
                        <c:v>100</c:v>
                      </c:pt>
                      <c:pt idx="2">
                        <c:v>100</c:v>
                      </c:pt>
                      <c:pt idx="3">
                        <c:v>100</c:v>
                      </c:pt>
                      <c:pt idx="4">
                        <c:v>100</c:v>
                      </c:pt>
                      <c:pt idx="5">
                        <c:v>100</c:v>
                      </c:pt>
                      <c:pt idx="6">
                        <c:v>100</c:v>
                      </c:pt>
                      <c:pt idx="7">
                        <c:v>100</c:v>
                      </c:pt>
                      <c:pt idx="8">
                        <c:v>100</c:v>
                      </c:pt>
                      <c:pt idx="9">
                        <c:v>100</c:v>
                      </c:pt>
                      <c:pt idx="10">
                        <c:v>100</c:v>
                      </c:pt>
                      <c:pt idx="11">
                        <c:v>100</c:v>
                      </c:pt>
                      <c:pt idx="12">
                        <c:v>93.333333333333329</c:v>
                      </c:pt>
                      <c:pt idx="13">
                        <c:v>100</c:v>
                      </c:pt>
                      <c:pt idx="14">
                        <c:v>100</c:v>
                      </c:pt>
                      <c:pt idx="15">
                        <c:v>98.181818181818187</c:v>
                      </c:pt>
                      <c:pt idx="16">
                        <c:v>100</c:v>
                      </c:pt>
                      <c:pt idx="17">
                        <c:v>100</c:v>
                      </c:pt>
                      <c:pt idx="18">
                        <c:v>100</c:v>
                      </c:pt>
                      <c:pt idx="19">
                        <c:v>100</c:v>
                      </c:pt>
                      <c:pt idx="20">
                        <c:v>100</c:v>
                      </c:pt>
                      <c:pt idx="21">
                        <c:v>100</c:v>
                      </c:pt>
                      <c:pt idx="22">
                        <c:v>96.296296296296291</c:v>
                      </c:pt>
                      <c:pt idx="23">
                        <c:v>100</c:v>
                      </c:pt>
                      <c:pt idx="24">
                        <c:v>100</c:v>
                      </c:pt>
                      <c:pt idx="25">
                        <c:v>100</c:v>
                      </c:pt>
                      <c:pt idx="26">
                        <c:v>100</c:v>
                      </c:pt>
                      <c:pt idx="27">
                        <c:v>100</c:v>
                      </c:pt>
                      <c:pt idx="28">
                        <c:v>98.75</c:v>
                      </c:pt>
                      <c:pt idx="29">
                        <c:v>100</c:v>
                      </c:pt>
                      <c:pt idx="30">
                        <c:v>98.630136986301366</c:v>
                      </c:pt>
                      <c:pt idx="31">
                        <c:v>100</c:v>
                      </c:pt>
                      <c:pt idx="32">
                        <c:v>100</c:v>
                      </c:pt>
                      <c:pt idx="33">
                        <c:v>98.07692307692308</c:v>
                      </c:pt>
                      <c:pt idx="34">
                        <c:v>100</c:v>
                      </c:pt>
                      <c:pt idx="35">
                        <c:v>100</c:v>
                      </c:pt>
                      <c:pt idx="36">
                        <c:v>100</c:v>
                      </c:pt>
                      <c:pt idx="37">
                        <c:v>100</c:v>
                      </c:pt>
                      <c:pt idx="38">
                        <c:v>100</c:v>
                      </c:pt>
                      <c:pt idx="39">
                        <c:v>97.872340425531917</c:v>
                      </c:pt>
                      <c:pt idx="40">
                        <c:v>100</c:v>
                      </c:pt>
                      <c:pt idx="41">
                        <c:v>100</c:v>
                      </c:pt>
                      <c:pt idx="42">
                        <c:v>97.560975609756099</c:v>
                      </c:pt>
                      <c:pt idx="43">
                        <c:v>96.875</c:v>
                      </c:pt>
                      <c:pt idx="44">
                        <c:v>91.228070175438603</c:v>
                      </c:pt>
                      <c:pt idx="45">
                        <c:v>100</c:v>
                      </c:pt>
                      <c:pt idx="46">
                        <c:v>93.478260869565219</c:v>
                      </c:pt>
                      <c:pt idx="47">
                        <c:v>95.454545454545453</c:v>
                      </c:pt>
                      <c:pt idx="48">
                        <c:v>96.491228070175438</c:v>
                      </c:pt>
                      <c:pt idx="49">
                        <c:v>100</c:v>
                      </c:pt>
                    </c:numCache>
                  </c:numRef>
                </c:val>
                <c:smooth val="0"/>
                <c:extLst xmlns:c15="http://schemas.microsoft.com/office/drawing/2012/chart">
                  <c:ext xmlns:c16="http://schemas.microsoft.com/office/drawing/2014/chart" uri="{C3380CC4-5D6E-409C-BE32-E72D297353CC}">
                    <c16:uniqueId val="{00000007-53A8-47AA-90A2-90A4C0776D4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'測定年-生年-陽性率'!$F$1</c15:sqref>
                        </c15:formulaRef>
                      </c:ext>
                    </c:extLst>
                    <c:strCache>
                      <c:ptCount val="1"/>
                      <c:pt idx="0">
                        <c:v>2012</c:v>
                      </c:pt>
                    </c:strCache>
                  </c:strRef>
                </c:tx>
                <c:spPr>
                  <a:ln w="19050"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'測定年-生年-陽性率'!$F$2:$F$65</c15:sqref>
                        </c15:formulaRef>
                      </c:ext>
                    </c:extLst>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98.795180722891573</c:v>
                      </c:pt>
                      <c:pt idx="16">
                        <c:v>98.461538461538467</c:v>
                      </c:pt>
                      <c:pt idx="17">
                        <c:v>100</c:v>
                      </c:pt>
                      <c:pt idx="18">
                        <c:v>100</c:v>
                      </c:pt>
                      <c:pt idx="19">
                        <c:v>100</c:v>
                      </c:pt>
                      <c:pt idx="20">
                        <c:v>100</c:v>
                      </c:pt>
                      <c:pt idx="21">
                        <c:v>100</c:v>
                      </c:pt>
                      <c:pt idx="22">
                        <c:v>100</c:v>
                      </c:pt>
                      <c:pt idx="23">
                        <c:v>100</c:v>
                      </c:pt>
                      <c:pt idx="24">
                        <c:v>100</c:v>
                      </c:pt>
                      <c:pt idx="25">
                        <c:v>94.117647058823536</c:v>
                      </c:pt>
                      <c:pt idx="26">
                        <c:v>100</c:v>
                      </c:pt>
                      <c:pt idx="27">
                        <c:v>100</c:v>
                      </c:pt>
                      <c:pt idx="28">
                        <c:v>100</c:v>
                      </c:pt>
                      <c:pt idx="29">
                        <c:v>100</c:v>
                      </c:pt>
                      <c:pt idx="30">
                        <c:v>100</c:v>
                      </c:pt>
                      <c:pt idx="31">
                        <c:v>98.717948717948715</c:v>
                      </c:pt>
                      <c:pt idx="32">
                        <c:v>97.142857142857139</c:v>
                      </c:pt>
                      <c:pt idx="33">
                        <c:v>100</c:v>
                      </c:pt>
                      <c:pt idx="34">
                        <c:v>92.857142857142861</c:v>
                      </c:pt>
                      <c:pt idx="35">
                        <c:v>100</c:v>
                      </c:pt>
                      <c:pt idx="36">
                        <c:v>96.629213483146074</c:v>
                      </c:pt>
                      <c:pt idx="37">
                        <c:v>97.222222222222229</c:v>
                      </c:pt>
                      <c:pt idx="38">
                        <c:v>100</c:v>
                      </c:pt>
                      <c:pt idx="39">
                        <c:v>95.652173913043484</c:v>
                      </c:pt>
                      <c:pt idx="40">
                        <c:v>96.666666666666671</c:v>
                      </c:pt>
                      <c:pt idx="41">
                        <c:v>95.238095238095241</c:v>
                      </c:pt>
                      <c:pt idx="42">
                        <c:v>93.023255813953483</c:v>
                      </c:pt>
                      <c:pt idx="43">
                        <c:v>94.285714285714292</c:v>
                      </c:pt>
                      <c:pt idx="44">
                        <c:v>92.452830188679243</c:v>
                      </c:pt>
                      <c:pt idx="45">
                        <c:v>93.333333333333329</c:v>
                      </c:pt>
                      <c:pt idx="46">
                        <c:v>90.476190476190482</c:v>
                      </c:pt>
                      <c:pt idx="47">
                        <c:v>92.307692307692307</c:v>
                      </c:pt>
                      <c:pt idx="48">
                        <c:v>94.20289855072464</c:v>
                      </c:pt>
                      <c:pt idx="49">
                        <c:v>93.84615384615384</c:v>
                      </c:pt>
                      <c:pt idx="50">
                        <c:v>86.885245901639351</c:v>
                      </c:pt>
                      <c:pt idx="51">
                        <c:v>90.163934426229503</c:v>
                      </c:pt>
                    </c:numCache>
                  </c:numRef>
                </c:val>
                <c:smooth val="0"/>
                <c:extLst xmlns:c15="http://schemas.microsoft.com/office/drawing/2012/chart">
                  <c:ext xmlns:c16="http://schemas.microsoft.com/office/drawing/2014/chart" uri="{C3380CC4-5D6E-409C-BE32-E72D297353CC}">
                    <c16:uniqueId val="{00000008-53A8-47AA-90A2-90A4C0776D4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'測定年-生年-陽性率'!$G$1</c15:sqref>
                        </c15:formulaRef>
                      </c:ext>
                    </c:extLst>
                    <c:strCache>
                      <c:ptCount val="1"/>
                      <c:pt idx="0">
                        <c:v>2013</c:v>
                      </c:pt>
                    </c:strCache>
                  </c:strRef>
                </c:tx>
                <c:spPr>
                  <a:ln w="19050"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'測定年-生年-陽性率'!$G$2:$G$65</c15:sqref>
                        </c15:formulaRef>
                      </c:ext>
                    </c:extLst>
                    <c:numCache>
                      <c:formatCode>General</c:formatCode>
                      <c:ptCount val="64"/>
                      <c:pt idx="0">
                        <c:v>100</c:v>
                      </c:pt>
                      <c:pt idx="1">
                        <c:v>100</c:v>
                      </c:pt>
                      <c:pt idx="2">
                        <c:v>100</c:v>
                      </c:pt>
                      <c:pt idx="3">
                        <c:v>93.333333333333329</c:v>
                      </c:pt>
                      <c:pt idx="4">
                        <c:v>100</c:v>
                      </c:pt>
                      <c:pt idx="5">
                        <c:v>100</c:v>
                      </c:pt>
                      <c:pt idx="6">
                        <c:v>100</c:v>
                      </c:pt>
                      <c:pt idx="7">
                        <c:v>100</c:v>
                      </c:pt>
                      <c:pt idx="8">
                        <c:v>94.444444444444443</c:v>
                      </c:pt>
                      <c:pt idx="9">
                        <c:v>92.592592592592595</c:v>
                      </c:pt>
                      <c:pt idx="10">
                        <c:v>100</c:v>
                      </c:pt>
                      <c:pt idx="11">
                        <c:v>100</c:v>
                      </c:pt>
                      <c:pt idx="12">
                        <c:v>100</c:v>
                      </c:pt>
                      <c:pt idx="13">
                        <c:v>97.647058823529406</c:v>
                      </c:pt>
                      <c:pt idx="14">
                        <c:v>96.969696969696969</c:v>
                      </c:pt>
                      <c:pt idx="15">
                        <c:v>98.113207547169807</c:v>
                      </c:pt>
                      <c:pt idx="16">
                        <c:v>98.347107438016522</c:v>
                      </c:pt>
                      <c:pt idx="17">
                        <c:v>100</c:v>
                      </c:pt>
                      <c:pt idx="18">
                        <c:v>97.115384615384613</c:v>
                      </c:pt>
                      <c:pt idx="19">
                        <c:v>98.113207547169807</c:v>
                      </c:pt>
                      <c:pt idx="20">
                        <c:v>97.727272727272734</c:v>
                      </c:pt>
                      <c:pt idx="21">
                        <c:v>98.095238095238102</c:v>
                      </c:pt>
                      <c:pt idx="22">
                        <c:v>98.148148148148152</c:v>
                      </c:pt>
                      <c:pt idx="23">
                        <c:v>95.78947368421052</c:v>
                      </c:pt>
                      <c:pt idx="24">
                        <c:v>94.949494949494948</c:v>
                      </c:pt>
                      <c:pt idx="25">
                        <c:v>95.833333333333329</c:v>
                      </c:pt>
                      <c:pt idx="26">
                        <c:v>94.642857142857139</c:v>
                      </c:pt>
                      <c:pt idx="27">
                        <c:v>94.736842105263165</c:v>
                      </c:pt>
                      <c:pt idx="28">
                        <c:v>96.296296296296291</c:v>
                      </c:pt>
                      <c:pt idx="29">
                        <c:v>93.939393939393938</c:v>
                      </c:pt>
                      <c:pt idx="30">
                        <c:v>95</c:v>
                      </c:pt>
                      <c:pt idx="31">
                        <c:v>95.555555555555557</c:v>
                      </c:pt>
                      <c:pt idx="32">
                        <c:v>93.518518518518519</c:v>
                      </c:pt>
                      <c:pt idx="33">
                        <c:v>96.551724137931032</c:v>
                      </c:pt>
                      <c:pt idx="34">
                        <c:v>90</c:v>
                      </c:pt>
                      <c:pt idx="35">
                        <c:v>93.333333333333329</c:v>
                      </c:pt>
                      <c:pt idx="36">
                        <c:v>98.113207547169807</c:v>
                      </c:pt>
                      <c:pt idx="37">
                        <c:v>91.578947368421055</c:v>
                      </c:pt>
                      <c:pt idx="38">
                        <c:v>90.384615384615387</c:v>
                      </c:pt>
                      <c:pt idx="39">
                        <c:v>100</c:v>
                      </c:pt>
                      <c:pt idx="40">
                        <c:v>88.888888888888886</c:v>
                      </c:pt>
                      <c:pt idx="41">
                        <c:v>83.333333333333329</c:v>
                      </c:pt>
                      <c:pt idx="42">
                        <c:v>79.310344827586206</c:v>
                      </c:pt>
                      <c:pt idx="43">
                        <c:v>89.473684210526315</c:v>
                      </c:pt>
                      <c:pt idx="44">
                        <c:v>81.578947368421055</c:v>
                      </c:pt>
                      <c:pt idx="45">
                        <c:v>78.571428571428569</c:v>
                      </c:pt>
                      <c:pt idx="46">
                        <c:v>80</c:v>
                      </c:pt>
                      <c:pt idx="47">
                        <c:v>80</c:v>
                      </c:pt>
                      <c:pt idx="48">
                        <c:v>50.793650793650791</c:v>
                      </c:pt>
                      <c:pt idx="49">
                        <c:v>58.974358974358971</c:v>
                      </c:pt>
                      <c:pt idx="50">
                        <c:v>53.097345132743364</c:v>
                      </c:pt>
                      <c:pt idx="51">
                        <c:v>62.777777777777779</c:v>
                      </c:pt>
                      <c:pt idx="52">
                        <c:v>52.564102564102562</c:v>
                      </c:pt>
                    </c:numCache>
                  </c:numRef>
                </c:val>
                <c:smooth val="0"/>
                <c:extLst xmlns:c15="http://schemas.microsoft.com/office/drawing/2012/chart">
                  <c:ext xmlns:c16="http://schemas.microsoft.com/office/drawing/2014/chart" uri="{C3380CC4-5D6E-409C-BE32-E72D297353CC}">
                    <c16:uniqueId val="{00000009-53A8-47AA-90A2-90A4C0776D46}"/>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'測定年-生年-陽性率'!$I$1</c15:sqref>
                        </c15:formulaRef>
                      </c:ext>
                    </c:extLst>
                    <c:strCache>
                      <c:ptCount val="1"/>
                      <c:pt idx="0">
                        <c:v>2015</c:v>
                      </c:pt>
                    </c:strCache>
                  </c:strRef>
                </c:tx>
                <c:spPr>
                  <a:ln w="19050"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'測定年-生年-陽性率'!$I$2:$I$65</c15:sqref>
                        </c15:formulaRef>
                      </c:ext>
                    </c:extLst>
                    <c:numCache>
                      <c:formatCode>General</c:formatCode>
                      <c:ptCount val="64"/>
                      <c:pt idx="0">
                        <c:v>100</c:v>
                      </c:pt>
                      <c:pt idx="1">
                        <c:v>100</c:v>
                      </c:pt>
                      <c:pt idx="2">
                        <c:v>100</c:v>
                      </c:pt>
                      <c:pt idx="3">
                        <c:v>100</c:v>
                      </c:pt>
                      <c:pt idx="4">
                        <c:v>100</c:v>
                      </c:pt>
                      <c:pt idx="5">
                        <c:v>100</c:v>
                      </c:pt>
                      <c:pt idx="6">
                        <c:v>92.307692307692307</c:v>
                      </c:pt>
                      <c:pt idx="7">
                        <c:v>100</c:v>
                      </c:pt>
                      <c:pt idx="8">
                        <c:v>100</c:v>
                      </c:pt>
                      <c:pt idx="9">
                        <c:v>100</c:v>
                      </c:pt>
                      <c:pt idx="10">
                        <c:v>100</c:v>
                      </c:pt>
                      <c:pt idx="11">
                        <c:v>100</c:v>
                      </c:pt>
                      <c:pt idx="12">
                        <c:v>96.774193548387103</c:v>
                      </c:pt>
                      <c:pt idx="13">
                        <c:v>96.774193548387103</c:v>
                      </c:pt>
                      <c:pt idx="14">
                        <c:v>96.774193548387103</c:v>
                      </c:pt>
                      <c:pt idx="15">
                        <c:v>90.909090909090907</c:v>
                      </c:pt>
                      <c:pt idx="16">
                        <c:v>95.348837209302332</c:v>
                      </c:pt>
                      <c:pt idx="17">
                        <c:v>100</c:v>
                      </c:pt>
                      <c:pt idx="18">
                        <c:v>100</c:v>
                      </c:pt>
                      <c:pt idx="19">
                        <c:v>96.969696969696969</c:v>
                      </c:pt>
                      <c:pt idx="20">
                        <c:v>100</c:v>
                      </c:pt>
                      <c:pt idx="21">
                        <c:v>96</c:v>
                      </c:pt>
                      <c:pt idx="22">
                        <c:v>98.245614035087726</c:v>
                      </c:pt>
                      <c:pt idx="23">
                        <c:v>97.826086956521735</c:v>
                      </c:pt>
                      <c:pt idx="24">
                        <c:v>94.285714285714292</c:v>
                      </c:pt>
                      <c:pt idx="25">
                        <c:v>87.755102040816325</c:v>
                      </c:pt>
                      <c:pt idx="26">
                        <c:v>94.117647058823536</c:v>
                      </c:pt>
                      <c:pt idx="27">
                        <c:v>97.674418604651166</c:v>
                      </c:pt>
                      <c:pt idx="28">
                        <c:v>89.65517241379311</c:v>
                      </c:pt>
                      <c:pt idx="29">
                        <c:v>96.774193548387103</c:v>
                      </c:pt>
                      <c:pt idx="30">
                        <c:v>92.592592592592595</c:v>
                      </c:pt>
                      <c:pt idx="31">
                        <c:v>100</c:v>
                      </c:pt>
                      <c:pt idx="32">
                        <c:v>96.551724137931032</c:v>
                      </c:pt>
                      <c:pt idx="33">
                        <c:v>94</c:v>
                      </c:pt>
                      <c:pt idx="34">
                        <c:v>89.719626168224295</c:v>
                      </c:pt>
                      <c:pt idx="35">
                        <c:v>91.666666666666671</c:v>
                      </c:pt>
                      <c:pt idx="36">
                        <c:v>90.540540540540547</c:v>
                      </c:pt>
                      <c:pt idx="37">
                        <c:v>89.473684210526315</c:v>
                      </c:pt>
                      <c:pt idx="38">
                        <c:v>96.428571428571431</c:v>
                      </c:pt>
                      <c:pt idx="39">
                        <c:v>93.333333333333329</c:v>
                      </c:pt>
                      <c:pt idx="40">
                        <c:v>93.103448275862064</c:v>
                      </c:pt>
                      <c:pt idx="41">
                        <c:v>66.666666666666671</c:v>
                      </c:pt>
                      <c:pt idx="42">
                        <c:v>89.473684210526315</c:v>
                      </c:pt>
                      <c:pt idx="43">
                        <c:v>72</c:v>
                      </c:pt>
                      <c:pt idx="44">
                        <c:v>65.384615384615387</c:v>
                      </c:pt>
                      <c:pt idx="45">
                        <c:v>76.666666666666671</c:v>
                      </c:pt>
                      <c:pt idx="46">
                        <c:v>61.29032258064516</c:v>
                      </c:pt>
                      <c:pt idx="47">
                        <c:v>79.245283018867923</c:v>
                      </c:pt>
                      <c:pt idx="48">
                        <c:v>56.60377358490566</c:v>
                      </c:pt>
                      <c:pt idx="49">
                        <c:v>57.377049180327866</c:v>
                      </c:pt>
                      <c:pt idx="50">
                        <c:v>60.869565217391305</c:v>
                      </c:pt>
                      <c:pt idx="51">
                        <c:v>62.121212121212125</c:v>
                      </c:pt>
                      <c:pt idx="52">
                        <c:v>80.246913580246911</c:v>
                      </c:pt>
                      <c:pt idx="53">
                        <c:v>85.294117647058826</c:v>
                      </c:pt>
                      <c:pt idx="54">
                        <c:v>66.666666666666671</c:v>
                      </c:pt>
                    </c:numCache>
                  </c:numRef>
                </c:val>
                <c:smooth val="0"/>
                <c:extLst xmlns:c15="http://schemas.microsoft.com/office/drawing/2012/chart">
                  <c:ext xmlns:c16="http://schemas.microsoft.com/office/drawing/2014/chart" uri="{C3380CC4-5D6E-409C-BE32-E72D297353CC}">
                    <c16:uniqueId val="{0000000A-53A8-47AA-90A2-90A4C0776D46}"/>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'測定年-生年-陽性率'!$J$1</c15:sqref>
                        </c15:formulaRef>
                      </c:ext>
                    </c:extLst>
                    <c:strCache>
                      <c:ptCount val="1"/>
                      <c:pt idx="0">
                        <c:v>2016</c:v>
                      </c:pt>
                    </c:strCache>
                  </c:strRef>
                </c:tx>
                <c:spPr>
                  <a:ln w="19050"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'測定年-生年-陽性率'!$J$2:$J$65</c15:sqref>
                        </c15:formulaRef>
                      </c:ext>
                    </c:extLst>
                    <c:numCache>
                      <c:formatCode>General</c:formatCode>
                      <c:ptCount val="64"/>
                      <c:pt idx="0">
                        <c:v>100</c:v>
                      </c:pt>
                      <c:pt idx="1">
                        <c:v>80</c:v>
                      </c:pt>
                      <c:pt idx="2">
                        <c:v>100</c:v>
                      </c:pt>
                      <c:pt idx="3">
                        <c:v>100</c:v>
                      </c:pt>
                      <c:pt idx="4">
                        <c:v>100</c:v>
                      </c:pt>
                      <c:pt idx="5">
                        <c:v>100</c:v>
                      </c:pt>
                      <c:pt idx="6">
                        <c:v>100</c:v>
                      </c:pt>
                      <c:pt idx="7">
                        <c:v>100</c:v>
                      </c:pt>
                      <c:pt idx="8">
                        <c:v>94.117647058823536</c:v>
                      </c:pt>
                      <c:pt idx="9">
                        <c:v>96.428571428571431</c:v>
                      </c:pt>
                      <c:pt idx="10">
                        <c:v>100</c:v>
                      </c:pt>
                      <c:pt idx="11">
                        <c:v>100</c:v>
                      </c:pt>
                      <c:pt idx="12">
                        <c:v>97.058823529411768</c:v>
                      </c:pt>
                      <c:pt idx="13">
                        <c:v>100</c:v>
                      </c:pt>
                      <c:pt idx="14">
                        <c:v>97.560975609756099</c:v>
                      </c:pt>
                      <c:pt idx="15">
                        <c:v>96.36363636363636</c:v>
                      </c:pt>
                      <c:pt idx="16">
                        <c:v>98.245614035087726</c:v>
                      </c:pt>
                      <c:pt idx="17">
                        <c:v>95.744680851063833</c:v>
                      </c:pt>
                      <c:pt idx="18">
                        <c:v>95</c:v>
                      </c:pt>
                      <c:pt idx="19">
                        <c:v>93.220338983050851</c:v>
                      </c:pt>
                      <c:pt idx="20">
                        <c:v>98.181818181818187</c:v>
                      </c:pt>
                      <c:pt idx="21">
                        <c:v>98.387096774193552</c:v>
                      </c:pt>
                      <c:pt idx="22">
                        <c:v>97.560975609756099</c:v>
                      </c:pt>
                      <c:pt idx="23">
                        <c:v>94.827586206896555</c:v>
                      </c:pt>
                      <c:pt idx="24">
                        <c:v>90.909090909090907</c:v>
                      </c:pt>
                      <c:pt idx="25">
                        <c:v>98.275862068965523</c:v>
                      </c:pt>
                      <c:pt idx="26">
                        <c:v>97.183098591549296</c:v>
                      </c:pt>
                      <c:pt idx="27">
                        <c:v>90</c:v>
                      </c:pt>
                      <c:pt idx="28">
                        <c:v>92.156862745098039</c:v>
                      </c:pt>
                      <c:pt idx="29">
                        <c:v>95.238095238095241</c:v>
                      </c:pt>
                      <c:pt idx="30">
                        <c:v>97.560975609756099</c:v>
                      </c:pt>
                      <c:pt idx="31">
                        <c:v>93.939393939393938</c:v>
                      </c:pt>
                      <c:pt idx="32">
                        <c:v>93.75</c:v>
                      </c:pt>
                      <c:pt idx="33">
                        <c:v>89.285714285714292</c:v>
                      </c:pt>
                      <c:pt idx="34">
                        <c:v>96.774193548387103</c:v>
                      </c:pt>
                      <c:pt idx="35">
                        <c:v>92.771084337349393</c:v>
                      </c:pt>
                      <c:pt idx="36">
                        <c:v>86.666666666666671</c:v>
                      </c:pt>
                      <c:pt idx="37">
                        <c:v>92.134831460674164</c:v>
                      </c:pt>
                      <c:pt idx="38">
                        <c:v>87.179487179487182</c:v>
                      </c:pt>
                      <c:pt idx="39">
                        <c:v>93.75</c:v>
                      </c:pt>
                      <c:pt idx="40">
                        <c:v>97.777777777777771</c:v>
                      </c:pt>
                      <c:pt idx="41">
                        <c:v>86.666666666666671</c:v>
                      </c:pt>
                      <c:pt idx="42">
                        <c:v>76.19047619047619</c:v>
                      </c:pt>
                      <c:pt idx="43">
                        <c:v>77.5</c:v>
                      </c:pt>
                      <c:pt idx="44">
                        <c:v>82.352941176470594</c:v>
                      </c:pt>
                      <c:pt idx="45">
                        <c:v>75.757575757575751</c:v>
                      </c:pt>
                      <c:pt idx="46">
                        <c:v>72.972972972972968</c:v>
                      </c:pt>
                      <c:pt idx="47">
                        <c:v>71.428571428571431</c:v>
                      </c:pt>
                      <c:pt idx="48">
                        <c:v>74</c:v>
                      </c:pt>
                      <c:pt idx="49">
                        <c:v>67.272727272727266</c:v>
                      </c:pt>
                      <c:pt idx="50">
                        <c:v>70.666666666666671</c:v>
                      </c:pt>
                      <c:pt idx="51">
                        <c:v>67.79661016949153</c:v>
                      </c:pt>
                      <c:pt idx="52">
                        <c:v>67.816091954022994</c:v>
                      </c:pt>
                      <c:pt idx="53">
                        <c:v>67.415730337078656</c:v>
                      </c:pt>
                      <c:pt idx="54">
                        <c:v>72.38095238095238</c:v>
                      </c:pt>
                      <c:pt idx="55">
                        <c:v>67.241379310344826</c:v>
                      </c:pt>
                    </c:numCache>
                  </c:numRef>
                </c:val>
                <c:smooth val="0"/>
                <c:extLst xmlns:c15="http://schemas.microsoft.com/office/drawing/2012/chart">
                  <c:ext xmlns:c16="http://schemas.microsoft.com/office/drawing/2014/chart" uri="{C3380CC4-5D6E-409C-BE32-E72D297353CC}">
                    <c16:uniqueId val="{0000000B-53A8-47AA-90A2-90A4C0776D46}"/>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'測定年-生年-陽性率'!$L$1</c15:sqref>
                        </c15:formulaRef>
                      </c:ext>
                    </c:extLst>
                    <c:strCache>
                      <c:ptCount val="1"/>
                      <c:pt idx="0">
                        <c:v>2018</c:v>
                      </c:pt>
                    </c:strCache>
                  </c:strRef>
                </c:tx>
                <c:spPr>
                  <a:ln w="19050"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'測定年-生年-陽性率'!$L$2:$L$65</c15:sqref>
                        </c15:formulaRef>
                      </c:ext>
                    </c:extLst>
                    <c:numCache>
                      <c:formatCode>General</c:formatCode>
                      <c:ptCount val="64"/>
                      <c:pt idx="0">
                        <c:v>93.75</c:v>
                      </c:pt>
                      <c:pt idx="1">
                        <c:v>100</c:v>
                      </c:pt>
                      <c:pt idx="2">
                        <c:v>96.296296296296291</c:v>
                      </c:pt>
                      <c:pt idx="3">
                        <c:v>95.833333333333329</c:v>
                      </c:pt>
                      <c:pt idx="4">
                        <c:v>100</c:v>
                      </c:pt>
                      <c:pt idx="5">
                        <c:v>100</c:v>
                      </c:pt>
                      <c:pt idx="6">
                        <c:v>100</c:v>
                      </c:pt>
                      <c:pt idx="7">
                        <c:v>100</c:v>
                      </c:pt>
                      <c:pt idx="8">
                        <c:v>100</c:v>
                      </c:pt>
                      <c:pt idx="9">
                        <c:v>95</c:v>
                      </c:pt>
                      <c:pt idx="10">
                        <c:v>96</c:v>
                      </c:pt>
                      <c:pt idx="11">
                        <c:v>96.491228070175438</c:v>
                      </c:pt>
                      <c:pt idx="12">
                        <c:v>97.872340425531917</c:v>
                      </c:pt>
                      <c:pt idx="13">
                        <c:v>98.245614035087726</c:v>
                      </c:pt>
                      <c:pt idx="14">
                        <c:v>96.610169491525426</c:v>
                      </c:pt>
                      <c:pt idx="15">
                        <c:v>96.226415094339629</c:v>
                      </c:pt>
                      <c:pt idx="16">
                        <c:v>100</c:v>
                      </c:pt>
                      <c:pt idx="17">
                        <c:v>93.442622950819668</c:v>
                      </c:pt>
                      <c:pt idx="18">
                        <c:v>96.666666666666671</c:v>
                      </c:pt>
                      <c:pt idx="19">
                        <c:v>96.969696969696969</c:v>
                      </c:pt>
                      <c:pt idx="20">
                        <c:v>100</c:v>
                      </c:pt>
                      <c:pt idx="21">
                        <c:v>92.753623188405797</c:v>
                      </c:pt>
                      <c:pt idx="22">
                        <c:v>93.589743589743591</c:v>
                      </c:pt>
                      <c:pt idx="23">
                        <c:v>94.791666666666671</c:v>
                      </c:pt>
                      <c:pt idx="24">
                        <c:v>93.75</c:v>
                      </c:pt>
                      <c:pt idx="25">
                        <c:v>95</c:v>
                      </c:pt>
                      <c:pt idx="26">
                        <c:v>93.406593406593402</c:v>
                      </c:pt>
                      <c:pt idx="27">
                        <c:v>97.727272727272734</c:v>
                      </c:pt>
                      <c:pt idx="28">
                        <c:v>95.6989247311828</c:v>
                      </c:pt>
                      <c:pt idx="29">
                        <c:v>89.898989898989896</c:v>
                      </c:pt>
                      <c:pt idx="30">
                        <c:v>88.52459016393442</c:v>
                      </c:pt>
                      <c:pt idx="31">
                        <c:v>90</c:v>
                      </c:pt>
                      <c:pt idx="32">
                        <c:v>90.322580645161295</c:v>
                      </c:pt>
                      <c:pt idx="33">
                        <c:v>97.142857142857139</c:v>
                      </c:pt>
                      <c:pt idx="34">
                        <c:v>88.235294117647058</c:v>
                      </c:pt>
                      <c:pt idx="35">
                        <c:v>89.473684210526315</c:v>
                      </c:pt>
                      <c:pt idx="36">
                        <c:v>87.5</c:v>
                      </c:pt>
                      <c:pt idx="37">
                        <c:v>89.743589743589737</c:v>
                      </c:pt>
                      <c:pt idx="38">
                        <c:v>93.043478260869563</c:v>
                      </c:pt>
                      <c:pt idx="39">
                        <c:v>91.851851851851848</c:v>
                      </c:pt>
                      <c:pt idx="40">
                        <c:v>87.5</c:v>
                      </c:pt>
                      <c:pt idx="41">
                        <c:v>89.361702127659569</c:v>
                      </c:pt>
                      <c:pt idx="42">
                        <c:v>85.18518518518519</c:v>
                      </c:pt>
                      <c:pt idx="43">
                        <c:v>83.333333333333329</c:v>
                      </c:pt>
                      <c:pt idx="44">
                        <c:v>77.777777777777771</c:v>
                      </c:pt>
                      <c:pt idx="45">
                        <c:v>82.608695652173907</c:v>
                      </c:pt>
                      <c:pt idx="46">
                        <c:v>72</c:v>
                      </c:pt>
                      <c:pt idx="47">
                        <c:v>76.19047619047619</c:v>
                      </c:pt>
                      <c:pt idx="48">
                        <c:v>76.92307692307692</c:v>
                      </c:pt>
                      <c:pt idx="49">
                        <c:v>65.957446808510639</c:v>
                      </c:pt>
                      <c:pt idx="50">
                        <c:v>52.941176470588232</c:v>
                      </c:pt>
                      <c:pt idx="51">
                        <c:v>50.746268656716417</c:v>
                      </c:pt>
                      <c:pt idx="52">
                        <c:v>50.684931506849317</c:v>
                      </c:pt>
                      <c:pt idx="53">
                        <c:v>50</c:v>
                      </c:pt>
                      <c:pt idx="54">
                        <c:v>43.902439024390247</c:v>
                      </c:pt>
                      <c:pt idx="55">
                        <c:v>62.195121951219512</c:v>
                      </c:pt>
                      <c:pt idx="56">
                        <c:v>75.735294117647058</c:v>
                      </c:pt>
                      <c:pt idx="57">
                        <c:v>57.575757575757578</c:v>
                      </c:pt>
                    </c:numCache>
                  </c:numRef>
                </c:val>
                <c:smooth val="0"/>
                <c:extLst xmlns:c15="http://schemas.microsoft.com/office/drawing/2012/chart">
                  <c:ext xmlns:c16="http://schemas.microsoft.com/office/drawing/2014/chart" uri="{C3380CC4-5D6E-409C-BE32-E72D297353CC}">
                    <c16:uniqueId val="{0000000C-53A8-47AA-90A2-90A4C0776D46}"/>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'測定年-生年-陽性率'!$M$1</c15:sqref>
                        </c15:formulaRef>
                      </c:ext>
                    </c:extLst>
                    <c:strCache>
                      <c:ptCount val="1"/>
                      <c:pt idx="0">
                        <c:v>2019</c:v>
                      </c:pt>
                    </c:strCache>
                  </c:strRef>
                </c:tx>
                <c:spPr>
                  <a:ln w="19050"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'測定年-生年-陽性率'!$M$2:$M$65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94.736842105263165</c:v>
                      </c:pt>
                      <c:pt idx="10">
                        <c:v>96.774193548387103</c:v>
                      </c:pt>
                      <c:pt idx="11">
                        <c:v>100</c:v>
                      </c:pt>
                      <c:pt idx="12">
                        <c:v>95.121951219512198</c:v>
                      </c:pt>
                      <c:pt idx="13">
                        <c:v>95.238095238095241</c:v>
                      </c:pt>
                      <c:pt idx="14">
                        <c:v>93.023255813953483</c:v>
                      </c:pt>
                      <c:pt idx="15">
                        <c:v>93.181818181818187</c:v>
                      </c:pt>
                      <c:pt idx="16">
                        <c:v>91.891891891891888</c:v>
                      </c:pt>
                      <c:pt idx="17">
                        <c:v>97.560975609756099</c:v>
                      </c:pt>
                      <c:pt idx="18">
                        <c:v>93.103448275862064</c:v>
                      </c:pt>
                      <c:pt idx="19">
                        <c:v>98.275862068965523</c:v>
                      </c:pt>
                      <c:pt idx="20">
                        <c:v>93.939393939393938</c:v>
                      </c:pt>
                      <c:pt idx="21">
                        <c:v>95.238095238095241</c:v>
                      </c:pt>
                      <c:pt idx="22">
                        <c:v>93.442622950819668</c:v>
                      </c:pt>
                      <c:pt idx="23">
                        <c:v>93.333333333333329</c:v>
                      </c:pt>
                      <c:pt idx="24">
                        <c:v>90.140845070422529</c:v>
                      </c:pt>
                      <c:pt idx="25">
                        <c:v>96.428571428571431</c:v>
                      </c:pt>
                      <c:pt idx="26">
                        <c:v>91.549295774647888</c:v>
                      </c:pt>
                      <c:pt idx="27">
                        <c:v>93.150684931506845</c:v>
                      </c:pt>
                      <c:pt idx="28">
                        <c:v>86.021505376344081</c:v>
                      </c:pt>
                      <c:pt idx="29">
                        <c:v>86.206896551724142</c:v>
                      </c:pt>
                      <c:pt idx="30">
                        <c:v>91.780821917808225</c:v>
                      </c:pt>
                      <c:pt idx="31">
                        <c:v>80</c:v>
                      </c:pt>
                      <c:pt idx="32">
                        <c:v>96.825396825396822</c:v>
                      </c:pt>
                      <c:pt idx="33">
                        <c:v>89.795918367346943</c:v>
                      </c:pt>
                      <c:pt idx="34">
                        <c:v>89.795918367346943</c:v>
                      </c:pt>
                      <c:pt idx="35">
                        <c:v>93.333333333333329</c:v>
                      </c:pt>
                      <c:pt idx="36">
                        <c:v>97.058823529411768</c:v>
                      </c:pt>
                      <c:pt idx="37">
                        <c:v>96.774193548387103</c:v>
                      </c:pt>
                      <c:pt idx="38">
                        <c:v>87.341772151898738</c:v>
                      </c:pt>
                      <c:pt idx="39">
                        <c:v>88.505747126436788</c:v>
                      </c:pt>
                      <c:pt idx="40">
                        <c:v>86.387434554973822</c:v>
                      </c:pt>
                      <c:pt idx="41">
                        <c:v>85.245901639344268</c:v>
                      </c:pt>
                      <c:pt idx="42">
                        <c:v>91.304347826086953</c:v>
                      </c:pt>
                      <c:pt idx="43">
                        <c:v>78.181818181818187</c:v>
                      </c:pt>
                      <c:pt idx="44">
                        <c:v>78.787878787878782</c:v>
                      </c:pt>
                      <c:pt idx="45">
                        <c:v>50</c:v>
                      </c:pt>
                      <c:pt idx="46">
                        <c:v>80.952380952380949</c:v>
                      </c:pt>
                      <c:pt idx="47">
                        <c:v>62.5</c:v>
                      </c:pt>
                      <c:pt idx="48">
                        <c:v>62.857142857142854</c:v>
                      </c:pt>
                      <c:pt idx="49">
                        <c:v>76.92307692307692</c:v>
                      </c:pt>
                      <c:pt idx="50">
                        <c:v>48.936170212765958</c:v>
                      </c:pt>
                      <c:pt idx="51">
                        <c:v>52.38095238095238</c:v>
                      </c:pt>
                      <c:pt idx="52">
                        <c:v>45.454545454545453</c:v>
                      </c:pt>
                      <c:pt idx="53">
                        <c:v>46.753246753246756</c:v>
                      </c:pt>
                      <c:pt idx="54">
                        <c:v>43.75</c:v>
                      </c:pt>
                      <c:pt idx="55">
                        <c:v>44.927536231884055</c:v>
                      </c:pt>
                      <c:pt idx="56">
                        <c:v>51.25</c:v>
                      </c:pt>
                      <c:pt idx="57">
                        <c:v>58.163265306122447</c:v>
                      </c:pt>
                      <c:pt idx="58">
                        <c:v>47.368421052631582</c:v>
                      </c:pt>
                    </c:numCache>
                  </c:numRef>
                </c:val>
                <c:smooth val="0"/>
                <c:extLst xmlns:c15="http://schemas.microsoft.com/office/drawing/2012/chart">
                  <c:ext xmlns:c16="http://schemas.microsoft.com/office/drawing/2014/chart" uri="{C3380CC4-5D6E-409C-BE32-E72D297353CC}">
                    <c16:uniqueId val="{0000000D-53A8-47AA-90A2-90A4C0776D46}"/>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'測定年-生年-陽性率'!$O$1</c15:sqref>
                        </c15:formulaRef>
                      </c:ext>
                    </c:extLst>
                    <c:strCache>
                      <c:ptCount val="1"/>
                      <c:pt idx="0">
                        <c:v>2021</c:v>
                      </c:pt>
                    </c:strCache>
                  </c:strRef>
                </c:tx>
                <c:spPr>
                  <a:ln w="19050" cap="rnd">
                    <a:solidFill>
                      <a:schemeClr val="accent2">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'測定年-生年-陽性率'!$O$2:$O$65</c15:sqref>
                        </c15:formulaRef>
                      </c:ext>
                    </c:extLst>
                    <c:numCache>
                      <c:formatCode>General</c:formatCode>
                      <c:ptCount val="64"/>
                      <c:pt idx="0">
                        <c:v>100</c:v>
                      </c:pt>
                      <c:pt idx="1">
                        <c:v>100</c:v>
                      </c:pt>
                      <c:pt idx="2">
                        <c:v>100</c:v>
                      </c:pt>
                      <c:pt idx="3">
                        <c:v>83.333333333333329</c:v>
                      </c:pt>
                      <c:pt idx="4">
                        <c:v>100</c:v>
                      </c:pt>
                      <c:pt idx="5">
                        <c:v>95</c:v>
                      </c:pt>
                      <c:pt idx="6">
                        <c:v>100</c:v>
                      </c:pt>
                      <c:pt idx="7">
                        <c:v>80</c:v>
                      </c:pt>
                      <c:pt idx="8">
                        <c:v>93.333333333333329</c:v>
                      </c:pt>
                      <c:pt idx="9">
                        <c:v>95</c:v>
                      </c:pt>
                      <c:pt idx="10">
                        <c:v>100</c:v>
                      </c:pt>
                      <c:pt idx="11">
                        <c:v>100</c:v>
                      </c:pt>
                      <c:pt idx="12">
                        <c:v>100</c:v>
                      </c:pt>
                      <c:pt idx="13">
                        <c:v>100</c:v>
                      </c:pt>
                      <c:pt idx="14">
                        <c:v>96.969696969696969</c:v>
                      </c:pt>
                      <c:pt idx="15">
                        <c:v>94.285714285714292</c:v>
                      </c:pt>
                      <c:pt idx="16">
                        <c:v>96.666666666666671</c:v>
                      </c:pt>
                      <c:pt idx="17">
                        <c:v>100</c:v>
                      </c:pt>
                      <c:pt idx="18">
                        <c:v>100</c:v>
                      </c:pt>
                      <c:pt idx="19">
                        <c:v>93.103448275862064</c:v>
                      </c:pt>
                      <c:pt idx="20">
                        <c:v>100</c:v>
                      </c:pt>
                      <c:pt idx="21">
                        <c:v>90.322580645161295</c:v>
                      </c:pt>
                      <c:pt idx="22">
                        <c:v>96.491228070175438</c:v>
                      </c:pt>
                      <c:pt idx="23">
                        <c:v>89.285714285714292</c:v>
                      </c:pt>
                      <c:pt idx="24">
                        <c:v>91.304347826086953</c:v>
                      </c:pt>
                      <c:pt idx="25">
                        <c:v>94.545454545454547</c:v>
                      </c:pt>
                      <c:pt idx="26">
                        <c:v>90.909090909090907</c:v>
                      </c:pt>
                      <c:pt idx="27">
                        <c:v>93.478260869565219</c:v>
                      </c:pt>
                      <c:pt idx="28">
                        <c:v>94.594594594594597</c:v>
                      </c:pt>
                      <c:pt idx="29">
                        <c:v>92.682926829268297</c:v>
                      </c:pt>
                      <c:pt idx="30">
                        <c:v>95.121951219512198</c:v>
                      </c:pt>
                      <c:pt idx="31">
                        <c:v>88.095238095238102</c:v>
                      </c:pt>
                      <c:pt idx="32">
                        <c:v>89.130434782608702</c:v>
                      </c:pt>
                      <c:pt idx="33">
                        <c:v>91.489361702127653</c:v>
                      </c:pt>
                      <c:pt idx="34">
                        <c:v>96.969696969696969</c:v>
                      </c:pt>
                      <c:pt idx="35">
                        <c:v>85.18518518518519</c:v>
                      </c:pt>
                      <c:pt idx="36">
                        <c:v>93.333333333333329</c:v>
                      </c:pt>
                      <c:pt idx="37">
                        <c:v>100</c:v>
                      </c:pt>
                      <c:pt idx="38">
                        <c:v>84.615384615384613</c:v>
                      </c:pt>
                      <c:pt idx="39">
                        <c:v>90</c:v>
                      </c:pt>
                      <c:pt idx="40">
                        <c:v>100</c:v>
                      </c:pt>
                      <c:pt idx="41">
                        <c:v>85.294117647058826</c:v>
                      </c:pt>
                      <c:pt idx="42">
                        <c:v>92.307692307692307</c:v>
                      </c:pt>
                      <c:pt idx="43">
                        <c:v>88.679245283018872</c:v>
                      </c:pt>
                      <c:pt idx="44">
                        <c:v>80</c:v>
                      </c:pt>
                      <c:pt idx="45">
                        <c:v>83.870967741935488</c:v>
                      </c:pt>
                      <c:pt idx="46">
                        <c:v>73.333333333333329</c:v>
                      </c:pt>
                      <c:pt idx="47">
                        <c:v>75</c:v>
                      </c:pt>
                      <c:pt idx="48">
                        <c:v>86.666666666666671</c:v>
                      </c:pt>
                      <c:pt idx="49">
                        <c:v>60</c:v>
                      </c:pt>
                      <c:pt idx="50">
                        <c:v>53.125</c:v>
                      </c:pt>
                      <c:pt idx="51">
                        <c:v>39.130434782608695</c:v>
                      </c:pt>
                      <c:pt idx="52">
                        <c:v>42.857142857142854</c:v>
                      </c:pt>
                      <c:pt idx="53">
                        <c:v>29.545454545454547</c:v>
                      </c:pt>
                      <c:pt idx="54">
                        <c:v>31.481481481481481</c:v>
                      </c:pt>
                      <c:pt idx="55">
                        <c:v>26.923076923076923</c:v>
                      </c:pt>
                      <c:pt idx="56">
                        <c:v>39.215686274509807</c:v>
                      </c:pt>
                      <c:pt idx="57">
                        <c:v>36.842105263157897</c:v>
                      </c:pt>
                      <c:pt idx="58">
                        <c:v>58.064516129032256</c:v>
                      </c:pt>
                      <c:pt idx="59">
                        <c:v>60</c:v>
                      </c:pt>
                      <c:pt idx="60">
                        <c:v>28.571428571428573</c:v>
                      </c:pt>
                    </c:numCache>
                  </c:numRef>
                </c:val>
                <c:smooth val="0"/>
                <c:extLst xmlns:c15="http://schemas.microsoft.com/office/drawing/2012/chart">
                  <c:ext xmlns:c16="http://schemas.microsoft.com/office/drawing/2014/chart" uri="{C3380CC4-5D6E-409C-BE32-E72D297353CC}">
                    <c16:uniqueId val="{0000000E-53A8-47AA-90A2-90A4C0776D46}"/>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'測定年-生年-陽性率'!$P$1</c15:sqref>
                        </c15:formulaRef>
                      </c:ext>
                    </c:extLst>
                    <c:strCache>
                      <c:ptCount val="1"/>
                      <c:pt idx="0">
                        <c:v>2022</c:v>
                      </c:pt>
                    </c:strCache>
                  </c:strRef>
                </c:tx>
                <c:spPr>
                  <a:ln w="19050" cap="rnd">
                    <a:solidFill>
                      <a:schemeClr val="accent3">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'測定年-生年-陽性率'!$P$2:$P$65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100</c:v>
                      </c:pt>
                      <c:pt idx="10">
                        <c:v>100</c:v>
                      </c:pt>
                      <c:pt idx="11">
                        <c:v>100</c:v>
                      </c:pt>
                      <c:pt idx="12">
                        <c:v>92.307692307692307</c:v>
                      </c:pt>
                      <c:pt idx="13">
                        <c:v>96.428571428571431</c:v>
                      </c:pt>
                      <c:pt idx="14">
                        <c:v>97.058823529411768</c:v>
                      </c:pt>
                      <c:pt idx="15">
                        <c:v>100</c:v>
                      </c:pt>
                      <c:pt idx="16">
                        <c:v>100</c:v>
                      </c:pt>
                      <c:pt idx="17">
                        <c:v>100</c:v>
                      </c:pt>
                      <c:pt idx="18">
                        <c:v>96.774193548387103</c:v>
                      </c:pt>
                      <c:pt idx="19">
                        <c:v>91.836734693877546</c:v>
                      </c:pt>
                      <c:pt idx="20">
                        <c:v>92.10526315789474</c:v>
                      </c:pt>
                      <c:pt idx="21">
                        <c:v>97.61904761904762</c:v>
                      </c:pt>
                      <c:pt idx="22">
                        <c:v>95.91836734693878</c:v>
                      </c:pt>
                      <c:pt idx="23">
                        <c:v>100</c:v>
                      </c:pt>
                      <c:pt idx="24">
                        <c:v>96</c:v>
                      </c:pt>
                      <c:pt idx="25">
                        <c:v>92.647058823529406</c:v>
                      </c:pt>
                      <c:pt idx="26">
                        <c:v>96.491228070175438</c:v>
                      </c:pt>
                      <c:pt idx="27">
                        <c:v>89.583333333333329</c:v>
                      </c:pt>
                      <c:pt idx="28">
                        <c:v>92.857142857142861</c:v>
                      </c:pt>
                      <c:pt idx="29">
                        <c:v>88.63636363636364</c:v>
                      </c:pt>
                      <c:pt idx="30">
                        <c:v>90.909090909090907</c:v>
                      </c:pt>
                      <c:pt idx="31">
                        <c:v>89.130434782608702</c:v>
                      </c:pt>
                      <c:pt idx="32">
                        <c:v>92.857142857142861</c:v>
                      </c:pt>
                      <c:pt idx="33">
                        <c:v>86.956521739130437</c:v>
                      </c:pt>
                      <c:pt idx="34">
                        <c:v>92.592592592592595</c:v>
                      </c:pt>
                      <c:pt idx="35">
                        <c:v>93.023255813953483</c:v>
                      </c:pt>
                      <c:pt idx="36">
                        <c:v>89.65517241379311</c:v>
                      </c:pt>
                      <c:pt idx="37">
                        <c:v>96.15384615384616</c:v>
                      </c:pt>
                      <c:pt idx="38">
                        <c:v>91.666666666666671</c:v>
                      </c:pt>
                      <c:pt idx="39">
                        <c:v>93.75</c:v>
                      </c:pt>
                      <c:pt idx="40">
                        <c:v>87.931034482758619</c:v>
                      </c:pt>
                      <c:pt idx="41">
                        <c:v>86.301369863013704</c:v>
                      </c:pt>
                      <c:pt idx="42">
                        <c:v>82.352941176470594</c:v>
                      </c:pt>
                      <c:pt idx="43">
                        <c:v>89.922480620155042</c:v>
                      </c:pt>
                      <c:pt idx="44">
                        <c:v>74.509803921568633</c:v>
                      </c:pt>
                      <c:pt idx="45">
                        <c:v>76</c:v>
                      </c:pt>
                      <c:pt idx="46">
                        <c:v>86.666666666666671</c:v>
                      </c:pt>
                      <c:pt idx="47">
                        <c:v>66.666666666666671</c:v>
                      </c:pt>
                      <c:pt idx="48">
                        <c:v>77.777777777777771</c:v>
                      </c:pt>
                      <c:pt idx="49">
                        <c:v>66.666666666666671</c:v>
                      </c:pt>
                      <c:pt idx="50">
                        <c:v>48.484848484848484</c:v>
                      </c:pt>
                      <c:pt idx="51">
                        <c:v>50</c:v>
                      </c:pt>
                      <c:pt idx="52">
                        <c:v>46.875</c:v>
                      </c:pt>
                      <c:pt idx="53">
                        <c:v>31.428571428571427</c:v>
                      </c:pt>
                      <c:pt idx="54">
                        <c:v>32.5</c:v>
                      </c:pt>
                      <c:pt idx="55">
                        <c:v>20</c:v>
                      </c:pt>
                      <c:pt idx="56">
                        <c:v>32.075471698113205</c:v>
                      </c:pt>
                      <c:pt idx="57">
                        <c:v>31.25</c:v>
                      </c:pt>
                      <c:pt idx="58">
                        <c:v>29.787234042553191</c:v>
                      </c:pt>
                      <c:pt idx="59">
                        <c:v>56.363636363636367</c:v>
                      </c:pt>
                      <c:pt idx="60">
                        <c:v>63.157894736842103</c:v>
                      </c:pt>
                      <c:pt idx="61">
                        <c:v>53.846153846153847</c:v>
                      </c:pt>
                    </c:numCache>
                  </c:numRef>
                </c:val>
                <c:smooth val="0"/>
                <c:extLst xmlns:c15="http://schemas.microsoft.com/office/drawing/2012/chart">
                  <c:ext xmlns:c16="http://schemas.microsoft.com/office/drawing/2014/chart" uri="{C3380CC4-5D6E-409C-BE32-E72D297353CC}">
                    <c16:uniqueId val="{0000000F-53A8-47AA-90A2-90A4C0776D46}"/>
                  </c:ext>
                </c:extLst>
              </c15:ser>
            </c15:filteredLineSeries>
          </c:ext>
        </c:extLst>
      </c:lineChart>
      <c:catAx>
        <c:axId val="615960200"/>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生年</a:t>
                </a:r>
                <a:r>
                  <a:rPr lang="en-US"/>
                  <a:t>(</a:t>
                </a:r>
                <a:r>
                  <a:rPr lang="ja-JP"/>
                  <a:t>西暦</a:t>
                </a:r>
                <a:r>
                  <a:rPr lang="en-US"/>
                  <a:t>)</a:t>
                </a:r>
                <a:endParaRPr lang="ja-JP"/>
              </a:p>
            </c:rich>
          </c:tx>
          <c:layout>
            <c:manualLayout>
              <c:xMode val="edge"/>
              <c:yMode val="edge"/>
              <c:x val="0.48159373107207754"/>
              <c:y val="0.868121159710527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54800"/>
        <c:crosses val="autoZero"/>
        <c:auto val="1"/>
        <c:lblAlgn val="ctr"/>
        <c:lblOffset val="100"/>
        <c:noMultiLvlLbl val="0"/>
      </c:catAx>
      <c:valAx>
        <c:axId val="615954800"/>
        <c:scaling>
          <c:orientation val="minMax"/>
          <c:max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抗体陽性率（％）</a:t>
                </a:r>
              </a:p>
            </c:rich>
          </c:tx>
          <c:layout>
            <c:manualLayout>
              <c:xMode val="edge"/>
              <c:yMode val="edge"/>
              <c:x val="1.4873056733292951E-2"/>
              <c:y val="0.2680495501646109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60200"/>
        <c:crosses val="autoZero"/>
        <c:crossBetween val="between"/>
      </c:valAx>
      <c:spPr>
        <a:noFill/>
        <a:ln>
          <a:noFill/>
        </a:ln>
        <a:effectLst/>
      </c:spPr>
    </c:plotArea>
    <c:legend>
      <c:legendPos val="b"/>
      <c:layout>
        <c:manualLayout>
          <c:xMode val="edge"/>
          <c:yMode val="edge"/>
          <c:x val="0.24757596406218454"/>
          <c:y val="0.93303430279307575"/>
          <c:w val="0.72600183727034118"/>
          <c:h val="6.118535038611502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lumMod val="15000"/>
          <a:lumOff val="85000"/>
        </a:schemeClr>
      </a:solidFill>
      <a:round/>
    </a:ln>
    <a:effectLst/>
  </c:spPr>
  <c:txPr>
    <a:bodyPr/>
    <a:lstStyle/>
    <a:p>
      <a:pPr>
        <a:defRPr sz="200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dirty="0"/>
              <a:t>測定年別　生年別　</a:t>
            </a:r>
            <a:r>
              <a:rPr lang="ja-JP" altLang="en-US" dirty="0"/>
              <a:t>水痘</a:t>
            </a:r>
            <a:r>
              <a:rPr lang="ja-JP" dirty="0"/>
              <a:t>抗体陽性率</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878041086210377"/>
          <c:y val="9.3289942803392353E-2"/>
          <c:w val="0.84288625580456289"/>
          <c:h val="0.65395096566686395"/>
        </c:manualLayout>
      </c:layout>
      <c:lineChart>
        <c:grouping val="standard"/>
        <c:varyColors val="0"/>
        <c:ser>
          <c:idx val="0"/>
          <c:order val="0"/>
          <c:tx>
            <c:strRef>
              <c:f>'測定年-生年-陽性率'!$B$1</c:f>
              <c:strCache>
                <c:ptCount val="1"/>
                <c:pt idx="0">
                  <c:v>2008</c:v>
                </c:pt>
              </c:strCache>
            </c:strRef>
          </c:tx>
          <c:spPr>
            <a:ln w="19050" cap="rnd">
              <a:solidFill>
                <a:schemeClr val="accent1">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'測定年-生年-陽性率'!$B$2:$B$65</c:f>
              <c:numCache>
                <c:formatCode>General</c:formatCode>
                <c:ptCount val="64"/>
                <c:pt idx="0">
                  <c:v>100</c:v>
                </c:pt>
                <c:pt idx="1">
                  <c:v>100</c:v>
                </c:pt>
                <c:pt idx="4">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83.333333333333329</c:v>
                </c:pt>
                <c:pt idx="27">
                  <c:v>100</c:v>
                </c:pt>
                <c:pt idx="28">
                  <c:v>100</c:v>
                </c:pt>
                <c:pt idx="29">
                  <c:v>100</c:v>
                </c:pt>
                <c:pt idx="30">
                  <c:v>100</c:v>
                </c:pt>
                <c:pt idx="31">
                  <c:v>100</c:v>
                </c:pt>
                <c:pt idx="32">
                  <c:v>100</c:v>
                </c:pt>
                <c:pt idx="33">
                  <c:v>100</c:v>
                </c:pt>
                <c:pt idx="34">
                  <c:v>100</c:v>
                </c:pt>
                <c:pt idx="35">
                  <c:v>100</c:v>
                </c:pt>
                <c:pt idx="36">
                  <c:v>100</c:v>
                </c:pt>
                <c:pt idx="37">
                  <c:v>92.307692307692307</c:v>
                </c:pt>
                <c:pt idx="38">
                  <c:v>100</c:v>
                </c:pt>
                <c:pt idx="39">
                  <c:v>100</c:v>
                </c:pt>
                <c:pt idx="40">
                  <c:v>100</c:v>
                </c:pt>
                <c:pt idx="41">
                  <c:v>100</c:v>
                </c:pt>
                <c:pt idx="42">
                  <c:v>100</c:v>
                </c:pt>
                <c:pt idx="43">
                  <c:v>100</c:v>
                </c:pt>
                <c:pt idx="44">
                  <c:v>90.909090909090907</c:v>
                </c:pt>
                <c:pt idx="45">
                  <c:v>100</c:v>
                </c:pt>
                <c:pt idx="46">
                  <c:v>100</c:v>
                </c:pt>
                <c:pt idx="47">
                  <c:v>100</c:v>
                </c:pt>
              </c:numCache>
            </c:numRef>
          </c:val>
          <c:smooth val="0"/>
          <c:extLst>
            <c:ext xmlns:c16="http://schemas.microsoft.com/office/drawing/2014/chart" uri="{C3380CC4-5D6E-409C-BE32-E72D297353CC}">
              <c16:uniqueId val="{00000000-53A8-47AA-90A2-90A4C0776D46}"/>
            </c:ext>
          </c:extLst>
        </c:ser>
        <c:ser>
          <c:idx val="3"/>
          <c:order val="3"/>
          <c:tx>
            <c:strRef>
              <c:f>'測定年-生年-陽性率'!$E$1</c:f>
              <c:strCache>
                <c:ptCount val="1"/>
                <c:pt idx="0">
                  <c:v>2011</c:v>
                </c:pt>
              </c:strCache>
            </c:strRef>
          </c:tx>
          <c:spPr>
            <a:ln w="19050" cap="rnd">
              <a:solidFill>
                <a:schemeClr val="accent6"/>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'測定年-生年-陽性率'!$E$2:$E$65</c:f>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95.454545454545453</c:v>
                </c:pt>
                <c:pt idx="13">
                  <c:v>95.833333333333329</c:v>
                </c:pt>
                <c:pt idx="14">
                  <c:v>100</c:v>
                </c:pt>
                <c:pt idx="15">
                  <c:v>98.039215686274517</c:v>
                </c:pt>
                <c:pt idx="16">
                  <c:v>98.113207547169807</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98.734177215189874</c:v>
                </c:pt>
                <c:pt idx="31">
                  <c:v>100</c:v>
                </c:pt>
                <c:pt idx="32">
                  <c:v>100</c:v>
                </c:pt>
                <c:pt idx="33">
                  <c:v>94.444444444444443</c:v>
                </c:pt>
                <c:pt idx="34">
                  <c:v>98.275862068965523</c:v>
                </c:pt>
                <c:pt idx="35">
                  <c:v>98.86363636363636</c:v>
                </c:pt>
                <c:pt idx="36">
                  <c:v>100</c:v>
                </c:pt>
                <c:pt idx="37">
                  <c:v>95.238095238095241</c:v>
                </c:pt>
                <c:pt idx="38">
                  <c:v>95.833333333333329</c:v>
                </c:pt>
                <c:pt idx="39">
                  <c:v>100</c:v>
                </c:pt>
                <c:pt idx="40">
                  <c:v>100</c:v>
                </c:pt>
                <c:pt idx="41">
                  <c:v>94.285714285714292</c:v>
                </c:pt>
                <c:pt idx="42">
                  <c:v>97.826086956521735</c:v>
                </c:pt>
                <c:pt idx="43">
                  <c:v>95.91836734693878</c:v>
                </c:pt>
                <c:pt idx="44">
                  <c:v>97.727272727272734</c:v>
                </c:pt>
                <c:pt idx="45">
                  <c:v>98.305084745762713</c:v>
                </c:pt>
                <c:pt idx="46">
                  <c:v>91.489361702127653</c:v>
                </c:pt>
                <c:pt idx="47">
                  <c:v>87.037037037037038</c:v>
                </c:pt>
                <c:pt idx="48">
                  <c:v>95.744680851063833</c:v>
                </c:pt>
                <c:pt idx="49">
                  <c:v>92.857142857142861</c:v>
                </c:pt>
                <c:pt idx="50">
                  <c:v>100</c:v>
                </c:pt>
              </c:numCache>
            </c:numRef>
          </c:val>
          <c:smooth val="0"/>
          <c:extLst>
            <c:ext xmlns:c16="http://schemas.microsoft.com/office/drawing/2014/chart" uri="{C3380CC4-5D6E-409C-BE32-E72D297353CC}">
              <c16:uniqueId val="{00000001-53A8-47AA-90A2-90A4C0776D46}"/>
            </c:ext>
          </c:extLst>
        </c:ser>
        <c:ser>
          <c:idx val="6"/>
          <c:order val="6"/>
          <c:tx>
            <c:strRef>
              <c:f>'測定年-生年-陽性率'!$H$1</c:f>
              <c:strCache>
                <c:ptCount val="1"/>
                <c:pt idx="0">
                  <c:v>2014</c:v>
                </c:pt>
              </c:strCache>
            </c:strRef>
          </c:tx>
          <c:spPr>
            <a:ln w="25400" cap="rnd">
              <a:solidFill>
                <a:srgbClr val="FFC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'測定年-生年-陽性率'!$H$2:$H$65</c:f>
              <c:numCache>
                <c:formatCode>General</c:formatCode>
                <c:ptCount val="64"/>
                <c:pt idx="0">
                  <c:v>100</c:v>
                </c:pt>
                <c:pt idx="1">
                  <c:v>100</c:v>
                </c:pt>
                <c:pt idx="2">
                  <c:v>100</c:v>
                </c:pt>
                <c:pt idx="3">
                  <c:v>100</c:v>
                </c:pt>
                <c:pt idx="4">
                  <c:v>100</c:v>
                </c:pt>
                <c:pt idx="5">
                  <c:v>100</c:v>
                </c:pt>
                <c:pt idx="6">
                  <c:v>92.857142857142861</c:v>
                </c:pt>
                <c:pt idx="7">
                  <c:v>95.238095238095241</c:v>
                </c:pt>
                <c:pt idx="8">
                  <c:v>93.103448275862064</c:v>
                </c:pt>
                <c:pt idx="9">
                  <c:v>97.5</c:v>
                </c:pt>
                <c:pt idx="10">
                  <c:v>100</c:v>
                </c:pt>
                <c:pt idx="11">
                  <c:v>97.297297297297291</c:v>
                </c:pt>
                <c:pt idx="12">
                  <c:v>97.959183673469383</c:v>
                </c:pt>
                <c:pt idx="13">
                  <c:v>100</c:v>
                </c:pt>
                <c:pt idx="14">
                  <c:v>100</c:v>
                </c:pt>
                <c:pt idx="15">
                  <c:v>98.214285714285708</c:v>
                </c:pt>
                <c:pt idx="16">
                  <c:v>98.275862068965523</c:v>
                </c:pt>
                <c:pt idx="17">
                  <c:v>96.491228070175438</c:v>
                </c:pt>
                <c:pt idx="18">
                  <c:v>100</c:v>
                </c:pt>
                <c:pt idx="19">
                  <c:v>96.875</c:v>
                </c:pt>
                <c:pt idx="20">
                  <c:v>97.058823529411768</c:v>
                </c:pt>
                <c:pt idx="21">
                  <c:v>93.650793650793645</c:v>
                </c:pt>
                <c:pt idx="22">
                  <c:v>93.220338983050851</c:v>
                </c:pt>
                <c:pt idx="23">
                  <c:v>100</c:v>
                </c:pt>
                <c:pt idx="24">
                  <c:v>87.931034482758619</c:v>
                </c:pt>
                <c:pt idx="25">
                  <c:v>89.130434782608702</c:v>
                </c:pt>
                <c:pt idx="26">
                  <c:v>97.435897435897431</c:v>
                </c:pt>
                <c:pt idx="27">
                  <c:v>95.348837209302332</c:v>
                </c:pt>
                <c:pt idx="28">
                  <c:v>93.75</c:v>
                </c:pt>
                <c:pt idx="29">
                  <c:v>91.666666666666671</c:v>
                </c:pt>
                <c:pt idx="30">
                  <c:v>93.75</c:v>
                </c:pt>
                <c:pt idx="31">
                  <c:v>100</c:v>
                </c:pt>
                <c:pt idx="32">
                  <c:v>86.84210526315789</c:v>
                </c:pt>
                <c:pt idx="33">
                  <c:v>95.652173913043484</c:v>
                </c:pt>
                <c:pt idx="34">
                  <c:v>92.307692307692307</c:v>
                </c:pt>
                <c:pt idx="35">
                  <c:v>90.163934426229503</c:v>
                </c:pt>
                <c:pt idx="36">
                  <c:v>86.956521739130437</c:v>
                </c:pt>
                <c:pt idx="37">
                  <c:v>94</c:v>
                </c:pt>
                <c:pt idx="38">
                  <c:v>90.350877192982452</c:v>
                </c:pt>
                <c:pt idx="39">
                  <c:v>95.91836734693878</c:v>
                </c:pt>
                <c:pt idx="40">
                  <c:v>100</c:v>
                </c:pt>
                <c:pt idx="41">
                  <c:v>92.592592592592595</c:v>
                </c:pt>
                <c:pt idx="42">
                  <c:v>90.909090909090907</c:v>
                </c:pt>
                <c:pt idx="43">
                  <c:v>81.25</c:v>
                </c:pt>
                <c:pt idx="44">
                  <c:v>80.555555555555557</c:v>
                </c:pt>
                <c:pt idx="45">
                  <c:v>77.142857142857139</c:v>
                </c:pt>
                <c:pt idx="46">
                  <c:v>70.731707317073173</c:v>
                </c:pt>
                <c:pt idx="47">
                  <c:v>71.428571428571431</c:v>
                </c:pt>
                <c:pt idx="48">
                  <c:v>65.277777777777771</c:v>
                </c:pt>
                <c:pt idx="49">
                  <c:v>64.81481481481481</c:v>
                </c:pt>
                <c:pt idx="50">
                  <c:v>65.060240963855421</c:v>
                </c:pt>
                <c:pt idx="51">
                  <c:v>78</c:v>
                </c:pt>
                <c:pt idx="52">
                  <c:v>84.39716312056737</c:v>
                </c:pt>
                <c:pt idx="53">
                  <c:v>76.59574468085107</c:v>
                </c:pt>
              </c:numCache>
            </c:numRef>
          </c:val>
          <c:smooth val="0"/>
          <c:extLst>
            <c:ext xmlns:c16="http://schemas.microsoft.com/office/drawing/2014/chart" uri="{C3380CC4-5D6E-409C-BE32-E72D297353CC}">
              <c16:uniqueId val="{00000002-53A8-47AA-90A2-90A4C0776D46}"/>
            </c:ext>
          </c:extLst>
        </c:ser>
        <c:ser>
          <c:idx val="9"/>
          <c:order val="9"/>
          <c:tx>
            <c:strRef>
              <c:f>'測定年-生年-陽性率'!$K$1</c:f>
              <c:strCache>
                <c:ptCount val="1"/>
                <c:pt idx="0">
                  <c:v>2017</c:v>
                </c:pt>
              </c:strCache>
            </c:strRef>
          </c:tx>
          <c:spPr>
            <a:ln w="19050" cap="rnd">
              <a:solidFill>
                <a:srgbClr val="FF0000"/>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'測定年-生年-陽性率'!$K$2:$K$65</c:f>
              <c:numCache>
                <c:formatCode>General</c:formatCode>
                <c:ptCount val="64"/>
                <c:pt idx="0">
                  <c:v>83.333333333333329</c:v>
                </c:pt>
                <c:pt idx="1">
                  <c:v>94.117647058823536</c:v>
                </c:pt>
                <c:pt idx="2">
                  <c:v>100</c:v>
                </c:pt>
                <c:pt idx="3">
                  <c:v>100</c:v>
                </c:pt>
                <c:pt idx="4">
                  <c:v>100</c:v>
                </c:pt>
                <c:pt idx="5">
                  <c:v>96.15384615384616</c:v>
                </c:pt>
                <c:pt idx="6">
                  <c:v>100</c:v>
                </c:pt>
                <c:pt idx="7">
                  <c:v>100</c:v>
                </c:pt>
                <c:pt idx="8">
                  <c:v>100</c:v>
                </c:pt>
                <c:pt idx="9">
                  <c:v>96.551724137931032</c:v>
                </c:pt>
                <c:pt idx="10">
                  <c:v>97.872340425531917</c:v>
                </c:pt>
                <c:pt idx="11">
                  <c:v>100</c:v>
                </c:pt>
                <c:pt idx="12">
                  <c:v>97.142857142857139</c:v>
                </c:pt>
                <c:pt idx="13">
                  <c:v>100</c:v>
                </c:pt>
                <c:pt idx="14">
                  <c:v>87.804878048780495</c:v>
                </c:pt>
                <c:pt idx="15">
                  <c:v>100</c:v>
                </c:pt>
                <c:pt idx="16">
                  <c:v>95.945945945945951</c:v>
                </c:pt>
                <c:pt idx="17">
                  <c:v>100</c:v>
                </c:pt>
                <c:pt idx="18">
                  <c:v>98.461538461538467</c:v>
                </c:pt>
                <c:pt idx="19">
                  <c:v>96.825396825396822</c:v>
                </c:pt>
                <c:pt idx="20">
                  <c:v>95.384615384615387</c:v>
                </c:pt>
                <c:pt idx="21">
                  <c:v>100</c:v>
                </c:pt>
                <c:pt idx="22">
                  <c:v>100</c:v>
                </c:pt>
                <c:pt idx="23">
                  <c:v>94.915254237288138</c:v>
                </c:pt>
                <c:pt idx="24">
                  <c:v>92.20779220779221</c:v>
                </c:pt>
                <c:pt idx="25">
                  <c:v>94.805194805194802</c:v>
                </c:pt>
                <c:pt idx="26">
                  <c:v>94.666666666666671</c:v>
                </c:pt>
                <c:pt idx="27">
                  <c:v>94.666666666666671</c:v>
                </c:pt>
                <c:pt idx="28">
                  <c:v>89.552238805970148</c:v>
                </c:pt>
                <c:pt idx="29">
                  <c:v>96.92307692307692</c:v>
                </c:pt>
                <c:pt idx="30">
                  <c:v>91.836734693877546</c:v>
                </c:pt>
                <c:pt idx="31">
                  <c:v>95.91836734693878</c:v>
                </c:pt>
                <c:pt idx="32">
                  <c:v>86.486486486486484</c:v>
                </c:pt>
                <c:pt idx="33">
                  <c:v>93.548387096774192</c:v>
                </c:pt>
                <c:pt idx="34">
                  <c:v>93.023255813953483</c:v>
                </c:pt>
                <c:pt idx="35">
                  <c:v>87.804878048780495</c:v>
                </c:pt>
                <c:pt idx="36">
                  <c:v>91.428571428571431</c:v>
                </c:pt>
                <c:pt idx="37">
                  <c:v>90.983606557377044</c:v>
                </c:pt>
                <c:pt idx="38">
                  <c:v>91.780821917808225</c:v>
                </c:pt>
                <c:pt idx="39">
                  <c:v>87.234042553191486</c:v>
                </c:pt>
                <c:pt idx="40">
                  <c:v>90.697674418604649</c:v>
                </c:pt>
                <c:pt idx="41">
                  <c:v>91.379310344827587</c:v>
                </c:pt>
                <c:pt idx="42">
                  <c:v>85.18518518518519</c:v>
                </c:pt>
                <c:pt idx="43">
                  <c:v>84.21052631578948</c:v>
                </c:pt>
                <c:pt idx="44">
                  <c:v>87.5</c:v>
                </c:pt>
                <c:pt idx="45">
                  <c:v>90.476190476190482</c:v>
                </c:pt>
                <c:pt idx="46">
                  <c:v>71.428571428571431</c:v>
                </c:pt>
                <c:pt idx="47">
                  <c:v>81.818181818181813</c:v>
                </c:pt>
                <c:pt idx="48">
                  <c:v>56.25</c:v>
                </c:pt>
                <c:pt idx="49">
                  <c:v>61.702127659574465</c:v>
                </c:pt>
                <c:pt idx="50">
                  <c:v>55.555555555555557</c:v>
                </c:pt>
                <c:pt idx="51">
                  <c:v>47.058823529411768</c:v>
                </c:pt>
                <c:pt idx="52">
                  <c:v>49.253731343283583</c:v>
                </c:pt>
                <c:pt idx="53">
                  <c:v>53.424657534246577</c:v>
                </c:pt>
                <c:pt idx="54">
                  <c:v>63.529411764705884</c:v>
                </c:pt>
                <c:pt idx="55">
                  <c:v>72.41379310344827</c:v>
                </c:pt>
                <c:pt idx="56">
                  <c:v>72.916666666666671</c:v>
                </c:pt>
              </c:numCache>
            </c:numRef>
          </c:val>
          <c:smooth val="0"/>
          <c:extLst>
            <c:ext xmlns:c16="http://schemas.microsoft.com/office/drawing/2014/chart" uri="{C3380CC4-5D6E-409C-BE32-E72D297353CC}">
              <c16:uniqueId val="{00000003-53A8-47AA-90A2-90A4C0776D46}"/>
            </c:ext>
          </c:extLst>
        </c:ser>
        <c:ser>
          <c:idx val="12"/>
          <c:order val="12"/>
          <c:tx>
            <c:strRef>
              <c:f>'測定年-生年-陽性率'!$N$1</c:f>
              <c:strCache>
                <c:ptCount val="1"/>
                <c:pt idx="0">
                  <c:v>2020</c:v>
                </c:pt>
              </c:strCache>
            </c:strRef>
          </c:tx>
          <c:spPr>
            <a:ln w="19050" cap="rnd">
              <a:solidFill>
                <a:schemeClr val="accent2">
                  <a:lumMod val="75000"/>
                </a:schemeClr>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'測定年-生年-陽性率'!$N$2:$N$65</c:f>
              <c:numCache>
                <c:formatCode>General</c:formatCode>
                <c:ptCount val="64"/>
                <c:pt idx="0">
                  <c:v>100</c:v>
                </c:pt>
                <c:pt idx="1">
                  <c:v>100</c:v>
                </c:pt>
                <c:pt idx="2">
                  <c:v>88.888888888888886</c:v>
                </c:pt>
                <c:pt idx="3">
                  <c:v>100</c:v>
                </c:pt>
                <c:pt idx="4">
                  <c:v>100</c:v>
                </c:pt>
                <c:pt idx="5">
                  <c:v>100</c:v>
                </c:pt>
                <c:pt idx="6">
                  <c:v>100</c:v>
                </c:pt>
                <c:pt idx="7">
                  <c:v>100</c:v>
                </c:pt>
                <c:pt idx="8">
                  <c:v>95.454545454545453</c:v>
                </c:pt>
                <c:pt idx="9">
                  <c:v>88.888888888888886</c:v>
                </c:pt>
                <c:pt idx="10">
                  <c:v>100</c:v>
                </c:pt>
                <c:pt idx="11">
                  <c:v>94.736842105263165</c:v>
                </c:pt>
                <c:pt idx="12">
                  <c:v>100</c:v>
                </c:pt>
                <c:pt idx="13">
                  <c:v>100</c:v>
                </c:pt>
                <c:pt idx="14">
                  <c:v>100</c:v>
                </c:pt>
                <c:pt idx="15">
                  <c:v>91.428571428571431</c:v>
                </c:pt>
                <c:pt idx="16">
                  <c:v>96.296296296296291</c:v>
                </c:pt>
                <c:pt idx="17">
                  <c:v>100</c:v>
                </c:pt>
                <c:pt idx="18">
                  <c:v>80.769230769230774</c:v>
                </c:pt>
                <c:pt idx="19">
                  <c:v>100</c:v>
                </c:pt>
                <c:pt idx="20">
                  <c:v>94.444444444444443</c:v>
                </c:pt>
                <c:pt idx="21">
                  <c:v>97.61904761904762</c:v>
                </c:pt>
                <c:pt idx="22">
                  <c:v>93.61702127659575</c:v>
                </c:pt>
                <c:pt idx="23">
                  <c:v>93.61702127659575</c:v>
                </c:pt>
                <c:pt idx="24">
                  <c:v>94.444444444444443</c:v>
                </c:pt>
                <c:pt idx="25">
                  <c:v>93.023255813953483</c:v>
                </c:pt>
                <c:pt idx="26">
                  <c:v>91.666666666666671</c:v>
                </c:pt>
                <c:pt idx="27">
                  <c:v>86.04651162790698</c:v>
                </c:pt>
                <c:pt idx="28">
                  <c:v>77.777777777777771</c:v>
                </c:pt>
                <c:pt idx="29">
                  <c:v>87.5</c:v>
                </c:pt>
                <c:pt idx="30">
                  <c:v>91.111111111111114</c:v>
                </c:pt>
                <c:pt idx="31">
                  <c:v>87.5</c:v>
                </c:pt>
                <c:pt idx="32">
                  <c:v>82.352941176470594</c:v>
                </c:pt>
                <c:pt idx="33">
                  <c:v>90.909090909090907</c:v>
                </c:pt>
                <c:pt idx="34">
                  <c:v>84.615384615384613</c:v>
                </c:pt>
                <c:pt idx="35">
                  <c:v>95.238095238095241</c:v>
                </c:pt>
                <c:pt idx="36">
                  <c:v>92.307692307692307</c:v>
                </c:pt>
                <c:pt idx="37">
                  <c:v>92.857142857142861</c:v>
                </c:pt>
                <c:pt idx="38">
                  <c:v>97.222222222222229</c:v>
                </c:pt>
                <c:pt idx="39">
                  <c:v>91.17647058823529</c:v>
                </c:pt>
                <c:pt idx="40">
                  <c:v>77.41935483870968</c:v>
                </c:pt>
                <c:pt idx="41">
                  <c:v>86.15384615384616</c:v>
                </c:pt>
                <c:pt idx="42">
                  <c:v>88.095238095238102</c:v>
                </c:pt>
                <c:pt idx="43">
                  <c:v>89.285714285714292</c:v>
                </c:pt>
                <c:pt idx="44">
                  <c:v>87.5</c:v>
                </c:pt>
                <c:pt idx="45">
                  <c:v>80</c:v>
                </c:pt>
                <c:pt idx="46">
                  <c:v>71.428571428571431</c:v>
                </c:pt>
                <c:pt idx="47">
                  <c:v>86.666666666666671</c:v>
                </c:pt>
                <c:pt idx="48">
                  <c:v>66.666666666666671</c:v>
                </c:pt>
                <c:pt idx="49">
                  <c:v>69.565217391304344</c:v>
                </c:pt>
                <c:pt idx="50">
                  <c:v>70</c:v>
                </c:pt>
                <c:pt idx="51">
                  <c:v>48.484848484848484</c:v>
                </c:pt>
                <c:pt idx="52">
                  <c:v>48.148148148148145</c:v>
                </c:pt>
                <c:pt idx="53">
                  <c:v>37.142857142857146</c:v>
                </c:pt>
                <c:pt idx="54">
                  <c:v>30.952380952380953</c:v>
                </c:pt>
                <c:pt idx="55">
                  <c:v>41.666666666666664</c:v>
                </c:pt>
                <c:pt idx="56">
                  <c:v>38.775510204081634</c:v>
                </c:pt>
                <c:pt idx="57">
                  <c:v>45.098039215686278</c:v>
                </c:pt>
                <c:pt idx="58">
                  <c:v>70.270270270270274</c:v>
                </c:pt>
                <c:pt idx="59">
                  <c:v>36</c:v>
                </c:pt>
              </c:numCache>
            </c:numRef>
          </c:val>
          <c:smooth val="0"/>
          <c:extLst>
            <c:ext xmlns:c16="http://schemas.microsoft.com/office/drawing/2014/chart" uri="{C3380CC4-5D6E-409C-BE32-E72D297353CC}">
              <c16:uniqueId val="{00000004-53A8-47AA-90A2-90A4C0776D46}"/>
            </c:ext>
          </c:extLst>
        </c:ser>
        <c:ser>
          <c:idx val="15"/>
          <c:order val="15"/>
          <c:tx>
            <c:strRef>
              <c:f>'測定年-生年-陽性率'!$Q$1</c:f>
              <c:strCache>
                <c:ptCount val="1"/>
                <c:pt idx="0">
                  <c:v>2023</c:v>
                </c:pt>
              </c:strCache>
            </c:strRef>
          </c:tx>
          <c:spPr>
            <a:ln w="25400" cap="rnd">
              <a:solidFill>
                <a:schemeClr val="tx1"/>
              </a:solidFill>
              <a:round/>
            </a:ln>
            <a:effectLst/>
          </c:spPr>
          <c:marker>
            <c:symbol val="none"/>
          </c:marker>
          <c:cat>
            <c:numRef>
              <c:f>'測定年-生年-陽性率'!$A$2:$A$65</c:f>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f>'測定年-生年-陽性率'!$Q$2:$Q$65</c:f>
              <c:numCache>
                <c:formatCode>General</c:formatCode>
                <c:ptCount val="64"/>
                <c:pt idx="0">
                  <c:v>83.333333333333329</c:v>
                </c:pt>
                <c:pt idx="1">
                  <c:v>100</c:v>
                </c:pt>
                <c:pt idx="2">
                  <c:v>100</c:v>
                </c:pt>
                <c:pt idx="3">
                  <c:v>100</c:v>
                </c:pt>
                <c:pt idx="4">
                  <c:v>100</c:v>
                </c:pt>
                <c:pt idx="5">
                  <c:v>100</c:v>
                </c:pt>
                <c:pt idx="6">
                  <c:v>90</c:v>
                </c:pt>
                <c:pt idx="7">
                  <c:v>100</c:v>
                </c:pt>
                <c:pt idx="8">
                  <c:v>100</c:v>
                </c:pt>
                <c:pt idx="9">
                  <c:v>93.75</c:v>
                </c:pt>
                <c:pt idx="10">
                  <c:v>100</c:v>
                </c:pt>
                <c:pt idx="11">
                  <c:v>90.909090909090907</c:v>
                </c:pt>
                <c:pt idx="12">
                  <c:v>100</c:v>
                </c:pt>
                <c:pt idx="13">
                  <c:v>100</c:v>
                </c:pt>
                <c:pt idx="14">
                  <c:v>96.296296296296291</c:v>
                </c:pt>
                <c:pt idx="15">
                  <c:v>94.117647058823536</c:v>
                </c:pt>
                <c:pt idx="16">
                  <c:v>96.774193548387103</c:v>
                </c:pt>
                <c:pt idx="17">
                  <c:v>90.476190476190482</c:v>
                </c:pt>
                <c:pt idx="18">
                  <c:v>83.333333333333329</c:v>
                </c:pt>
                <c:pt idx="19">
                  <c:v>94.117647058823536</c:v>
                </c:pt>
                <c:pt idx="20">
                  <c:v>100</c:v>
                </c:pt>
                <c:pt idx="21">
                  <c:v>95.238095238095241</c:v>
                </c:pt>
                <c:pt idx="22">
                  <c:v>95.744680851063833</c:v>
                </c:pt>
                <c:pt idx="23">
                  <c:v>97.826086956521735</c:v>
                </c:pt>
                <c:pt idx="24">
                  <c:v>96.875</c:v>
                </c:pt>
                <c:pt idx="25">
                  <c:v>92.307692307692307</c:v>
                </c:pt>
                <c:pt idx="26">
                  <c:v>93.023255813953483</c:v>
                </c:pt>
                <c:pt idx="27">
                  <c:v>95.238095238095241</c:v>
                </c:pt>
                <c:pt idx="28">
                  <c:v>93.75</c:v>
                </c:pt>
                <c:pt idx="29">
                  <c:v>90.740740740740748</c:v>
                </c:pt>
                <c:pt idx="30">
                  <c:v>88.461538461538467</c:v>
                </c:pt>
                <c:pt idx="31">
                  <c:v>91.666666666666671</c:v>
                </c:pt>
                <c:pt idx="32">
                  <c:v>93.75</c:v>
                </c:pt>
                <c:pt idx="33">
                  <c:v>85.106382978723403</c:v>
                </c:pt>
                <c:pt idx="34">
                  <c:v>91.111111111111114</c:v>
                </c:pt>
                <c:pt idx="35">
                  <c:v>86.206896551724142</c:v>
                </c:pt>
                <c:pt idx="36">
                  <c:v>95</c:v>
                </c:pt>
                <c:pt idx="37">
                  <c:v>91.428571428571431</c:v>
                </c:pt>
                <c:pt idx="38">
                  <c:v>85.714285714285708</c:v>
                </c:pt>
                <c:pt idx="39">
                  <c:v>88.235294117647058</c:v>
                </c:pt>
                <c:pt idx="40">
                  <c:v>74.074074074074076</c:v>
                </c:pt>
                <c:pt idx="41">
                  <c:v>75</c:v>
                </c:pt>
                <c:pt idx="42">
                  <c:v>79.545454545454547</c:v>
                </c:pt>
                <c:pt idx="43">
                  <c:v>78.666666666666671</c:v>
                </c:pt>
                <c:pt idx="44">
                  <c:v>81.739130434782609</c:v>
                </c:pt>
                <c:pt idx="45">
                  <c:v>84.782608695652172</c:v>
                </c:pt>
                <c:pt idx="46">
                  <c:v>76.19047619047619</c:v>
                </c:pt>
                <c:pt idx="47">
                  <c:v>78.125</c:v>
                </c:pt>
                <c:pt idx="48">
                  <c:v>78.571428571428569</c:v>
                </c:pt>
                <c:pt idx="49">
                  <c:v>45.454545454545453</c:v>
                </c:pt>
                <c:pt idx="50">
                  <c:v>65</c:v>
                </c:pt>
                <c:pt idx="51">
                  <c:v>40</c:v>
                </c:pt>
                <c:pt idx="52">
                  <c:v>43.75</c:v>
                </c:pt>
                <c:pt idx="53">
                  <c:v>44.117647058823529</c:v>
                </c:pt>
                <c:pt idx="54">
                  <c:v>40.476190476190474</c:v>
                </c:pt>
                <c:pt idx="55">
                  <c:v>29.166666666666668</c:v>
                </c:pt>
                <c:pt idx="56">
                  <c:v>29.787234042553191</c:v>
                </c:pt>
                <c:pt idx="57">
                  <c:v>27.083333333333332</c:v>
                </c:pt>
                <c:pt idx="58">
                  <c:v>26.666666666666668</c:v>
                </c:pt>
                <c:pt idx="59">
                  <c:v>28.94736842105263</c:v>
                </c:pt>
                <c:pt idx="60">
                  <c:v>42.222222222222221</c:v>
                </c:pt>
                <c:pt idx="61">
                  <c:v>60.465116279069768</c:v>
                </c:pt>
                <c:pt idx="62">
                  <c:v>36.363636363636367</c:v>
                </c:pt>
              </c:numCache>
            </c:numRef>
          </c:val>
          <c:smooth val="0"/>
          <c:extLst>
            <c:ext xmlns:c16="http://schemas.microsoft.com/office/drawing/2014/chart" uri="{C3380CC4-5D6E-409C-BE32-E72D297353CC}">
              <c16:uniqueId val="{00000005-53A8-47AA-90A2-90A4C0776D46}"/>
            </c:ext>
          </c:extLst>
        </c:ser>
        <c:dLbls>
          <c:showLegendKey val="0"/>
          <c:showVal val="0"/>
          <c:showCatName val="0"/>
          <c:showSerName val="0"/>
          <c:showPercent val="0"/>
          <c:showBubbleSize val="0"/>
        </c:dLbls>
        <c:smooth val="0"/>
        <c:axId val="615960200"/>
        <c:axId val="615954800"/>
        <c:extLst>
          <c:ext xmlns:c15="http://schemas.microsoft.com/office/drawing/2012/chart" uri="{02D57815-91ED-43cb-92C2-25804820EDAC}">
            <c15:filteredLineSeries>
              <c15:ser>
                <c:idx val="1"/>
                <c:order val="1"/>
                <c:tx>
                  <c:strRef>
                    <c:extLst>
                      <c:ext uri="{02D57815-91ED-43cb-92C2-25804820EDAC}">
                        <c15:formulaRef>
                          <c15:sqref>'測定年-生年-陽性率'!$C$1</c15:sqref>
                        </c15:formulaRef>
                      </c:ext>
                    </c:extLst>
                    <c:strCache>
                      <c:ptCount val="1"/>
                      <c:pt idx="0">
                        <c:v>2009</c:v>
                      </c:pt>
                    </c:strCache>
                  </c:strRef>
                </c:tx>
                <c:spPr>
                  <a:ln w="19050" cap="rnd">
                    <a:solidFill>
                      <a:schemeClr val="accent2"/>
                    </a:solidFill>
                    <a:round/>
                  </a:ln>
                  <a:effectLst/>
                </c:spPr>
                <c:marker>
                  <c:symbol val="none"/>
                </c:marker>
                <c:cat>
                  <c:numRef>
                    <c:extLst>
                      <c:ex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c:ext uri="{02D57815-91ED-43cb-92C2-25804820EDAC}">
                        <c15:formulaRef>
                          <c15:sqref>'測定年-生年-陽性率'!$C$2:$C$65</c15:sqref>
                        </c15:formulaRef>
                      </c:ext>
                    </c:extLst>
                    <c:numCache>
                      <c:formatCode>General</c:formatCode>
                      <c:ptCount val="64"/>
                      <c:pt idx="0">
                        <c:v>100</c:v>
                      </c:pt>
                      <c:pt idx="1">
                        <c:v>100</c:v>
                      </c:pt>
                      <c:pt idx="2">
                        <c:v>100</c:v>
                      </c:pt>
                      <c:pt idx="3">
                        <c:v>100</c:v>
                      </c:pt>
                      <c:pt idx="4">
                        <c:v>100</c:v>
                      </c:pt>
                      <c:pt idx="5">
                        <c:v>100</c:v>
                      </c:pt>
                      <c:pt idx="6">
                        <c:v>100</c:v>
                      </c:pt>
                      <c:pt idx="7">
                        <c:v>83.333333333333329</c:v>
                      </c:pt>
                      <c:pt idx="8">
                        <c:v>100</c:v>
                      </c:pt>
                      <c:pt idx="9">
                        <c:v>100</c:v>
                      </c:pt>
                      <c:pt idx="10">
                        <c:v>100</c:v>
                      </c:pt>
                      <c:pt idx="11">
                        <c:v>100</c:v>
                      </c:pt>
                      <c:pt idx="12">
                        <c:v>100</c:v>
                      </c:pt>
                      <c:pt idx="13">
                        <c:v>100</c:v>
                      </c:pt>
                      <c:pt idx="14">
                        <c:v>100</c:v>
                      </c:pt>
                      <c:pt idx="15">
                        <c:v>93.75</c:v>
                      </c:pt>
                      <c:pt idx="16">
                        <c:v>100</c:v>
                      </c:pt>
                      <c:pt idx="17">
                        <c:v>100</c:v>
                      </c:pt>
                      <c:pt idx="18">
                        <c:v>100</c:v>
                      </c:pt>
                      <c:pt idx="19">
                        <c:v>100</c:v>
                      </c:pt>
                      <c:pt idx="20">
                        <c:v>100</c:v>
                      </c:pt>
                      <c:pt idx="21">
                        <c:v>100</c:v>
                      </c:pt>
                      <c:pt idx="22">
                        <c:v>100</c:v>
                      </c:pt>
                      <c:pt idx="23">
                        <c:v>100</c:v>
                      </c:pt>
                      <c:pt idx="24">
                        <c:v>93.75</c:v>
                      </c:pt>
                      <c:pt idx="25">
                        <c:v>100</c:v>
                      </c:pt>
                      <c:pt idx="26">
                        <c:v>95.238095238095241</c:v>
                      </c:pt>
                      <c:pt idx="27">
                        <c:v>100</c:v>
                      </c:pt>
                      <c:pt idx="28">
                        <c:v>99.019607843137251</c:v>
                      </c:pt>
                      <c:pt idx="29">
                        <c:v>98.86363636363636</c:v>
                      </c:pt>
                      <c:pt idx="30">
                        <c:v>100</c:v>
                      </c:pt>
                      <c:pt idx="31">
                        <c:v>100</c:v>
                      </c:pt>
                      <c:pt idx="32">
                        <c:v>100</c:v>
                      </c:pt>
                      <c:pt idx="33">
                        <c:v>100</c:v>
                      </c:pt>
                      <c:pt idx="34">
                        <c:v>98.07692307692308</c:v>
                      </c:pt>
                      <c:pt idx="35">
                        <c:v>100</c:v>
                      </c:pt>
                      <c:pt idx="36">
                        <c:v>96.428571428571431</c:v>
                      </c:pt>
                      <c:pt idx="37">
                        <c:v>100</c:v>
                      </c:pt>
                      <c:pt idx="38">
                        <c:v>92.307692307692307</c:v>
                      </c:pt>
                      <c:pt idx="39">
                        <c:v>100</c:v>
                      </c:pt>
                      <c:pt idx="40">
                        <c:v>96.551724137931032</c:v>
                      </c:pt>
                      <c:pt idx="41">
                        <c:v>97.297297297297291</c:v>
                      </c:pt>
                      <c:pt idx="42">
                        <c:v>96.15384615384616</c:v>
                      </c:pt>
                      <c:pt idx="43">
                        <c:v>89.130434782608702</c:v>
                      </c:pt>
                      <c:pt idx="44">
                        <c:v>96.551724137931032</c:v>
                      </c:pt>
                      <c:pt idx="45">
                        <c:v>90.909090909090907</c:v>
                      </c:pt>
                      <c:pt idx="46">
                        <c:v>86.956521739130437</c:v>
                      </c:pt>
                      <c:pt idx="47">
                        <c:v>100</c:v>
                      </c:pt>
                      <c:pt idx="48">
                        <c:v>75</c:v>
                      </c:pt>
                    </c:numCache>
                  </c:numRef>
                </c:val>
                <c:smooth val="0"/>
                <c:extLst>
                  <c:ext xmlns:c16="http://schemas.microsoft.com/office/drawing/2014/chart" uri="{C3380CC4-5D6E-409C-BE32-E72D297353CC}">
                    <c16:uniqueId val="{00000006-53A8-47AA-90A2-90A4C0776D46}"/>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'測定年-生年-陽性率'!$D$1</c15:sqref>
                        </c15:formulaRef>
                      </c:ext>
                    </c:extLst>
                    <c:strCache>
                      <c:ptCount val="1"/>
                      <c:pt idx="0">
                        <c:v>2010</c:v>
                      </c:pt>
                    </c:strCache>
                  </c:strRef>
                </c:tx>
                <c:spPr>
                  <a:ln w="19050"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'測定年-生年-陽性率'!$D$2:$D$65</c15:sqref>
                        </c15:formulaRef>
                      </c:ext>
                    </c:extLst>
                    <c:numCache>
                      <c:formatCode>General</c:formatCode>
                      <c:ptCount val="64"/>
                      <c:pt idx="1">
                        <c:v>100</c:v>
                      </c:pt>
                      <c:pt idx="2">
                        <c:v>100</c:v>
                      </c:pt>
                      <c:pt idx="3">
                        <c:v>100</c:v>
                      </c:pt>
                      <c:pt idx="4">
                        <c:v>100</c:v>
                      </c:pt>
                      <c:pt idx="5">
                        <c:v>100</c:v>
                      </c:pt>
                      <c:pt idx="6">
                        <c:v>100</c:v>
                      </c:pt>
                      <c:pt idx="7">
                        <c:v>100</c:v>
                      </c:pt>
                      <c:pt idx="8">
                        <c:v>100</c:v>
                      </c:pt>
                      <c:pt idx="9">
                        <c:v>100</c:v>
                      </c:pt>
                      <c:pt idx="10">
                        <c:v>100</c:v>
                      </c:pt>
                      <c:pt idx="11">
                        <c:v>100</c:v>
                      </c:pt>
                      <c:pt idx="12">
                        <c:v>93.333333333333329</c:v>
                      </c:pt>
                      <c:pt idx="13">
                        <c:v>100</c:v>
                      </c:pt>
                      <c:pt idx="14">
                        <c:v>100</c:v>
                      </c:pt>
                      <c:pt idx="15">
                        <c:v>98.181818181818187</c:v>
                      </c:pt>
                      <c:pt idx="16">
                        <c:v>100</c:v>
                      </c:pt>
                      <c:pt idx="17">
                        <c:v>100</c:v>
                      </c:pt>
                      <c:pt idx="18">
                        <c:v>100</c:v>
                      </c:pt>
                      <c:pt idx="19">
                        <c:v>100</c:v>
                      </c:pt>
                      <c:pt idx="20">
                        <c:v>100</c:v>
                      </c:pt>
                      <c:pt idx="21">
                        <c:v>100</c:v>
                      </c:pt>
                      <c:pt idx="22">
                        <c:v>96.296296296296291</c:v>
                      </c:pt>
                      <c:pt idx="23">
                        <c:v>100</c:v>
                      </c:pt>
                      <c:pt idx="24">
                        <c:v>100</c:v>
                      </c:pt>
                      <c:pt idx="25">
                        <c:v>100</c:v>
                      </c:pt>
                      <c:pt idx="26">
                        <c:v>100</c:v>
                      </c:pt>
                      <c:pt idx="27">
                        <c:v>100</c:v>
                      </c:pt>
                      <c:pt idx="28">
                        <c:v>98.75</c:v>
                      </c:pt>
                      <c:pt idx="29">
                        <c:v>100</c:v>
                      </c:pt>
                      <c:pt idx="30">
                        <c:v>98.630136986301366</c:v>
                      </c:pt>
                      <c:pt idx="31">
                        <c:v>100</c:v>
                      </c:pt>
                      <c:pt idx="32">
                        <c:v>100</c:v>
                      </c:pt>
                      <c:pt idx="33">
                        <c:v>98.07692307692308</c:v>
                      </c:pt>
                      <c:pt idx="34">
                        <c:v>100</c:v>
                      </c:pt>
                      <c:pt idx="35">
                        <c:v>100</c:v>
                      </c:pt>
                      <c:pt idx="36">
                        <c:v>100</c:v>
                      </c:pt>
                      <c:pt idx="37">
                        <c:v>100</c:v>
                      </c:pt>
                      <c:pt idx="38">
                        <c:v>100</c:v>
                      </c:pt>
                      <c:pt idx="39">
                        <c:v>97.872340425531917</c:v>
                      </c:pt>
                      <c:pt idx="40">
                        <c:v>100</c:v>
                      </c:pt>
                      <c:pt idx="41">
                        <c:v>100</c:v>
                      </c:pt>
                      <c:pt idx="42">
                        <c:v>97.560975609756099</c:v>
                      </c:pt>
                      <c:pt idx="43">
                        <c:v>96.875</c:v>
                      </c:pt>
                      <c:pt idx="44">
                        <c:v>91.228070175438603</c:v>
                      </c:pt>
                      <c:pt idx="45">
                        <c:v>100</c:v>
                      </c:pt>
                      <c:pt idx="46">
                        <c:v>93.478260869565219</c:v>
                      </c:pt>
                      <c:pt idx="47">
                        <c:v>95.454545454545453</c:v>
                      </c:pt>
                      <c:pt idx="48">
                        <c:v>96.491228070175438</c:v>
                      </c:pt>
                      <c:pt idx="49">
                        <c:v>100</c:v>
                      </c:pt>
                    </c:numCache>
                  </c:numRef>
                </c:val>
                <c:smooth val="0"/>
                <c:extLst xmlns:c15="http://schemas.microsoft.com/office/drawing/2012/chart">
                  <c:ext xmlns:c16="http://schemas.microsoft.com/office/drawing/2014/chart" uri="{C3380CC4-5D6E-409C-BE32-E72D297353CC}">
                    <c16:uniqueId val="{00000007-53A8-47AA-90A2-90A4C0776D46}"/>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'測定年-生年-陽性率'!$F$1</c15:sqref>
                        </c15:formulaRef>
                      </c:ext>
                    </c:extLst>
                    <c:strCache>
                      <c:ptCount val="1"/>
                      <c:pt idx="0">
                        <c:v>2012</c:v>
                      </c:pt>
                    </c:strCache>
                  </c:strRef>
                </c:tx>
                <c:spPr>
                  <a:ln w="19050"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'測定年-生年-陽性率'!$F$2:$F$65</c15:sqref>
                        </c15:formulaRef>
                      </c:ext>
                    </c:extLst>
                    <c:numCache>
                      <c:formatCode>General</c:formatCode>
                      <c:ptCount val="64"/>
                      <c:pt idx="0">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98.795180722891573</c:v>
                      </c:pt>
                      <c:pt idx="16">
                        <c:v>98.461538461538467</c:v>
                      </c:pt>
                      <c:pt idx="17">
                        <c:v>100</c:v>
                      </c:pt>
                      <c:pt idx="18">
                        <c:v>100</c:v>
                      </c:pt>
                      <c:pt idx="19">
                        <c:v>100</c:v>
                      </c:pt>
                      <c:pt idx="20">
                        <c:v>100</c:v>
                      </c:pt>
                      <c:pt idx="21">
                        <c:v>100</c:v>
                      </c:pt>
                      <c:pt idx="22">
                        <c:v>100</c:v>
                      </c:pt>
                      <c:pt idx="23">
                        <c:v>100</c:v>
                      </c:pt>
                      <c:pt idx="24">
                        <c:v>100</c:v>
                      </c:pt>
                      <c:pt idx="25">
                        <c:v>94.117647058823536</c:v>
                      </c:pt>
                      <c:pt idx="26">
                        <c:v>100</c:v>
                      </c:pt>
                      <c:pt idx="27">
                        <c:v>100</c:v>
                      </c:pt>
                      <c:pt idx="28">
                        <c:v>100</c:v>
                      </c:pt>
                      <c:pt idx="29">
                        <c:v>100</c:v>
                      </c:pt>
                      <c:pt idx="30">
                        <c:v>100</c:v>
                      </c:pt>
                      <c:pt idx="31">
                        <c:v>98.717948717948715</c:v>
                      </c:pt>
                      <c:pt idx="32">
                        <c:v>97.142857142857139</c:v>
                      </c:pt>
                      <c:pt idx="33">
                        <c:v>100</c:v>
                      </c:pt>
                      <c:pt idx="34">
                        <c:v>92.857142857142861</c:v>
                      </c:pt>
                      <c:pt idx="35">
                        <c:v>100</c:v>
                      </c:pt>
                      <c:pt idx="36">
                        <c:v>96.629213483146074</c:v>
                      </c:pt>
                      <c:pt idx="37">
                        <c:v>97.222222222222229</c:v>
                      </c:pt>
                      <c:pt idx="38">
                        <c:v>100</c:v>
                      </c:pt>
                      <c:pt idx="39">
                        <c:v>95.652173913043484</c:v>
                      </c:pt>
                      <c:pt idx="40">
                        <c:v>96.666666666666671</c:v>
                      </c:pt>
                      <c:pt idx="41">
                        <c:v>95.238095238095241</c:v>
                      </c:pt>
                      <c:pt idx="42">
                        <c:v>93.023255813953483</c:v>
                      </c:pt>
                      <c:pt idx="43">
                        <c:v>94.285714285714292</c:v>
                      </c:pt>
                      <c:pt idx="44">
                        <c:v>92.452830188679243</c:v>
                      </c:pt>
                      <c:pt idx="45">
                        <c:v>93.333333333333329</c:v>
                      </c:pt>
                      <c:pt idx="46">
                        <c:v>90.476190476190482</c:v>
                      </c:pt>
                      <c:pt idx="47">
                        <c:v>92.307692307692307</c:v>
                      </c:pt>
                      <c:pt idx="48">
                        <c:v>94.20289855072464</c:v>
                      </c:pt>
                      <c:pt idx="49">
                        <c:v>93.84615384615384</c:v>
                      </c:pt>
                      <c:pt idx="50">
                        <c:v>86.885245901639351</c:v>
                      </c:pt>
                      <c:pt idx="51">
                        <c:v>90.163934426229503</c:v>
                      </c:pt>
                    </c:numCache>
                  </c:numRef>
                </c:val>
                <c:smooth val="0"/>
                <c:extLst xmlns:c15="http://schemas.microsoft.com/office/drawing/2012/chart">
                  <c:ext xmlns:c16="http://schemas.microsoft.com/office/drawing/2014/chart" uri="{C3380CC4-5D6E-409C-BE32-E72D297353CC}">
                    <c16:uniqueId val="{00000008-53A8-47AA-90A2-90A4C0776D46}"/>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'測定年-生年-陽性率'!$G$1</c15:sqref>
                        </c15:formulaRef>
                      </c:ext>
                    </c:extLst>
                    <c:strCache>
                      <c:ptCount val="1"/>
                      <c:pt idx="0">
                        <c:v>2013</c:v>
                      </c:pt>
                    </c:strCache>
                  </c:strRef>
                </c:tx>
                <c:spPr>
                  <a:ln w="19050"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'測定年-生年-陽性率'!$G$2:$G$65</c15:sqref>
                        </c15:formulaRef>
                      </c:ext>
                    </c:extLst>
                    <c:numCache>
                      <c:formatCode>General</c:formatCode>
                      <c:ptCount val="64"/>
                      <c:pt idx="0">
                        <c:v>100</c:v>
                      </c:pt>
                      <c:pt idx="1">
                        <c:v>100</c:v>
                      </c:pt>
                      <c:pt idx="2">
                        <c:v>100</c:v>
                      </c:pt>
                      <c:pt idx="3">
                        <c:v>93.333333333333329</c:v>
                      </c:pt>
                      <c:pt idx="4">
                        <c:v>100</c:v>
                      </c:pt>
                      <c:pt idx="5">
                        <c:v>100</c:v>
                      </c:pt>
                      <c:pt idx="6">
                        <c:v>100</c:v>
                      </c:pt>
                      <c:pt idx="7">
                        <c:v>100</c:v>
                      </c:pt>
                      <c:pt idx="8">
                        <c:v>94.444444444444443</c:v>
                      </c:pt>
                      <c:pt idx="9">
                        <c:v>92.592592592592595</c:v>
                      </c:pt>
                      <c:pt idx="10">
                        <c:v>100</c:v>
                      </c:pt>
                      <c:pt idx="11">
                        <c:v>100</c:v>
                      </c:pt>
                      <c:pt idx="12">
                        <c:v>100</c:v>
                      </c:pt>
                      <c:pt idx="13">
                        <c:v>97.647058823529406</c:v>
                      </c:pt>
                      <c:pt idx="14">
                        <c:v>96.969696969696969</c:v>
                      </c:pt>
                      <c:pt idx="15">
                        <c:v>98.113207547169807</c:v>
                      </c:pt>
                      <c:pt idx="16">
                        <c:v>98.347107438016522</c:v>
                      </c:pt>
                      <c:pt idx="17">
                        <c:v>100</c:v>
                      </c:pt>
                      <c:pt idx="18">
                        <c:v>97.115384615384613</c:v>
                      </c:pt>
                      <c:pt idx="19">
                        <c:v>98.113207547169807</c:v>
                      </c:pt>
                      <c:pt idx="20">
                        <c:v>97.727272727272734</c:v>
                      </c:pt>
                      <c:pt idx="21">
                        <c:v>98.095238095238102</c:v>
                      </c:pt>
                      <c:pt idx="22">
                        <c:v>98.148148148148152</c:v>
                      </c:pt>
                      <c:pt idx="23">
                        <c:v>95.78947368421052</c:v>
                      </c:pt>
                      <c:pt idx="24">
                        <c:v>94.949494949494948</c:v>
                      </c:pt>
                      <c:pt idx="25">
                        <c:v>95.833333333333329</c:v>
                      </c:pt>
                      <c:pt idx="26">
                        <c:v>94.642857142857139</c:v>
                      </c:pt>
                      <c:pt idx="27">
                        <c:v>94.736842105263165</c:v>
                      </c:pt>
                      <c:pt idx="28">
                        <c:v>96.296296296296291</c:v>
                      </c:pt>
                      <c:pt idx="29">
                        <c:v>93.939393939393938</c:v>
                      </c:pt>
                      <c:pt idx="30">
                        <c:v>95</c:v>
                      </c:pt>
                      <c:pt idx="31">
                        <c:v>95.555555555555557</c:v>
                      </c:pt>
                      <c:pt idx="32">
                        <c:v>93.518518518518519</c:v>
                      </c:pt>
                      <c:pt idx="33">
                        <c:v>96.551724137931032</c:v>
                      </c:pt>
                      <c:pt idx="34">
                        <c:v>90</c:v>
                      </c:pt>
                      <c:pt idx="35">
                        <c:v>93.333333333333329</c:v>
                      </c:pt>
                      <c:pt idx="36">
                        <c:v>98.113207547169807</c:v>
                      </c:pt>
                      <c:pt idx="37">
                        <c:v>91.578947368421055</c:v>
                      </c:pt>
                      <c:pt idx="38">
                        <c:v>90.384615384615387</c:v>
                      </c:pt>
                      <c:pt idx="39">
                        <c:v>100</c:v>
                      </c:pt>
                      <c:pt idx="40">
                        <c:v>88.888888888888886</c:v>
                      </c:pt>
                      <c:pt idx="41">
                        <c:v>83.333333333333329</c:v>
                      </c:pt>
                      <c:pt idx="42">
                        <c:v>79.310344827586206</c:v>
                      </c:pt>
                      <c:pt idx="43">
                        <c:v>89.473684210526315</c:v>
                      </c:pt>
                      <c:pt idx="44">
                        <c:v>81.578947368421055</c:v>
                      </c:pt>
                      <c:pt idx="45">
                        <c:v>78.571428571428569</c:v>
                      </c:pt>
                      <c:pt idx="46">
                        <c:v>80</c:v>
                      </c:pt>
                      <c:pt idx="47">
                        <c:v>80</c:v>
                      </c:pt>
                      <c:pt idx="48">
                        <c:v>50.793650793650791</c:v>
                      </c:pt>
                      <c:pt idx="49">
                        <c:v>58.974358974358971</c:v>
                      </c:pt>
                      <c:pt idx="50">
                        <c:v>53.097345132743364</c:v>
                      </c:pt>
                      <c:pt idx="51">
                        <c:v>62.777777777777779</c:v>
                      </c:pt>
                      <c:pt idx="52">
                        <c:v>52.564102564102562</c:v>
                      </c:pt>
                    </c:numCache>
                  </c:numRef>
                </c:val>
                <c:smooth val="0"/>
                <c:extLst xmlns:c15="http://schemas.microsoft.com/office/drawing/2012/chart">
                  <c:ext xmlns:c16="http://schemas.microsoft.com/office/drawing/2014/chart" uri="{C3380CC4-5D6E-409C-BE32-E72D297353CC}">
                    <c16:uniqueId val="{00000009-53A8-47AA-90A2-90A4C0776D46}"/>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'測定年-生年-陽性率'!$I$1</c15:sqref>
                        </c15:formulaRef>
                      </c:ext>
                    </c:extLst>
                    <c:strCache>
                      <c:ptCount val="1"/>
                      <c:pt idx="0">
                        <c:v>2015</c:v>
                      </c:pt>
                    </c:strCache>
                  </c:strRef>
                </c:tx>
                <c:spPr>
                  <a:ln w="19050" cap="rnd">
                    <a:solidFill>
                      <a:schemeClr val="accent2">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'測定年-生年-陽性率'!$I$2:$I$65</c15:sqref>
                        </c15:formulaRef>
                      </c:ext>
                    </c:extLst>
                    <c:numCache>
                      <c:formatCode>General</c:formatCode>
                      <c:ptCount val="64"/>
                      <c:pt idx="0">
                        <c:v>100</c:v>
                      </c:pt>
                      <c:pt idx="1">
                        <c:v>100</c:v>
                      </c:pt>
                      <c:pt idx="2">
                        <c:v>100</c:v>
                      </c:pt>
                      <c:pt idx="3">
                        <c:v>100</c:v>
                      </c:pt>
                      <c:pt idx="4">
                        <c:v>100</c:v>
                      </c:pt>
                      <c:pt idx="5">
                        <c:v>100</c:v>
                      </c:pt>
                      <c:pt idx="6">
                        <c:v>92.307692307692307</c:v>
                      </c:pt>
                      <c:pt idx="7">
                        <c:v>100</c:v>
                      </c:pt>
                      <c:pt idx="8">
                        <c:v>100</c:v>
                      </c:pt>
                      <c:pt idx="9">
                        <c:v>100</c:v>
                      </c:pt>
                      <c:pt idx="10">
                        <c:v>100</c:v>
                      </c:pt>
                      <c:pt idx="11">
                        <c:v>100</c:v>
                      </c:pt>
                      <c:pt idx="12">
                        <c:v>96.774193548387103</c:v>
                      </c:pt>
                      <c:pt idx="13">
                        <c:v>96.774193548387103</c:v>
                      </c:pt>
                      <c:pt idx="14">
                        <c:v>96.774193548387103</c:v>
                      </c:pt>
                      <c:pt idx="15">
                        <c:v>90.909090909090907</c:v>
                      </c:pt>
                      <c:pt idx="16">
                        <c:v>95.348837209302332</c:v>
                      </c:pt>
                      <c:pt idx="17">
                        <c:v>100</c:v>
                      </c:pt>
                      <c:pt idx="18">
                        <c:v>100</c:v>
                      </c:pt>
                      <c:pt idx="19">
                        <c:v>96.969696969696969</c:v>
                      </c:pt>
                      <c:pt idx="20">
                        <c:v>100</c:v>
                      </c:pt>
                      <c:pt idx="21">
                        <c:v>96</c:v>
                      </c:pt>
                      <c:pt idx="22">
                        <c:v>98.245614035087726</c:v>
                      </c:pt>
                      <c:pt idx="23">
                        <c:v>97.826086956521735</c:v>
                      </c:pt>
                      <c:pt idx="24">
                        <c:v>94.285714285714292</c:v>
                      </c:pt>
                      <c:pt idx="25">
                        <c:v>87.755102040816325</c:v>
                      </c:pt>
                      <c:pt idx="26">
                        <c:v>94.117647058823536</c:v>
                      </c:pt>
                      <c:pt idx="27">
                        <c:v>97.674418604651166</c:v>
                      </c:pt>
                      <c:pt idx="28">
                        <c:v>89.65517241379311</c:v>
                      </c:pt>
                      <c:pt idx="29">
                        <c:v>96.774193548387103</c:v>
                      </c:pt>
                      <c:pt idx="30">
                        <c:v>92.592592592592595</c:v>
                      </c:pt>
                      <c:pt idx="31">
                        <c:v>100</c:v>
                      </c:pt>
                      <c:pt idx="32">
                        <c:v>96.551724137931032</c:v>
                      </c:pt>
                      <c:pt idx="33">
                        <c:v>94</c:v>
                      </c:pt>
                      <c:pt idx="34">
                        <c:v>89.719626168224295</c:v>
                      </c:pt>
                      <c:pt idx="35">
                        <c:v>91.666666666666671</c:v>
                      </c:pt>
                      <c:pt idx="36">
                        <c:v>90.540540540540547</c:v>
                      </c:pt>
                      <c:pt idx="37">
                        <c:v>89.473684210526315</c:v>
                      </c:pt>
                      <c:pt idx="38">
                        <c:v>96.428571428571431</c:v>
                      </c:pt>
                      <c:pt idx="39">
                        <c:v>93.333333333333329</c:v>
                      </c:pt>
                      <c:pt idx="40">
                        <c:v>93.103448275862064</c:v>
                      </c:pt>
                      <c:pt idx="41">
                        <c:v>66.666666666666671</c:v>
                      </c:pt>
                      <c:pt idx="42">
                        <c:v>89.473684210526315</c:v>
                      </c:pt>
                      <c:pt idx="43">
                        <c:v>72</c:v>
                      </c:pt>
                      <c:pt idx="44">
                        <c:v>65.384615384615387</c:v>
                      </c:pt>
                      <c:pt idx="45">
                        <c:v>76.666666666666671</c:v>
                      </c:pt>
                      <c:pt idx="46">
                        <c:v>61.29032258064516</c:v>
                      </c:pt>
                      <c:pt idx="47">
                        <c:v>79.245283018867923</c:v>
                      </c:pt>
                      <c:pt idx="48">
                        <c:v>56.60377358490566</c:v>
                      </c:pt>
                      <c:pt idx="49">
                        <c:v>57.377049180327866</c:v>
                      </c:pt>
                      <c:pt idx="50">
                        <c:v>60.869565217391305</c:v>
                      </c:pt>
                      <c:pt idx="51">
                        <c:v>62.121212121212125</c:v>
                      </c:pt>
                      <c:pt idx="52">
                        <c:v>80.246913580246911</c:v>
                      </c:pt>
                      <c:pt idx="53">
                        <c:v>85.294117647058826</c:v>
                      </c:pt>
                      <c:pt idx="54">
                        <c:v>66.666666666666671</c:v>
                      </c:pt>
                    </c:numCache>
                  </c:numRef>
                </c:val>
                <c:smooth val="0"/>
                <c:extLst xmlns:c15="http://schemas.microsoft.com/office/drawing/2012/chart">
                  <c:ext xmlns:c16="http://schemas.microsoft.com/office/drawing/2014/chart" uri="{C3380CC4-5D6E-409C-BE32-E72D297353CC}">
                    <c16:uniqueId val="{0000000A-53A8-47AA-90A2-90A4C0776D46}"/>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'測定年-生年-陽性率'!$J$1</c15:sqref>
                        </c15:formulaRef>
                      </c:ext>
                    </c:extLst>
                    <c:strCache>
                      <c:ptCount val="1"/>
                      <c:pt idx="0">
                        <c:v>2016</c:v>
                      </c:pt>
                    </c:strCache>
                  </c:strRef>
                </c:tx>
                <c:spPr>
                  <a:ln w="19050"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'測定年-生年-陽性率'!$J$2:$J$65</c15:sqref>
                        </c15:formulaRef>
                      </c:ext>
                    </c:extLst>
                    <c:numCache>
                      <c:formatCode>General</c:formatCode>
                      <c:ptCount val="64"/>
                      <c:pt idx="0">
                        <c:v>100</c:v>
                      </c:pt>
                      <c:pt idx="1">
                        <c:v>80</c:v>
                      </c:pt>
                      <c:pt idx="2">
                        <c:v>100</c:v>
                      </c:pt>
                      <c:pt idx="3">
                        <c:v>100</c:v>
                      </c:pt>
                      <c:pt idx="4">
                        <c:v>100</c:v>
                      </c:pt>
                      <c:pt idx="5">
                        <c:v>100</c:v>
                      </c:pt>
                      <c:pt idx="6">
                        <c:v>100</c:v>
                      </c:pt>
                      <c:pt idx="7">
                        <c:v>100</c:v>
                      </c:pt>
                      <c:pt idx="8">
                        <c:v>94.117647058823536</c:v>
                      </c:pt>
                      <c:pt idx="9">
                        <c:v>96.428571428571431</c:v>
                      </c:pt>
                      <c:pt idx="10">
                        <c:v>100</c:v>
                      </c:pt>
                      <c:pt idx="11">
                        <c:v>100</c:v>
                      </c:pt>
                      <c:pt idx="12">
                        <c:v>97.058823529411768</c:v>
                      </c:pt>
                      <c:pt idx="13">
                        <c:v>100</c:v>
                      </c:pt>
                      <c:pt idx="14">
                        <c:v>97.560975609756099</c:v>
                      </c:pt>
                      <c:pt idx="15">
                        <c:v>96.36363636363636</c:v>
                      </c:pt>
                      <c:pt idx="16">
                        <c:v>98.245614035087726</c:v>
                      </c:pt>
                      <c:pt idx="17">
                        <c:v>95.744680851063833</c:v>
                      </c:pt>
                      <c:pt idx="18">
                        <c:v>95</c:v>
                      </c:pt>
                      <c:pt idx="19">
                        <c:v>93.220338983050851</c:v>
                      </c:pt>
                      <c:pt idx="20">
                        <c:v>98.181818181818187</c:v>
                      </c:pt>
                      <c:pt idx="21">
                        <c:v>98.387096774193552</c:v>
                      </c:pt>
                      <c:pt idx="22">
                        <c:v>97.560975609756099</c:v>
                      </c:pt>
                      <c:pt idx="23">
                        <c:v>94.827586206896555</c:v>
                      </c:pt>
                      <c:pt idx="24">
                        <c:v>90.909090909090907</c:v>
                      </c:pt>
                      <c:pt idx="25">
                        <c:v>98.275862068965523</c:v>
                      </c:pt>
                      <c:pt idx="26">
                        <c:v>97.183098591549296</c:v>
                      </c:pt>
                      <c:pt idx="27">
                        <c:v>90</c:v>
                      </c:pt>
                      <c:pt idx="28">
                        <c:v>92.156862745098039</c:v>
                      </c:pt>
                      <c:pt idx="29">
                        <c:v>95.238095238095241</c:v>
                      </c:pt>
                      <c:pt idx="30">
                        <c:v>97.560975609756099</c:v>
                      </c:pt>
                      <c:pt idx="31">
                        <c:v>93.939393939393938</c:v>
                      </c:pt>
                      <c:pt idx="32">
                        <c:v>93.75</c:v>
                      </c:pt>
                      <c:pt idx="33">
                        <c:v>89.285714285714292</c:v>
                      </c:pt>
                      <c:pt idx="34">
                        <c:v>96.774193548387103</c:v>
                      </c:pt>
                      <c:pt idx="35">
                        <c:v>92.771084337349393</c:v>
                      </c:pt>
                      <c:pt idx="36">
                        <c:v>86.666666666666671</c:v>
                      </c:pt>
                      <c:pt idx="37">
                        <c:v>92.134831460674164</c:v>
                      </c:pt>
                      <c:pt idx="38">
                        <c:v>87.179487179487182</c:v>
                      </c:pt>
                      <c:pt idx="39">
                        <c:v>93.75</c:v>
                      </c:pt>
                      <c:pt idx="40">
                        <c:v>97.777777777777771</c:v>
                      </c:pt>
                      <c:pt idx="41">
                        <c:v>86.666666666666671</c:v>
                      </c:pt>
                      <c:pt idx="42">
                        <c:v>76.19047619047619</c:v>
                      </c:pt>
                      <c:pt idx="43">
                        <c:v>77.5</c:v>
                      </c:pt>
                      <c:pt idx="44">
                        <c:v>82.352941176470594</c:v>
                      </c:pt>
                      <c:pt idx="45">
                        <c:v>75.757575757575751</c:v>
                      </c:pt>
                      <c:pt idx="46">
                        <c:v>72.972972972972968</c:v>
                      </c:pt>
                      <c:pt idx="47">
                        <c:v>71.428571428571431</c:v>
                      </c:pt>
                      <c:pt idx="48">
                        <c:v>74</c:v>
                      </c:pt>
                      <c:pt idx="49">
                        <c:v>67.272727272727266</c:v>
                      </c:pt>
                      <c:pt idx="50">
                        <c:v>70.666666666666671</c:v>
                      </c:pt>
                      <c:pt idx="51">
                        <c:v>67.79661016949153</c:v>
                      </c:pt>
                      <c:pt idx="52">
                        <c:v>67.816091954022994</c:v>
                      </c:pt>
                      <c:pt idx="53">
                        <c:v>67.415730337078656</c:v>
                      </c:pt>
                      <c:pt idx="54">
                        <c:v>72.38095238095238</c:v>
                      </c:pt>
                      <c:pt idx="55">
                        <c:v>67.241379310344826</c:v>
                      </c:pt>
                    </c:numCache>
                  </c:numRef>
                </c:val>
                <c:smooth val="0"/>
                <c:extLst xmlns:c15="http://schemas.microsoft.com/office/drawing/2012/chart">
                  <c:ext xmlns:c16="http://schemas.microsoft.com/office/drawing/2014/chart" uri="{C3380CC4-5D6E-409C-BE32-E72D297353CC}">
                    <c16:uniqueId val="{0000000B-53A8-47AA-90A2-90A4C0776D46}"/>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'測定年-生年-陽性率'!$L$1</c15:sqref>
                        </c15:formulaRef>
                      </c:ext>
                    </c:extLst>
                    <c:strCache>
                      <c:ptCount val="1"/>
                      <c:pt idx="0">
                        <c:v>2018</c:v>
                      </c:pt>
                    </c:strCache>
                  </c:strRef>
                </c:tx>
                <c:spPr>
                  <a:ln w="19050"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'測定年-生年-陽性率'!$L$2:$L$65</c15:sqref>
                        </c15:formulaRef>
                      </c:ext>
                    </c:extLst>
                    <c:numCache>
                      <c:formatCode>General</c:formatCode>
                      <c:ptCount val="64"/>
                      <c:pt idx="0">
                        <c:v>93.75</c:v>
                      </c:pt>
                      <c:pt idx="1">
                        <c:v>100</c:v>
                      </c:pt>
                      <c:pt idx="2">
                        <c:v>96.296296296296291</c:v>
                      </c:pt>
                      <c:pt idx="3">
                        <c:v>95.833333333333329</c:v>
                      </c:pt>
                      <c:pt idx="4">
                        <c:v>100</c:v>
                      </c:pt>
                      <c:pt idx="5">
                        <c:v>100</c:v>
                      </c:pt>
                      <c:pt idx="6">
                        <c:v>100</c:v>
                      </c:pt>
                      <c:pt idx="7">
                        <c:v>100</c:v>
                      </c:pt>
                      <c:pt idx="8">
                        <c:v>100</c:v>
                      </c:pt>
                      <c:pt idx="9">
                        <c:v>95</c:v>
                      </c:pt>
                      <c:pt idx="10">
                        <c:v>96</c:v>
                      </c:pt>
                      <c:pt idx="11">
                        <c:v>96.491228070175438</c:v>
                      </c:pt>
                      <c:pt idx="12">
                        <c:v>97.872340425531917</c:v>
                      </c:pt>
                      <c:pt idx="13">
                        <c:v>98.245614035087726</c:v>
                      </c:pt>
                      <c:pt idx="14">
                        <c:v>96.610169491525426</c:v>
                      </c:pt>
                      <c:pt idx="15">
                        <c:v>96.226415094339629</c:v>
                      </c:pt>
                      <c:pt idx="16">
                        <c:v>100</c:v>
                      </c:pt>
                      <c:pt idx="17">
                        <c:v>93.442622950819668</c:v>
                      </c:pt>
                      <c:pt idx="18">
                        <c:v>96.666666666666671</c:v>
                      </c:pt>
                      <c:pt idx="19">
                        <c:v>96.969696969696969</c:v>
                      </c:pt>
                      <c:pt idx="20">
                        <c:v>100</c:v>
                      </c:pt>
                      <c:pt idx="21">
                        <c:v>92.753623188405797</c:v>
                      </c:pt>
                      <c:pt idx="22">
                        <c:v>93.589743589743591</c:v>
                      </c:pt>
                      <c:pt idx="23">
                        <c:v>94.791666666666671</c:v>
                      </c:pt>
                      <c:pt idx="24">
                        <c:v>93.75</c:v>
                      </c:pt>
                      <c:pt idx="25">
                        <c:v>95</c:v>
                      </c:pt>
                      <c:pt idx="26">
                        <c:v>93.406593406593402</c:v>
                      </c:pt>
                      <c:pt idx="27">
                        <c:v>97.727272727272734</c:v>
                      </c:pt>
                      <c:pt idx="28">
                        <c:v>95.6989247311828</c:v>
                      </c:pt>
                      <c:pt idx="29">
                        <c:v>89.898989898989896</c:v>
                      </c:pt>
                      <c:pt idx="30">
                        <c:v>88.52459016393442</c:v>
                      </c:pt>
                      <c:pt idx="31">
                        <c:v>90</c:v>
                      </c:pt>
                      <c:pt idx="32">
                        <c:v>90.322580645161295</c:v>
                      </c:pt>
                      <c:pt idx="33">
                        <c:v>97.142857142857139</c:v>
                      </c:pt>
                      <c:pt idx="34">
                        <c:v>88.235294117647058</c:v>
                      </c:pt>
                      <c:pt idx="35">
                        <c:v>89.473684210526315</c:v>
                      </c:pt>
                      <c:pt idx="36">
                        <c:v>87.5</c:v>
                      </c:pt>
                      <c:pt idx="37">
                        <c:v>89.743589743589737</c:v>
                      </c:pt>
                      <c:pt idx="38">
                        <c:v>93.043478260869563</c:v>
                      </c:pt>
                      <c:pt idx="39">
                        <c:v>91.851851851851848</c:v>
                      </c:pt>
                      <c:pt idx="40">
                        <c:v>87.5</c:v>
                      </c:pt>
                      <c:pt idx="41">
                        <c:v>89.361702127659569</c:v>
                      </c:pt>
                      <c:pt idx="42">
                        <c:v>85.18518518518519</c:v>
                      </c:pt>
                      <c:pt idx="43">
                        <c:v>83.333333333333329</c:v>
                      </c:pt>
                      <c:pt idx="44">
                        <c:v>77.777777777777771</c:v>
                      </c:pt>
                      <c:pt idx="45">
                        <c:v>82.608695652173907</c:v>
                      </c:pt>
                      <c:pt idx="46">
                        <c:v>72</c:v>
                      </c:pt>
                      <c:pt idx="47">
                        <c:v>76.19047619047619</c:v>
                      </c:pt>
                      <c:pt idx="48">
                        <c:v>76.92307692307692</c:v>
                      </c:pt>
                      <c:pt idx="49">
                        <c:v>65.957446808510639</c:v>
                      </c:pt>
                      <c:pt idx="50">
                        <c:v>52.941176470588232</c:v>
                      </c:pt>
                      <c:pt idx="51">
                        <c:v>50.746268656716417</c:v>
                      </c:pt>
                      <c:pt idx="52">
                        <c:v>50.684931506849317</c:v>
                      </c:pt>
                      <c:pt idx="53">
                        <c:v>50</c:v>
                      </c:pt>
                      <c:pt idx="54">
                        <c:v>43.902439024390247</c:v>
                      </c:pt>
                      <c:pt idx="55">
                        <c:v>62.195121951219512</c:v>
                      </c:pt>
                      <c:pt idx="56">
                        <c:v>75.735294117647058</c:v>
                      </c:pt>
                      <c:pt idx="57">
                        <c:v>57.575757575757578</c:v>
                      </c:pt>
                    </c:numCache>
                  </c:numRef>
                </c:val>
                <c:smooth val="0"/>
                <c:extLst xmlns:c15="http://schemas.microsoft.com/office/drawing/2012/chart">
                  <c:ext xmlns:c16="http://schemas.microsoft.com/office/drawing/2014/chart" uri="{C3380CC4-5D6E-409C-BE32-E72D297353CC}">
                    <c16:uniqueId val="{0000000C-53A8-47AA-90A2-90A4C0776D46}"/>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'測定年-生年-陽性率'!$M$1</c15:sqref>
                        </c15:formulaRef>
                      </c:ext>
                    </c:extLst>
                    <c:strCache>
                      <c:ptCount val="1"/>
                      <c:pt idx="0">
                        <c:v>2019</c:v>
                      </c:pt>
                    </c:strCache>
                  </c:strRef>
                </c:tx>
                <c:spPr>
                  <a:ln w="19050"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'測定年-生年-陽性率'!$M$2:$M$65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94.736842105263165</c:v>
                      </c:pt>
                      <c:pt idx="10">
                        <c:v>96.774193548387103</c:v>
                      </c:pt>
                      <c:pt idx="11">
                        <c:v>100</c:v>
                      </c:pt>
                      <c:pt idx="12">
                        <c:v>95.121951219512198</c:v>
                      </c:pt>
                      <c:pt idx="13">
                        <c:v>95.238095238095241</c:v>
                      </c:pt>
                      <c:pt idx="14">
                        <c:v>93.023255813953483</c:v>
                      </c:pt>
                      <c:pt idx="15">
                        <c:v>93.181818181818187</c:v>
                      </c:pt>
                      <c:pt idx="16">
                        <c:v>91.891891891891888</c:v>
                      </c:pt>
                      <c:pt idx="17">
                        <c:v>97.560975609756099</c:v>
                      </c:pt>
                      <c:pt idx="18">
                        <c:v>93.103448275862064</c:v>
                      </c:pt>
                      <c:pt idx="19">
                        <c:v>98.275862068965523</c:v>
                      </c:pt>
                      <c:pt idx="20">
                        <c:v>93.939393939393938</c:v>
                      </c:pt>
                      <c:pt idx="21">
                        <c:v>95.238095238095241</c:v>
                      </c:pt>
                      <c:pt idx="22">
                        <c:v>93.442622950819668</c:v>
                      </c:pt>
                      <c:pt idx="23">
                        <c:v>93.333333333333329</c:v>
                      </c:pt>
                      <c:pt idx="24">
                        <c:v>90.140845070422529</c:v>
                      </c:pt>
                      <c:pt idx="25">
                        <c:v>96.428571428571431</c:v>
                      </c:pt>
                      <c:pt idx="26">
                        <c:v>91.549295774647888</c:v>
                      </c:pt>
                      <c:pt idx="27">
                        <c:v>93.150684931506845</c:v>
                      </c:pt>
                      <c:pt idx="28">
                        <c:v>86.021505376344081</c:v>
                      </c:pt>
                      <c:pt idx="29">
                        <c:v>86.206896551724142</c:v>
                      </c:pt>
                      <c:pt idx="30">
                        <c:v>91.780821917808225</c:v>
                      </c:pt>
                      <c:pt idx="31">
                        <c:v>80</c:v>
                      </c:pt>
                      <c:pt idx="32">
                        <c:v>96.825396825396822</c:v>
                      </c:pt>
                      <c:pt idx="33">
                        <c:v>89.795918367346943</c:v>
                      </c:pt>
                      <c:pt idx="34">
                        <c:v>89.795918367346943</c:v>
                      </c:pt>
                      <c:pt idx="35">
                        <c:v>93.333333333333329</c:v>
                      </c:pt>
                      <c:pt idx="36">
                        <c:v>97.058823529411768</c:v>
                      </c:pt>
                      <c:pt idx="37">
                        <c:v>96.774193548387103</c:v>
                      </c:pt>
                      <c:pt idx="38">
                        <c:v>87.341772151898738</c:v>
                      </c:pt>
                      <c:pt idx="39">
                        <c:v>88.505747126436788</c:v>
                      </c:pt>
                      <c:pt idx="40">
                        <c:v>86.387434554973822</c:v>
                      </c:pt>
                      <c:pt idx="41">
                        <c:v>85.245901639344268</c:v>
                      </c:pt>
                      <c:pt idx="42">
                        <c:v>91.304347826086953</c:v>
                      </c:pt>
                      <c:pt idx="43">
                        <c:v>78.181818181818187</c:v>
                      </c:pt>
                      <c:pt idx="44">
                        <c:v>78.787878787878782</c:v>
                      </c:pt>
                      <c:pt idx="45">
                        <c:v>50</c:v>
                      </c:pt>
                      <c:pt idx="46">
                        <c:v>80.952380952380949</c:v>
                      </c:pt>
                      <c:pt idx="47">
                        <c:v>62.5</c:v>
                      </c:pt>
                      <c:pt idx="48">
                        <c:v>62.857142857142854</c:v>
                      </c:pt>
                      <c:pt idx="49">
                        <c:v>76.92307692307692</c:v>
                      </c:pt>
                      <c:pt idx="50">
                        <c:v>48.936170212765958</c:v>
                      </c:pt>
                      <c:pt idx="51">
                        <c:v>52.38095238095238</c:v>
                      </c:pt>
                      <c:pt idx="52">
                        <c:v>45.454545454545453</c:v>
                      </c:pt>
                      <c:pt idx="53">
                        <c:v>46.753246753246756</c:v>
                      </c:pt>
                      <c:pt idx="54">
                        <c:v>43.75</c:v>
                      </c:pt>
                      <c:pt idx="55">
                        <c:v>44.927536231884055</c:v>
                      </c:pt>
                      <c:pt idx="56">
                        <c:v>51.25</c:v>
                      </c:pt>
                      <c:pt idx="57">
                        <c:v>58.163265306122447</c:v>
                      </c:pt>
                      <c:pt idx="58">
                        <c:v>47.368421052631582</c:v>
                      </c:pt>
                    </c:numCache>
                  </c:numRef>
                </c:val>
                <c:smooth val="0"/>
                <c:extLst xmlns:c15="http://schemas.microsoft.com/office/drawing/2012/chart">
                  <c:ext xmlns:c16="http://schemas.microsoft.com/office/drawing/2014/chart" uri="{C3380CC4-5D6E-409C-BE32-E72D297353CC}">
                    <c16:uniqueId val="{0000000D-53A8-47AA-90A2-90A4C0776D46}"/>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'測定年-生年-陽性率'!$O$1</c15:sqref>
                        </c15:formulaRef>
                      </c:ext>
                    </c:extLst>
                    <c:strCache>
                      <c:ptCount val="1"/>
                      <c:pt idx="0">
                        <c:v>2021</c:v>
                      </c:pt>
                    </c:strCache>
                  </c:strRef>
                </c:tx>
                <c:spPr>
                  <a:ln w="19050" cap="rnd">
                    <a:solidFill>
                      <a:schemeClr val="accent2">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'測定年-生年-陽性率'!$O$2:$O$65</c15:sqref>
                        </c15:formulaRef>
                      </c:ext>
                    </c:extLst>
                    <c:numCache>
                      <c:formatCode>General</c:formatCode>
                      <c:ptCount val="64"/>
                      <c:pt idx="0">
                        <c:v>100</c:v>
                      </c:pt>
                      <c:pt idx="1">
                        <c:v>100</c:v>
                      </c:pt>
                      <c:pt idx="2">
                        <c:v>100</c:v>
                      </c:pt>
                      <c:pt idx="3">
                        <c:v>83.333333333333329</c:v>
                      </c:pt>
                      <c:pt idx="4">
                        <c:v>100</c:v>
                      </c:pt>
                      <c:pt idx="5">
                        <c:v>95</c:v>
                      </c:pt>
                      <c:pt idx="6">
                        <c:v>100</c:v>
                      </c:pt>
                      <c:pt idx="7">
                        <c:v>80</c:v>
                      </c:pt>
                      <c:pt idx="8">
                        <c:v>93.333333333333329</c:v>
                      </c:pt>
                      <c:pt idx="9">
                        <c:v>95</c:v>
                      </c:pt>
                      <c:pt idx="10">
                        <c:v>100</c:v>
                      </c:pt>
                      <c:pt idx="11">
                        <c:v>100</c:v>
                      </c:pt>
                      <c:pt idx="12">
                        <c:v>100</c:v>
                      </c:pt>
                      <c:pt idx="13">
                        <c:v>100</c:v>
                      </c:pt>
                      <c:pt idx="14">
                        <c:v>96.969696969696969</c:v>
                      </c:pt>
                      <c:pt idx="15">
                        <c:v>94.285714285714292</c:v>
                      </c:pt>
                      <c:pt idx="16">
                        <c:v>96.666666666666671</c:v>
                      </c:pt>
                      <c:pt idx="17">
                        <c:v>100</c:v>
                      </c:pt>
                      <c:pt idx="18">
                        <c:v>100</c:v>
                      </c:pt>
                      <c:pt idx="19">
                        <c:v>93.103448275862064</c:v>
                      </c:pt>
                      <c:pt idx="20">
                        <c:v>100</c:v>
                      </c:pt>
                      <c:pt idx="21">
                        <c:v>90.322580645161295</c:v>
                      </c:pt>
                      <c:pt idx="22">
                        <c:v>96.491228070175438</c:v>
                      </c:pt>
                      <c:pt idx="23">
                        <c:v>89.285714285714292</c:v>
                      </c:pt>
                      <c:pt idx="24">
                        <c:v>91.304347826086953</c:v>
                      </c:pt>
                      <c:pt idx="25">
                        <c:v>94.545454545454547</c:v>
                      </c:pt>
                      <c:pt idx="26">
                        <c:v>90.909090909090907</c:v>
                      </c:pt>
                      <c:pt idx="27">
                        <c:v>93.478260869565219</c:v>
                      </c:pt>
                      <c:pt idx="28">
                        <c:v>94.594594594594597</c:v>
                      </c:pt>
                      <c:pt idx="29">
                        <c:v>92.682926829268297</c:v>
                      </c:pt>
                      <c:pt idx="30">
                        <c:v>95.121951219512198</c:v>
                      </c:pt>
                      <c:pt idx="31">
                        <c:v>88.095238095238102</c:v>
                      </c:pt>
                      <c:pt idx="32">
                        <c:v>89.130434782608702</c:v>
                      </c:pt>
                      <c:pt idx="33">
                        <c:v>91.489361702127653</c:v>
                      </c:pt>
                      <c:pt idx="34">
                        <c:v>96.969696969696969</c:v>
                      </c:pt>
                      <c:pt idx="35">
                        <c:v>85.18518518518519</c:v>
                      </c:pt>
                      <c:pt idx="36">
                        <c:v>93.333333333333329</c:v>
                      </c:pt>
                      <c:pt idx="37">
                        <c:v>100</c:v>
                      </c:pt>
                      <c:pt idx="38">
                        <c:v>84.615384615384613</c:v>
                      </c:pt>
                      <c:pt idx="39">
                        <c:v>90</c:v>
                      </c:pt>
                      <c:pt idx="40">
                        <c:v>100</c:v>
                      </c:pt>
                      <c:pt idx="41">
                        <c:v>85.294117647058826</c:v>
                      </c:pt>
                      <c:pt idx="42">
                        <c:v>92.307692307692307</c:v>
                      </c:pt>
                      <c:pt idx="43">
                        <c:v>88.679245283018872</c:v>
                      </c:pt>
                      <c:pt idx="44">
                        <c:v>80</c:v>
                      </c:pt>
                      <c:pt idx="45">
                        <c:v>83.870967741935488</c:v>
                      </c:pt>
                      <c:pt idx="46">
                        <c:v>73.333333333333329</c:v>
                      </c:pt>
                      <c:pt idx="47">
                        <c:v>75</c:v>
                      </c:pt>
                      <c:pt idx="48">
                        <c:v>86.666666666666671</c:v>
                      </c:pt>
                      <c:pt idx="49">
                        <c:v>60</c:v>
                      </c:pt>
                      <c:pt idx="50">
                        <c:v>53.125</c:v>
                      </c:pt>
                      <c:pt idx="51">
                        <c:v>39.130434782608695</c:v>
                      </c:pt>
                      <c:pt idx="52">
                        <c:v>42.857142857142854</c:v>
                      </c:pt>
                      <c:pt idx="53">
                        <c:v>29.545454545454547</c:v>
                      </c:pt>
                      <c:pt idx="54">
                        <c:v>31.481481481481481</c:v>
                      </c:pt>
                      <c:pt idx="55">
                        <c:v>26.923076923076923</c:v>
                      </c:pt>
                      <c:pt idx="56">
                        <c:v>39.215686274509807</c:v>
                      </c:pt>
                      <c:pt idx="57">
                        <c:v>36.842105263157897</c:v>
                      </c:pt>
                      <c:pt idx="58">
                        <c:v>58.064516129032256</c:v>
                      </c:pt>
                      <c:pt idx="59">
                        <c:v>60</c:v>
                      </c:pt>
                      <c:pt idx="60">
                        <c:v>28.571428571428573</c:v>
                      </c:pt>
                    </c:numCache>
                  </c:numRef>
                </c:val>
                <c:smooth val="0"/>
                <c:extLst xmlns:c15="http://schemas.microsoft.com/office/drawing/2012/chart">
                  <c:ext xmlns:c16="http://schemas.microsoft.com/office/drawing/2014/chart" uri="{C3380CC4-5D6E-409C-BE32-E72D297353CC}">
                    <c16:uniqueId val="{0000000E-53A8-47AA-90A2-90A4C0776D46}"/>
                  </c:ext>
                </c:extLst>
              </c15:ser>
            </c15:filteredLineSeries>
            <c15:filteredLineSeries>
              <c15:ser>
                <c:idx val="14"/>
                <c:order val="14"/>
                <c:tx>
                  <c:strRef>
                    <c:extLst xmlns:c15="http://schemas.microsoft.com/office/drawing/2012/chart">
                      <c:ext xmlns:c15="http://schemas.microsoft.com/office/drawing/2012/chart" uri="{02D57815-91ED-43cb-92C2-25804820EDAC}">
                        <c15:formulaRef>
                          <c15:sqref>'測定年-生年-陽性率'!$P$1</c15:sqref>
                        </c15:formulaRef>
                      </c:ext>
                    </c:extLst>
                    <c:strCache>
                      <c:ptCount val="1"/>
                      <c:pt idx="0">
                        <c:v>2022</c:v>
                      </c:pt>
                    </c:strCache>
                  </c:strRef>
                </c:tx>
                <c:spPr>
                  <a:ln w="19050" cap="rnd">
                    <a:solidFill>
                      <a:schemeClr val="accent3">
                        <a:lumMod val="80000"/>
                        <a:lumOff val="20000"/>
                      </a:schemeClr>
                    </a:solidFill>
                    <a:round/>
                  </a:ln>
                  <a:effectLst/>
                </c:spPr>
                <c:marker>
                  <c:symbol val="none"/>
                </c:marker>
                <c:cat>
                  <c:numRef>
                    <c:extLst xmlns:c15="http://schemas.microsoft.com/office/drawing/2012/chart">
                      <c:ext xmlns:c15="http://schemas.microsoft.com/office/drawing/2012/chart" uri="{02D57815-91ED-43cb-92C2-25804820EDAC}">
                        <c15:formulaRef>
                          <c15:sqref>'測定年-生年-陽性率'!$A$2:$A$65</c15:sqref>
                        </c15:formulaRef>
                      </c:ext>
                    </c:extLst>
                    <c:numCache>
                      <c:formatCode>General</c:formatCode>
                      <c:ptCount val="6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pt idx="57">
                        <c:v>2017</c:v>
                      </c:pt>
                      <c:pt idx="58">
                        <c:v>2018</c:v>
                      </c:pt>
                      <c:pt idx="59">
                        <c:v>2019</c:v>
                      </c:pt>
                      <c:pt idx="60">
                        <c:v>2020</c:v>
                      </c:pt>
                      <c:pt idx="61">
                        <c:v>2021</c:v>
                      </c:pt>
                      <c:pt idx="62">
                        <c:v>2022</c:v>
                      </c:pt>
                      <c:pt idx="63">
                        <c:v>2023</c:v>
                      </c:pt>
                    </c:numCache>
                  </c:numRef>
                </c:cat>
                <c:val>
                  <c:numRef>
                    <c:extLst xmlns:c15="http://schemas.microsoft.com/office/drawing/2012/chart">
                      <c:ext xmlns:c15="http://schemas.microsoft.com/office/drawing/2012/chart" uri="{02D57815-91ED-43cb-92C2-25804820EDAC}">
                        <c15:formulaRef>
                          <c15:sqref>'測定年-生年-陽性率'!$P$2:$P$65</c15:sqref>
                        </c15:formulaRef>
                      </c:ext>
                    </c:extLst>
                    <c:numCache>
                      <c:formatCode>General</c:formatCode>
                      <c:ptCount val="64"/>
                      <c:pt idx="0">
                        <c:v>100</c:v>
                      </c:pt>
                      <c:pt idx="1">
                        <c:v>100</c:v>
                      </c:pt>
                      <c:pt idx="2">
                        <c:v>100</c:v>
                      </c:pt>
                      <c:pt idx="3">
                        <c:v>100</c:v>
                      </c:pt>
                      <c:pt idx="4">
                        <c:v>100</c:v>
                      </c:pt>
                      <c:pt idx="5">
                        <c:v>100</c:v>
                      </c:pt>
                      <c:pt idx="6">
                        <c:v>100</c:v>
                      </c:pt>
                      <c:pt idx="7">
                        <c:v>100</c:v>
                      </c:pt>
                      <c:pt idx="8">
                        <c:v>100</c:v>
                      </c:pt>
                      <c:pt idx="9">
                        <c:v>100</c:v>
                      </c:pt>
                      <c:pt idx="10">
                        <c:v>100</c:v>
                      </c:pt>
                      <c:pt idx="11">
                        <c:v>100</c:v>
                      </c:pt>
                      <c:pt idx="12">
                        <c:v>92.307692307692307</c:v>
                      </c:pt>
                      <c:pt idx="13">
                        <c:v>96.428571428571431</c:v>
                      </c:pt>
                      <c:pt idx="14">
                        <c:v>97.058823529411768</c:v>
                      </c:pt>
                      <c:pt idx="15">
                        <c:v>100</c:v>
                      </c:pt>
                      <c:pt idx="16">
                        <c:v>100</c:v>
                      </c:pt>
                      <c:pt idx="17">
                        <c:v>100</c:v>
                      </c:pt>
                      <c:pt idx="18">
                        <c:v>96.774193548387103</c:v>
                      </c:pt>
                      <c:pt idx="19">
                        <c:v>91.836734693877546</c:v>
                      </c:pt>
                      <c:pt idx="20">
                        <c:v>92.10526315789474</c:v>
                      </c:pt>
                      <c:pt idx="21">
                        <c:v>97.61904761904762</c:v>
                      </c:pt>
                      <c:pt idx="22">
                        <c:v>95.91836734693878</c:v>
                      </c:pt>
                      <c:pt idx="23">
                        <c:v>100</c:v>
                      </c:pt>
                      <c:pt idx="24">
                        <c:v>96</c:v>
                      </c:pt>
                      <c:pt idx="25">
                        <c:v>92.647058823529406</c:v>
                      </c:pt>
                      <c:pt idx="26">
                        <c:v>96.491228070175438</c:v>
                      </c:pt>
                      <c:pt idx="27">
                        <c:v>89.583333333333329</c:v>
                      </c:pt>
                      <c:pt idx="28">
                        <c:v>92.857142857142861</c:v>
                      </c:pt>
                      <c:pt idx="29">
                        <c:v>88.63636363636364</c:v>
                      </c:pt>
                      <c:pt idx="30">
                        <c:v>90.909090909090907</c:v>
                      </c:pt>
                      <c:pt idx="31">
                        <c:v>89.130434782608702</c:v>
                      </c:pt>
                      <c:pt idx="32">
                        <c:v>92.857142857142861</c:v>
                      </c:pt>
                      <c:pt idx="33">
                        <c:v>86.956521739130437</c:v>
                      </c:pt>
                      <c:pt idx="34">
                        <c:v>92.592592592592595</c:v>
                      </c:pt>
                      <c:pt idx="35">
                        <c:v>93.023255813953483</c:v>
                      </c:pt>
                      <c:pt idx="36">
                        <c:v>89.65517241379311</c:v>
                      </c:pt>
                      <c:pt idx="37">
                        <c:v>96.15384615384616</c:v>
                      </c:pt>
                      <c:pt idx="38">
                        <c:v>91.666666666666671</c:v>
                      </c:pt>
                      <c:pt idx="39">
                        <c:v>93.75</c:v>
                      </c:pt>
                      <c:pt idx="40">
                        <c:v>87.931034482758619</c:v>
                      </c:pt>
                      <c:pt idx="41">
                        <c:v>86.301369863013704</c:v>
                      </c:pt>
                      <c:pt idx="42">
                        <c:v>82.352941176470594</c:v>
                      </c:pt>
                      <c:pt idx="43">
                        <c:v>89.922480620155042</c:v>
                      </c:pt>
                      <c:pt idx="44">
                        <c:v>74.509803921568633</c:v>
                      </c:pt>
                      <c:pt idx="45">
                        <c:v>76</c:v>
                      </c:pt>
                      <c:pt idx="46">
                        <c:v>86.666666666666671</c:v>
                      </c:pt>
                      <c:pt idx="47">
                        <c:v>66.666666666666671</c:v>
                      </c:pt>
                      <c:pt idx="48">
                        <c:v>77.777777777777771</c:v>
                      </c:pt>
                      <c:pt idx="49">
                        <c:v>66.666666666666671</c:v>
                      </c:pt>
                      <c:pt idx="50">
                        <c:v>48.484848484848484</c:v>
                      </c:pt>
                      <c:pt idx="51">
                        <c:v>50</c:v>
                      </c:pt>
                      <c:pt idx="52">
                        <c:v>46.875</c:v>
                      </c:pt>
                      <c:pt idx="53">
                        <c:v>31.428571428571427</c:v>
                      </c:pt>
                      <c:pt idx="54">
                        <c:v>32.5</c:v>
                      </c:pt>
                      <c:pt idx="55">
                        <c:v>20</c:v>
                      </c:pt>
                      <c:pt idx="56">
                        <c:v>32.075471698113205</c:v>
                      </c:pt>
                      <c:pt idx="57">
                        <c:v>31.25</c:v>
                      </c:pt>
                      <c:pt idx="58">
                        <c:v>29.787234042553191</c:v>
                      </c:pt>
                      <c:pt idx="59">
                        <c:v>56.363636363636367</c:v>
                      </c:pt>
                      <c:pt idx="60">
                        <c:v>63.157894736842103</c:v>
                      </c:pt>
                      <c:pt idx="61">
                        <c:v>53.846153846153847</c:v>
                      </c:pt>
                    </c:numCache>
                  </c:numRef>
                </c:val>
                <c:smooth val="0"/>
                <c:extLst xmlns:c15="http://schemas.microsoft.com/office/drawing/2012/chart">
                  <c:ext xmlns:c16="http://schemas.microsoft.com/office/drawing/2014/chart" uri="{C3380CC4-5D6E-409C-BE32-E72D297353CC}">
                    <c16:uniqueId val="{0000000F-53A8-47AA-90A2-90A4C0776D46}"/>
                  </c:ext>
                </c:extLst>
              </c15:ser>
            </c15:filteredLineSeries>
          </c:ext>
        </c:extLst>
      </c:lineChart>
      <c:catAx>
        <c:axId val="615960200"/>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生年</a:t>
                </a:r>
                <a:r>
                  <a:rPr lang="en-US"/>
                  <a:t>(</a:t>
                </a:r>
                <a:r>
                  <a:rPr lang="ja-JP"/>
                  <a:t>西暦</a:t>
                </a:r>
                <a:r>
                  <a:rPr lang="en-US"/>
                  <a:t>)</a:t>
                </a:r>
                <a:endParaRPr lang="ja-JP"/>
              </a:p>
            </c:rich>
          </c:tx>
          <c:layout>
            <c:manualLayout>
              <c:xMode val="edge"/>
              <c:yMode val="edge"/>
              <c:x val="0.48159373107207754"/>
              <c:y val="0.868121159710527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54800"/>
        <c:crosses val="autoZero"/>
        <c:auto val="1"/>
        <c:lblAlgn val="ctr"/>
        <c:lblOffset val="100"/>
        <c:noMultiLvlLbl val="0"/>
      </c:catAx>
      <c:valAx>
        <c:axId val="615954800"/>
        <c:scaling>
          <c:orientation val="minMax"/>
          <c:max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ja-JP"/>
                  <a:t>抗体陽性率（％）</a:t>
                </a:r>
              </a:p>
            </c:rich>
          </c:tx>
          <c:layout>
            <c:manualLayout>
              <c:xMode val="edge"/>
              <c:yMode val="edge"/>
              <c:x val="1.4873056733292951E-2"/>
              <c:y val="0.2680495501646109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615960200"/>
        <c:crosses val="autoZero"/>
        <c:crossBetween val="between"/>
      </c:valAx>
      <c:spPr>
        <a:noFill/>
        <a:ln>
          <a:noFill/>
        </a:ln>
        <a:effectLst/>
      </c:spPr>
    </c:plotArea>
    <c:legend>
      <c:legendPos val="b"/>
      <c:layout>
        <c:manualLayout>
          <c:xMode val="edge"/>
          <c:yMode val="edge"/>
          <c:x val="0.24757596406218454"/>
          <c:y val="0.93303430279307575"/>
          <c:w val="0.72600183727034118"/>
          <c:h val="6.1185350386115028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cap="flat" cmpd="sng" algn="ctr">
      <a:solidFill>
        <a:schemeClr val="tx1">
          <a:lumMod val="15000"/>
          <a:lumOff val="85000"/>
        </a:schemeClr>
      </a:solidFill>
      <a:round/>
    </a:ln>
    <a:effectLst/>
  </c:spPr>
  <c:txPr>
    <a:bodyPr/>
    <a:lstStyle/>
    <a:p>
      <a:pPr>
        <a:defRPr sz="2000"/>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5ED7ECD-E8FE-44A2-A619-BCDC5A6A34F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90467" name="Rectangle 3">
            <a:extLst>
              <a:ext uri="{FF2B5EF4-FFF2-40B4-BE49-F238E27FC236}">
                <a16:creationId xmlns:a16="http://schemas.microsoft.com/office/drawing/2014/main" id="{D0861801-DEDA-4F58-BE3E-E5A3514B522A}"/>
              </a:ext>
            </a:extLst>
          </p:cNvPr>
          <p:cNvSpPr>
            <a:spLocks noGrp="1" noChangeArrowheads="1"/>
          </p:cNvSpPr>
          <p:nvPr>
            <p:ph type="dt" sz="quarter"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190468" name="Rectangle 4">
            <a:extLst>
              <a:ext uri="{FF2B5EF4-FFF2-40B4-BE49-F238E27FC236}">
                <a16:creationId xmlns:a16="http://schemas.microsoft.com/office/drawing/2014/main" id="{3394CAE0-E166-4A38-9F0B-5A648CF0650C}"/>
              </a:ext>
            </a:extLst>
          </p:cNvPr>
          <p:cNvSpPr>
            <a:spLocks noGrp="1" noChangeArrowheads="1"/>
          </p:cNvSpPr>
          <p:nvPr>
            <p:ph type="ftr" sz="quarter" idx="2"/>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90469" name="Rectangle 5">
            <a:extLst>
              <a:ext uri="{FF2B5EF4-FFF2-40B4-BE49-F238E27FC236}">
                <a16:creationId xmlns:a16="http://schemas.microsoft.com/office/drawing/2014/main" id="{2BE6372E-C209-4EA2-AB00-D84467DACE03}"/>
              </a:ext>
            </a:extLst>
          </p:cNvPr>
          <p:cNvSpPr>
            <a:spLocks noGrp="1" noChangeArrowheads="1"/>
          </p:cNvSpPr>
          <p:nvPr>
            <p:ph type="sldNum" sz="quarter" idx="3"/>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0A9A5E95-18FE-4EB3-883F-A0C549A8FEFD}" type="slidenum">
              <a:rPr lang="en-US" altLang="ja-JP"/>
              <a:pPr>
                <a:defRPr/>
              </a:pPr>
              <a:t>‹#›</a:t>
            </a:fld>
            <a:endParaRPr lang="en-US" altLang="ja-JP"/>
          </a:p>
        </p:txBody>
      </p:sp>
    </p:spTree>
    <p:extLst>
      <p:ext uri="{BB962C8B-B14F-4D97-AF65-F5344CB8AC3E}">
        <p14:creationId xmlns:p14="http://schemas.microsoft.com/office/powerpoint/2010/main" val="3664425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CB7FD8-EA9E-4DE7-B024-9F1D0B39195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1267" name="Rectangle 3">
            <a:extLst>
              <a:ext uri="{FF2B5EF4-FFF2-40B4-BE49-F238E27FC236}">
                <a16:creationId xmlns:a16="http://schemas.microsoft.com/office/drawing/2014/main" id="{336408A2-AC1A-46B0-B8EF-9925BDE04F2F}"/>
              </a:ext>
            </a:extLst>
          </p:cNvPr>
          <p:cNvSpPr>
            <a:spLocks noGrp="1" noChangeArrowheads="1"/>
          </p:cNvSpPr>
          <p:nvPr>
            <p:ph type="dt"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3076" name="Rectangle 4">
            <a:extLst>
              <a:ext uri="{FF2B5EF4-FFF2-40B4-BE49-F238E27FC236}">
                <a16:creationId xmlns:a16="http://schemas.microsoft.com/office/drawing/2014/main" id="{0EC56AC3-88E2-485A-BCF6-D027A3078864}"/>
              </a:ext>
            </a:extLst>
          </p:cNvPr>
          <p:cNvSpPr>
            <a:spLocks noGrp="1" noRot="1" noChangeAspect="1" noChangeArrowheads="1" noTextEdit="1"/>
          </p:cNvSpPr>
          <p:nvPr>
            <p:ph type="sldImg" idx="2"/>
          </p:nvPr>
        </p:nvSpPr>
        <p:spPr bwMode="auto">
          <a:xfrm>
            <a:off x="903288" y="739775"/>
            <a:ext cx="4932362"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BE3EA202-F4E5-455B-8CCF-E747B80C27AD}"/>
              </a:ext>
            </a:extLst>
          </p:cNvPr>
          <p:cNvSpPr>
            <a:spLocks noGrp="1" noChangeArrowheads="1"/>
          </p:cNvSpPr>
          <p:nvPr>
            <p:ph type="body" sz="quarter" idx="3"/>
          </p:nvPr>
        </p:nvSpPr>
        <p:spPr bwMode="auto">
          <a:xfrm>
            <a:off x="897299" y="4685925"/>
            <a:ext cx="4941166" cy="4440988"/>
          </a:xfrm>
          <a:prstGeom prst="rect">
            <a:avLst/>
          </a:prstGeom>
          <a:noFill/>
          <a:ln>
            <a:noFill/>
          </a:ln>
          <a:effectLst/>
        </p:spPr>
        <p:txBody>
          <a:bodyPr vert="horz" wrap="square" lIns="90723" tIns="45363" rIns="90723" bIns="4536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270" name="Rectangle 6">
            <a:extLst>
              <a:ext uri="{FF2B5EF4-FFF2-40B4-BE49-F238E27FC236}">
                <a16:creationId xmlns:a16="http://schemas.microsoft.com/office/drawing/2014/main" id="{9C6BF835-7B61-4BED-8C4E-82D5879F24F1}"/>
              </a:ext>
            </a:extLst>
          </p:cNvPr>
          <p:cNvSpPr>
            <a:spLocks noGrp="1" noChangeArrowheads="1"/>
          </p:cNvSpPr>
          <p:nvPr>
            <p:ph type="ftr" sz="quarter" idx="4"/>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1271" name="Rectangle 7">
            <a:extLst>
              <a:ext uri="{FF2B5EF4-FFF2-40B4-BE49-F238E27FC236}">
                <a16:creationId xmlns:a16="http://schemas.microsoft.com/office/drawing/2014/main" id="{E9A2C928-71B2-48D3-ACAC-F79840348AA9}"/>
              </a:ext>
            </a:extLst>
          </p:cNvPr>
          <p:cNvSpPr>
            <a:spLocks noGrp="1" noChangeArrowheads="1"/>
          </p:cNvSpPr>
          <p:nvPr>
            <p:ph type="sldNum" sz="quarter" idx="5"/>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6648C52D-1BF8-4019-9942-80859CF632E3}" type="slidenum">
              <a:rPr lang="en-US" altLang="ja-JP"/>
              <a:pPr>
                <a:defRPr/>
              </a:pPr>
              <a:t>‹#›</a:t>
            </a:fld>
            <a:endParaRPr lang="en-US" altLang="ja-JP"/>
          </a:p>
        </p:txBody>
      </p:sp>
    </p:spTree>
    <p:extLst>
      <p:ext uri="{BB962C8B-B14F-4D97-AF65-F5344CB8AC3E}">
        <p14:creationId xmlns:p14="http://schemas.microsoft.com/office/powerpoint/2010/main" val="3982008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iid.go.jp/niid/ja/pertussis-m/pertussis-idw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a:t>
            </a:fld>
            <a:endParaRPr lang="en-US" altLang="ja-JP"/>
          </a:p>
        </p:txBody>
      </p:sp>
    </p:spTree>
    <p:extLst>
      <p:ext uri="{BB962C8B-B14F-4D97-AF65-F5344CB8AC3E}">
        <p14:creationId xmlns:p14="http://schemas.microsoft.com/office/powerpoint/2010/main" val="44776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49" name="スライド イメージ プレースホルダ 1">
            <a:extLst>
              <a:ext uri="{FF2B5EF4-FFF2-40B4-BE49-F238E27FC236}">
                <a16:creationId xmlns:a16="http://schemas.microsoft.com/office/drawing/2014/main" id="{9F98A397-41F5-F8DB-E947-1B1342DB86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0850" name="ノート プレースホルダ 2">
            <a:extLst>
              <a:ext uri="{FF2B5EF4-FFF2-40B4-BE49-F238E27FC236}">
                <a16:creationId xmlns:a16="http://schemas.microsoft.com/office/drawing/2014/main" id="{848BE5E1-2127-FE63-591B-EC2E2EB67C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30851" name="スライド番号プレースホルダ 3">
            <a:extLst>
              <a:ext uri="{FF2B5EF4-FFF2-40B4-BE49-F238E27FC236}">
                <a16:creationId xmlns:a16="http://schemas.microsoft.com/office/drawing/2014/main" id="{89C7F310-4D29-6F06-088D-8E52C0B73886}"/>
              </a:ext>
            </a:extLst>
          </p:cNvPr>
          <p:cNvSpPr txBox="1">
            <a:spLocks noGrp="1"/>
          </p:cNvSpPr>
          <p:nvPr/>
        </p:nvSpPr>
        <p:spPr bwMode="auto">
          <a:xfrm>
            <a:off x="3856038" y="9440863"/>
            <a:ext cx="29479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454025">
              <a:defRPr kumimoji="1">
                <a:solidFill>
                  <a:schemeClr val="tx1"/>
                </a:solidFill>
                <a:latin typeface="Arial" panose="020B0604020202020204" pitchFamily="34" charset="0"/>
                <a:ea typeface="ＭＳ Ｐゴシック" panose="020B0600070205080204" pitchFamily="50" charset="-128"/>
              </a:defRPr>
            </a:lvl1pPr>
            <a:lvl2pPr marL="742950" indent="-285750" defTabSz="454025">
              <a:defRPr kumimoji="1">
                <a:solidFill>
                  <a:schemeClr val="tx1"/>
                </a:solidFill>
                <a:latin typeface="Arial" panose="020B0604020202020204" pitchFamily="34" charset="0"/>
                <a:ea typeface="ＭＳ Ｐゴシック" panose="020B0600070205080204" pitchFamily="50" charset="-128"/>
              </a:defRPr>
            </a:lvl2pPr>
            <a:lvl3pPr marL="1143000" indent="-228600" defTabSz="454025">
              <a:defRPr kumimoji="1">
                <a:solidFill>
                  <a:schemeClr val="tx1"/>
                </a:solidFill>
                <a:latin typeface="Arial" panose="020B0604020202020204" pitchFamily="34" charset="0"/>
                <a:ea typeface="ＭＳ Ｐゴシック" panose="020B0600070205080204" pitchFamily="50" charset="-128"/>
              </a:defRPr>
            </a:lvl3pPr>
            <a:lvl4pPr marL="1600200" indent="-228600" defTabSz="454025">
              <a:defRPr kumimoji="1">
                <a:solidFill>
                  <a:schemeClr val="tx1"/>
                </a:solidFill>
                <a:latin typeface="Arial" panose="020B0604020202020204" pitchFamily="34" charset="0"/>
                <a:ea typeface="ＭＳ Ｐゴシック" panose="020B0600070205080204" pitchFamily="50" charset="-128"/>
              </a:defRPr>
            </a:lvl4pPr>
            <a:lvl5pPr marL="2057400" indent="-228600" defTabSz="454025">
              <a:defRPr kumimoji="1">
                <a:solidFill>
                  <a:schemeClr val="tx1"/>
                </a:solidFill>
                <a:latin typeface="Arial" panose="020B0604020202020204" pitchFamily="34" charset="0"/>
                <a:ea typeface="ＭＳ Ｐゴシック" panose="020B0600070205080204" pitchFamily="50" charset="-128"/>
              </a:defRPr>
            </a:lvl5pPr>
            <a:lvl6pPr marL="25146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B776DE88-DBA3-49F6-B8D5-57772F0E8BF4}" type="slidenum">
              <a:rPr lang="en-US" altLang="ja-JP" sz="1200">
                <a:solidFill>
                  <a:srgbClr val="000000"/>
                </a:solidFill>
                <a:latin typeface="Calibri" panose="020F0502020204030204" pitchFamily="34" charset="0"/>
              </a:rPr>
              <a:pPr algn="r"/>
              <a:t>26</a:t>
            </a:fld>
            <a:endParaRPr lang="en-US" altLang="ja-JP" sz="1200">
              <a:solidFill>
                <a:srgbClr val="000000"/>
              </a:solidFill>
              <a:latin typeface="Calibri" panose="020F0502020204030204" pitchFamily="34" charset="0"/>
            </a:endParaRPr>
          </a:p>
        </p:txBody>
      </p:sp>
      <p:sp>
        <p:nvSpPr>
          <p:cNvPr id="1230852" name="日付プレースホルダー 1">
            <a:extLst>
              <a:ext uri="{FF2B5EF4-FFF2-40B4-BE49-F238E27FC236}">
                <a16:creationId xmlns:a16="http://schemas.microsoft.com/office/drawing/2014/main" id="{6347E637-7E56-B13A-2529-A3DC912E939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第</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45</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回厚生科学審議会予防接種・ワクチン分科会　資料２</a:t>
            </a:r>
            <a:br>
              <a:rPr lang="ja-JP" altLang="en-US" dirty="0"/>
            </a:b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令和５年３月７日（火）</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9</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11</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p>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資料</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29</a:t>
            </a:fld>
            <a:endParaRPr lang="en-US" altLang="ja-JP"/>
          </a:p>
        </p:txBody>
      </p:sp>
    </p:spTree>
    <p:extLst>
      <p:ext uri="{BB962C8B-B14F-4D97-AF65-F5344CB8AC3E}">
        <p14:creationId xmlns:p14="http://schemas.microsoft.com/office/powerpoint/2010/main" val="10218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30</a:t>
            </a:fld>
            <a:endParaRPr lang="en-US" altLang="ja-JP"/>
          </a:p>
        </p:txBody>
      </p:sp>
    </p:spTree>
    <p:extLst>
      <p:ext uri="{BB962C8B-B14F-4D97-AF65-F5344CB8AC3E}">
        <p14:creationId xmlns:p14="http://schemas.microsoft.com/office/powerpoint/2010/main" val="1784472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E90081C-D5CD-4C6F-BBA8-8CDE4757EA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ACD7E494-C2D3-4CC8-810B-EB99AA1EF6DD}" type="slidenum">
              <a:rPr lang="en-US" altLang="ja-JP" sz="1300"/>
              <a:pPr/>
              <a:t>33</a:t>
            </a:fld>
            <a:endParaRPr lang="en-US" altLang="ja-JP" sz="1300"/>
          </a:p>
        </p:txBody>
      </p:sp>
      <p:sp>
        <p:nvSpPr>
          <p:cNvPr id="30723" name="Rectangle 7">
            <a:extLst>
              <a:ext uri="{FF2B5EF4-FFF2-40B4-BE49-F238E27FC236}">
                <a16:creationId xmlns:a16="http://schemas.microsoft.com/office/drawing/2014/main" id="{0EB95FE6-7B13-471C-87B7-E5EB48EBA916}"/>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791AECA7-546E-4B00-BB53-EEB062A062F5}" type="slidenum">
              <a:rPr lang="ja-JP" altLang="ja-JP" sz="1300">
                <a:solidFill>
                  <a:srgbClr val="1F497D"/>
                </a:solidFill>
                <a:latin typeface="Arial" panose="020B0604020202020204" pitchFamily="34" charset="0"/>
              </a:rPr>
              <a:pPr algn="r"/>
              <a:t>33</a:t>
            </a:fld>
            <a:endParaRPr lang="ja-JP" altLang="ja-JP" sz="1300">
              <a:solidFill>
                <a:srgbClr val="1F497D"/>
              </a:solidFill>
              <a:latin typeface="Arial" panose="020B0604020202020204" pitchFamily="34" charset="0"/>
            </a:endParaRPr>
          </a:p>
        </p:txBody>
      </p:sp>
      <p:sp>
        <p:nvSpPr>
          <p:cNvPr id="30724" name="Rectangle 2">
            <a:extLst>
              <a:ext uri="{FF2B5EF4-FFF2-40B4-BE49-F238E27FC236}">
                <a16:creationId xmlns:a16="http://schemas.microsoft.com/office/drawing/2014/main" id="{8295A130-D1D6-4246-8362-5D7CE7BB4568}"/>
              </a:ext>
            </a:extLst>
          </p:cNvPr>
          <p:cNvSpPr>
            <a:spLocks noGrp="1" noRot="1" noChangeAspect="1" noChangeArrowheads="1" noTextEdit="1"/>
          </p:cNvSpPr>
          <p:nvPr>
            <p:ph type="sldImg"/>
          </p:nvPr>
        </p:nvSpPr>
        <p:spPr>
          <a:xfrm>
            <a:off x="954088" y="762000"/>
            <a:ext cx="4878387" cy="3660775"/>
          </a:xfrm>
          <a:ln/>
        </p:spPr>
      </p:sp>
      <p:sp>
        <p:nvSpPr>
          <p:cNvPr id="30725" name="Rectangle 3">
            <a:extLst>
              <a:ext uri="{FF2B5EF4-FFF2-40B4-BE49-F238E27FC236}">
                <a16:creationId xmlns:a16="http://schemas.microsoft.com/office/drawing/2014/main" id="{96A75FAB-E94A-4F2D-AF67-3A3015359D2A}"/>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4D971005-3782-2F06-4DB7-5D31AA14E798}"/>
              </a:ext>
            </a:extLst>
          </p:cNvPr>
          <p:cNvSpPr>
            <a:spLocks noGrp="1" noChangeArrowheads="1"/>
          </p:cNvSpPr>
          <p:nvPr>
            <p:ph type="sldNum" sz="quarter" idx="5"/>
          </p:nvPr>
        </p:nvSpPr>
        <p:spPr>
          <a:ln/>
        </p:spPr>
        <p:txBody>
          <a:bodyPr/>
          <a:lstStyle/>
          <a:p>
            <a:fld id="{A292C76D-98F4-4A25-8851-ADE801402544}" type="slidenum">
              <a:rPr lang="en-US" altLang="ja-JP"/>
              <a:pPr/>
              <a:t>34</a:t>
            </a:fld>
            <a:endParaRPr lang="en-US" altLang="ja-JP"/>
          </a:p>
        </p:txBody>
      </p:sp>
      <p:sp>
        <p:nvSpPr>
          <p:cNvPr id="504834" name="スライド イメージ プレースホルダー 1">
            <a:extLst>
              <a:ext uri="{FF2B5EF4-FFF2-40B4-BE49-F238E27FC236}">
                <a16:creationId xmlns:a16="http://schemas.microsoft.com/office/drawing/2014/main" id="{6C0D4F66-3A67-E996-5628-C53C0C7EB38D}"/>
              </a:ext>
            </a:extLst>
          </p:cNvPr>
          <p:cNvSpPr>
            <a:spLocks noGrp="1" noRot="1" noChangeAspect="1" noTextEdit="1"/>
          </p:cNvSpPr>
          <p:nvPr>
            <p:ph type="sldImg"/>
          </p:nvPr>
        </p:nvSpPr>
        <p:spPr>
          <a:xfrm>
            <a:off x="938213" y="750888"/>
            <a:ext cx="5011737" cy="3759200"/>
          </a:xfrm>
          <a:ln/>
        </p:spPr>
      </p:sp>
      <p:sp>
        <p:nvSpPr>
          <p:cNvPr id="504835" name="ノート プレースホルダー 2">
            <a:extLst>
              <a:ext uri="{FF2B5EF4-FFF2-40B4-BE49-F238E27FC236}">
                <a16:creationId xmlns:a16="http://schemas.microsoft.com/office/drawing/2014/main" id="{07BD2C89-48D8-774C-A45D-9547CE84255E}"/>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百日咳の感染症発生動向調査が開始された</a:t>
            </a:r>
            <a:r>
              <a:rPr lang="en-US" altLang="ja-JP">
                <a:latin typeface="Meiryo UI" panose="020B0604030504040204" pitchFamily="50" charset="-128"/>
                <a:ea typeface="Meiryo UI" panose="020B0604030504040204" pitchFamily="50" charset="-128"/>
              </a:rPr>
              <a:t>1982</a:t>
            </a:r>
            <a:r>
              <a:rPr lang="ja-JP" altLang="en-US">
                <a:latin typeface="Meiryo UI" panose="020B0604030504040204" pitchFamily="50" charset="-128"/>
                <a:ea typeface="Meiryo UI" panose="020B0604030504040204" pitchFamily="50" charset="-128"/>
              </a:rPr>
              <a:t>年以降、百日咳患者数は増減を繰り返しながらも近年では当時の約</a:t>
            </a:r>
            <a:r>
              <a:rPr lang="en-US" altLang="ja-JP">
                <a:latin typeface="Meiryo UI" panose="020B0604030504040204" pitchFamily="50" charset="-128"/>
                <a:ea typeface="Meiryo UI" panose="020B0604030504040204" pitchFamily="50" charset="-128"/>
              </a:rPr>
              <a:t>10</a:t>
            </a:r>
            <a:r>
              <a:rPr lang="ja-JP" altLang="en-US">
                <a:latin typeface="Meiryo UI" panose="020B0604030504040204" pitchFamily="50" charset="-128"/>
                <a:ea typeface="Meiryo UI" panose="020B0604030504040204" pitchFamily="50" charset="-128"/>
              </a:rPr>
              <a:t>分の</a:t>
            </a:r>
            <a:r>
              <a:rPr lang="en-US" altLang="ja-JP">
                <a:latin typeface="Meiryo UI" panose="020B0604030504040204" pitchFamily="50" charset="-128"/>
                <a:ea typeface="Meiryo UI" panose="020B0604030504040204" pitchFamily="50" charset="-128"/>
              </a:rPr>
              <a:t>1</a:t>
            </a:r>
            <a:r>
              <a:rPr lang="ja-JP" altLang="en-US">
                <a:latin typeface="Meiryo UI" panose="020B0604030504040204" pitchFamily="50" charset="-128"/>
                <a:ea typeface="Meiryo UI" panose="020B0604030504040204" pitchFamily="50" charset="-128"/>
              </a:rPr>
              <a:t>に減っています。</a:t>
            </a:r>
          </a:p>
          <a:p>
            <a:pPr>
              <a:spcBef>
                <a:spcPct val="0"/>
              </a:spcBef>
            </a:pPr>
            <a:r>
              <a:rPr lang="ja-JP" altLang="en-US">
                <a:latin typeface="Meiryo UI" panose="020B0604030504040204" pitchFamily="50" charset="-128"/>
                <a:ea typeface="Meiryo UI" panose="020B0604030504040204" pitchFamily="50" charset="-128"/>
              </a:rPr>
              <a:t>一方、患者の年齢構成を見てみると、</a:t>
            </a:r>
            <a:r>
              <a:rPr lang="en-US" altLang="ja-JP">
                <a:latin typeface="Meiryo UI" panose="020B0604030504040204" pitchFamily="50" charset="-128"/>
                <a:ea typeface="Meiryo UI" panose="020B0604030504040204" pitchFamily="50" charset="-128"/>
              </a:rPr>
              <a:t>15</a:t>
            </a:r>
            <a:r>
              <a:rPr lang="ja-JP" altLang="en-US">
                <a:latin typeface="Meiryo UI" panose="020B0604030504040204" pitchFamily="50" charset="-128"/>
                <a:ea typeface="Meiryo UI" panose="020B0604030504040204" pitchFamily="50" charset="-128"/>
              </a:rPr>
              <a:t>歳以上の割合は、</a:t>
            </a:r>
            <a:r>
              <a:rPr lang="en-US" altLang="ja-JP">
                <a:latin typeface="Meiryo UI" panose="020B0604030504040204" pitchFamily="50" charset="-128"/>
                <a:ea typeface="Meiryo UI" panose="020B0604030504040204" pitchFamily="50" charset="-128"/>
              </a:rPr>
              <a:t>2010</a:t>
            </a:r>
            <a:r>
              <a:rPr lang="ja-JP" altLang="en-US">
                <a:latin typeface="Meiryo UI" panose="020B0604030504040204" pitchFamily="50" charset="-128"/>
                <a:ea typeface="Meiryo UI" panose="020B0604030504040204" pitchFamily="50" charset="-128"/>
              </a:rPr>
              <a:t>年のピーク時には</a:t>
            </a:r>
            <a:r>
              <a:rPr lang="en-US" altLang="ja-JP">
                <a:latin typeface="Meiryo UI" panose="020B0604030504040204" pitchFamily="50" charset="-128"/>
                <a:ea typeface="Meiryo UI" panose="020B0604030504040204" pitchFamily="50" charset="-128"/>
              </a:rPr>
              <a:t>52.8</a:t>
            </a:r>
            <a:r>
              <a:rPr lang="ja-JP" altLang="en-US">
                <a:latin typeface="Meiryo UI" panose="020B0604030504040204" pitchFamily="50" charset="-128"/>
                <a:ea typeface="Meiryo UI" panose="020B0604030504040204" pitchFamily="50" charset="-128"/>
              </a:rPr>
              <a:t>％となり、その後</a:t>
            </a:r>
            <a:r>
              <a:rPr lang="en-US" altLang="ja-JP">
                <a:latin typeface="Meiryo UI" panose="020B0604030504040204" pitchFamily="50" charset="-128"/>
                <a:ea typeface="Meiryo UI" panose="020B0604030504040204" pitchFamily="50" charset="-128"/>
              </a:rPr>
              <a:t>2014</a:t>
            </a:r>
            <a:r>
              <a:rPr lang="ja-JP" altLang="en-US">
                <a:latin typeface="Meiryo UI" panose="020B0604030504040204" pitchFamily="50" charset="-128"/>
                <a:ea typeface="Meiryo UI" panose="020B0604030504040204" pitchFamily="50" charset="-128"/>
              </a:rPr>
              <a:t>年まで減少していますが、最近は上昇傾向にあります。</a:t>
            </a:r>
          </a:p>
        </p:txBody>
      </p:sp>
      <p:sp>
        <p:nvSpPr>
          <p:cNvPr id="504836" name="スライド番号プレースホルダー 3">
            <a:extLst>
              <a:ext uri="{FF2B5EF4-FFF2-40B4-BE49-F238E27FC236}">
                <a16:creationId xmlns:a16="http://schemas.microsoft.com/office/drawing/2014/main" id="{3B6961EA-E7B1-F978-369F-61B332091D17}"/>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819C3092-5F59-40B0-ACE6-43B2BE9FF67D}" type="slidenum">
              <a:rPr lang="en-US" altLang="ja-JP" sz="1300">
                <a:solidFill>
                  <a:srgbClr val="000000"/>
                </a:solidFill>
                <a:latin typeface="Calibri" panose="020F0502020204030204" pitchFamily="34" charset="0"/>
              </a:rPr>
              <a:pPr algn="r"/>
              <a:t>34</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B7AA13F-E2BE-42FB-BBA8-4B786F0D55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E3E570D6-42DF-4DB4-B398-80F7BF7D2BE5}" type="slidenum">
              <a:rPr lang="en-US" altLang="ja-JP" sz="1300"/>
              <a:pPr/>
              <a:t>36</a:t>
            </a:fld>
            <a:endParaRPr lang="en-US" altLang="ja-JP" sz="1300"/>
          </a:p>
        </p:txBody>
      </p:sp>
      <p:sp>
        <p:nvSpPr>
          <p:cNvPr id="46083" name="スライド イメージ プレースホルダー 1">
            <a:extLst>
              <a:ext uri="{FF2B5EF4-FFF2-40B4-BE49-F238E27FC236}">
                <a16:creationId xmlns:a16="http://schemas.microsoft.com/office/drawing/2014/main" id="{C7579DCA-3E00-4699-95BD-60449018CD2B}"/>
              </a:ext>
            </a:extLst>
          </p:cNvPr>
          <p:cNvSpPr>
            <a:spLocks noGrp="1" noRot="1" noChangeAspect="1" noChangeArrowheads="1" noTextEdit="1"/>
          </p:cNvSpPr>
          <p:nvPr>
            <p:ph type="sldImg"/>
          </p:nvPr>
        </p:nvSpPr>
        <p:spPr>
          <a:xfrm>
            <a:off x="917575" y="746125"/>
            <a:ext cx="4972050" cy="3729038"/>
          </a:xfrm>
          <a:ln/>
        </p:spPr>
      </p:sp>
      <p:sp>
        <p:nvSpPr>
          <p:cNvPr id="46084" name="ノート プレースホルダー 2">
            <a:extLst>
              <a:ext uri="{FF2B5EF4-FFF2-40B4-BE49-F238E27FC236}">
                <a16:creationId xmlns:a16="http://schemas.microsoft.com/office/drawing/2014/main" id="{AB88FC81-5456-418F-8762-7ED7F7CE4403}"/>
              </a:ext>
            </a:extLst>
          </p:cNvPr>
          <p:cNvSpPr>
            <a:spLocks noGrp="1"/>
          </p:cNvSpPr>
          <p:nvPr>
            <p:ph type="body" idx="1"/>
          </p:nvPr>
        </p:nvSpPr>
        <p:spPr>
          <a:xfrm>
            <a:off x="680502" y="4721135"/>
            <a:ext cx="5445520" cy="4473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38" tIns="47817" rIns="95638" bIns="47817"/>
          <a:lstStyle/>
          <a:p>
            <a:pPr eaLnBrk="1" hangingPunct="1">
              <a:spcBef>
                <a:spcPct val="0"/>
              </a:spcBef>
            </a:pP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解説</a:t>
            </a:r>
            <a:r>
              <a:rPr lang="en-US" altLang="ja-JP" sz="1000">
                <a:latin typeface="Meiryo UI" panose="020B0604030504040204" pitchFamily="50" charset="-128"/>
                <a:ea typeface="Meiryo UI" panose="020B0604030504040204" pitchFamily="50" charset="-128"/>
              </a:rPr>
              <a:t>】</a:t>
            </a:r>
          </a:p>
          <a:p>
            <a:pPr eaLnBrk="1" hangingPunct="1">
              <a:spcBef>
                <a:spcPct val="0"/>
              </a:spcBef>
            </a:pPr>
            <a:r>
              <a:rPr lang="ja-JP" altLang="en-US" sz="1000">
                <a:latin typeface="Meiryo UI" panose="020B0604030504040204" pitchFamily="50" charset="-128"/>
                <a:ea typeface="Meiryo UI" panose="020B0604030504040204" pitchFamily="50" charset="-128"/>
              </a:rPr>
              <a:t>こちらは、</a:t>
            </a:r>
            <a:r>
              <a:rPr lang="zh-TW" altLang="en-US" sz="1000">
                <a:latin typeface="Meiryo UI" panose="020B0604030504040204" pitchFamily="50" charset="-128"/>
                <a:ea typeface="Meiryo UI" panose="020B0604030504040204" pitchFamily="50" charset="-128"/>
              </a:rPr>
              <a:t>年齢群別</a:t>
            </a:r>
            <a:r>
              <a:rPr lang="ja-JP" altLang="en-US" sz="1000">
                <a:latin typeface="Meiryo UI" panose="020B0604030504040204" pitchFamily="50" charset="-128"/>
                <a:ea typeface="Meiryo UI" panose="020B0604030504040204" pitchFamily="50" charset="-128"/>
              </a:rPr>
              <a:t>の百日せきワクチン</a:t>
            </a:r>
            <a:r>
              <a:rPr lang="zh-TW" altLang="en-US" sz="1000">
                <a:latin typeface="Meiryo UI" panose="020B0604030504040204" pitchFamily="50" charset="-128"/>
                <a:ea typeface="Meiryo UI" panose="020B0604030504040204" pitchFamily="50" charset="-128"/>
              </a:rPr>
              <a:t>接種歴別</a:t>
            </a:r>
            <a:r>
              <a:rPr lang="ja-JP" altLang="en-US" sz="1000">
                <a:latin typeface="Meiryo UI" panose="020B0604030504040204" pitchFamily="50" charset="-128"/>
                <a:ea typeface="Meiryo UI" panose="020B0604030504040204" pitchFamily="50" charset="-128"/>
              </a:rPr>
              <a:t>での</a:t>
            </a:r>
            <a:r>
              <a:rPr lang="zh-TW" altLang="en-US" sz="1000">
                <a:latin typeface="Meiryo UI" panose="020B0604030504040204" pitchFamily="50" charset="-128"/>
                <a:ea typeface="Meiryo UI" panose="020B0604030504040204" pitchFamily="50" charset="-128"/>
              </a:rPr>
              <a:t>百日咳症例報告数</a:t>
            </a:r>
            <a:r>
              <a:rPr lang="ja-JP" altLang="en-US" sz="1000">
                <a:latin typeface="Meiryo UI" panose="020B0604030504040204" pitchFamily="50" charset="-128"/>
                <a:ea typeface="Meiryo UI" panose="020B0604030504040204" pitchFamily="50" charset="-128"/>
              </a:rPr>
              <a:t>です。</a:t>
            </a:r>
          </a:p>
          <a:p>
            <a:pPr eaLnBrk="1" hangingPunct="1">
              <a:spcBef>
                <a:spcPct val="0"/>
              </a:spcBef>
            </a:pPr>
            <a:r>
              <a:rPr lang="en-US" altLang="ja-JP" sz="1000">
                <a:latin typeface="Meiryo UI" panose="020B0604030504040204" pitchFamily="50" charset="-128"/>
                <a:ea typeface="Meiryo UI" panose="020B0604030504040204" pitchFamily="50" charset="-128"/>
              </a:rPr>
              <a:t>9</a:t>
            </a:r>
            <a:r>
              <a:rPr lang="ja-JP" altLang="en-US" sz="1000">
                <a:latin typeface="Meiryo UI" panose="020B0604030504040204" pitchFamily="50" charset="-128"/>
                <a:ea typeface="Meiryo UI" panose="020B0604030504040204" pitchFamily="50" charset="-128"/>
              </a:rPr>
              <a:t>歳をピークとする学童期症例の大多数が百日咳含有ワクチン</a:t>
            </a:r>
            <a:r>
              <a:rPr lang="en-US" altLang="ja-JP" sz="1000">
                <a:latin typeface="Meiryo UI" panose="020B0604030504040204" pitchFamily="50" charset="-128"/>
                <a:ea typeface="Meiryo UI" panose="020B0604030504040204" pitchFamily="50" charset="-128"/>
              </a:rPr>
              <a:t>4</a:t>
            </a:r>
            <a:r>
              <a:rPr lang="ja-JP" altLang="en-US" sz="1000">
                <a:latin typeface="Meiryo UI" panose="020B0604030504040204" pitchFamily="50" charset="-128"/>
                <a:ea typeface="Meiryo UI" panose="020B0604030504040204" pitchFamily="50" charset="-128"/>
              </a:rPr>
              <a:t>回接種完了後となっています。</a:t>
            </a:r>
          </a:p>
          <a:p>
            <a:pPr eaLnBrk="1" hangingPunct="1">
              <a:spcBef>
                <a:spcPct val="0"/>
              </a:spcBef>
            </a:pPr>
            <a:r>
              <a:rPr lang="ja-JP" altLang="en-US" sz="1000">
                <a:latin typeface="Meiryo UI" panose="020B0604030504040204" pitchFamily="50" charset="-128"/>
                <a:ea typeface="Meiryo UI" panose="020B0604030504040204" pitchFamily="50" charset="-128"/>
              </a:rPr>
              <a:t>この年代への</a:t>
            </a:r>
            <a:r>
              <a:rPr lang="en-US" altLang="ja-JP" sz="1000">
                <a:latin typeface="Meiryo UI" panose="020B0604030504040204" pitchFamily="50" charset="-128"/>
                <a:ea typeface="Meiryo UI" panose="020B0604030504040204" pitchFamily="50" charset="-128"/>
              </a:rPr>
              <a:t>DPT</a:t>
            </a:r>
            <a:r>
              <a:rPr lang="ja-JP" altLang="en-US" sz="1000">
                <a:latin typeface="Meiryo UI" panose="020B0604030504040204" pitchFamily="50" charset="-128"/>
                <a:ea typeface="Meiryo UI" panose="020B0604030504040204" pitchFamily="50" charset="-128"/>
              </a:rPr>
              <a:t>ワクチンの追加接種により、　百日咳患者を減少することが可能と考えられる 。</a:t>
            </a:r>
          </a:p>
          <a:p>
            <a:pPr eaLnBrk="1" hangingPunct="1">
              <a:spcBef>
                <a:spcPct val="0"/>
              </a:spcBef>
            </a:pPr>
            <a:endParaRPr lang="ja-JP" altLang="en-US" sz="1000">
              <a:latin typeface="Meiryo UI" panose="020B0604030504040204" pitchFamily="50" charset="-128"/>
              <a:ea typeface="Meiryo UI" panose="020B0604030504040204" pitchFamily="50" charset="-128"/>
            </a:endParaRPr>
          </a:p>
          <a:p>
            <a:pPr eaLnBrk="1" hangingPunct="1">
              <a:spcBef>
                <a:spcPct val="0"/>
              </a:spcBef>
            </a:pPr>
            <a:r>
              <a:rPr lang="en-US" altLang="ja-JP" sz="1000">
                <a:latin typeface="Meiryo UI" panose="020B0604030504040204" pitchFamily="50" charset="-128"/>
                <a:ea typeface="Meiryo UI" panose="020B0604030504040204" pitchFamily="50" charset="-128"/>
                <a:hlinkClick r:id="rId3"/>
              </a:rPr>
              <a:t>https://www.niid.go.jp/niid/ja/pertussis-m/pertussis-idwrs/</a:t>
            </a:r>
            <a:r>
              <a:rPr lang="en-US" altLang="ja-JP" sz="1000">
                <a:latin typeface="Meiryo UI" panose="020B0604030504040204" pitchFamily="50" charset="-128"/>
                <a:ea typeface="Meiryo UI" panose="020B0604030504040204" pitchFamily="50" charset="-128"/>
              </a:rPr>
              <a:t> </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a:spcBef>
                <a:spcPct val="0"/>
              </a:spcBef>
            </a:pPr>
            <a:r>
              <a:rPr lang="ja-JP" altLang="en-US">
                <a:latin typeface="Tahoma" panose="020B0604030504040204" pitchFamily="34" charset="0"/>
                <a:ea typeface="ＭＳ Ｐゴシック" panose="020B0600070205080204" pitchFamily="50" charset="-128"/>
              </a:rPr>
              <a:t>出典：　国立感染症研究所　感染症流行予測事業　グラフ　百日咳</a:t>
            </a:r>
          </a:p>
          <a:p>
            <a:pPr>
              <a:spcBef>
                <a:spcPct val="0"/>
              </a:spcBef>
            </a:pPr>
            <a:r>
              <a:rPr lang="en-US" altLang="ja-JP">
                <a:latin typeface="Tahoma" panose="020B0604030504040204" pitchFamily="34" charset="0"/>
                <a:ea typeface="ＭＳ Ｐゴシック" panose="020B0600070205080204" pitchFamily="50" charset="-128"/>
              </a:rPr>
              <a:t>https://www.niid.go.jp/niid/ja/y-graphs/8815-pertussis-yosoku-year2018.html</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p:txBody>
      </p:sp>
      <p:sp>
        <p:nvSpPr>
          <p:cNvPr id="46085" name="スライド番号プレースホルダー 3">
            <a:extLst>
              <a:ext uri="{FF2B5EF4-FFF2-40B4-BE49-F238E27FC236}">
                <a16:creationId xmlns:a16="http://schemas.microsoft.com/office/drawing/2014/main" id="{68363588-6929-4093-9CDA-9AFE4E587A24}"/>
              </a:ext>
            </a:extLst>
          </p:cNvPr>
          <p:cNvSpPr txBox="1">
            <a:spLocks noGrp="1"/>
          </p:cNvSpPr>
          <p:nvPr/>
        </p:nvSpPr>
        <p:spPr bwMode="auto">
          <a:xfrm>
            <a:off x="3855675" y="9440737"/>
            <a:ext cx="2950848" cy="49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38" tIns="47817" rIns="95638" bIns="47817" anchor="b"/>
          <a:lstStyle>
            <a:lvl1pPr defTabSz="1000125">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1000125">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1000125">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1000125">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1000125">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eaLnBrk="1" hangingPunct="1"/>
            <a:fld id="{EF557998-DAE1-4213-9793-57F3BE89C655}" type="slidenum">
              <a:rPr lang="en-US" altLang="ja-JP" sz="1300">
                <a:solidFill>
                  <a:srgbClr val="000000"/>
                </a:solidFill>
                <a:latin typeface="Calibri" panose="020F0502020204030204" pitchFamily="34" charset="0"/>
              </a:rPr>
              <a:pPr algn="r" eaLnBrk="1" hangingPunct="1"/>
              <a:t>36</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1B4F772-56D8-401C-9A05-6DE113BE3E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79CED6FA-C87E-456C-8378-93BDFEDC5338}" type="slidenum">
              <a:rPr lang="en-US" altLang="ja-JP" sz="1300"/>
              <a:pPr/>
              <a:t>37</a:t>
            </a:fld>
            <a:endParaRPr lang="en-US" altLang="ja-JP" sz="1300"/>
          </a:p>
        </p:txBody>
      </p:sp>
      <p:sp>
        <p:nvSpPr>
          <p:cNvPr id="37891" name="Rectangle 7">
            <a:extLst>
              <a:ext uri="{FF2B5EF4-FFF2-40B4-BE49-F238E27FC236}">
                <a16:creationId xmlns:a16="http://schemas.microsoft.com/office/drawing/2014/main" id="{2D613E9C-AD1B-4ECF-AB63-7CAEE5150BCE}"/>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BAD28559-1329-45BA-9E84-56DC333E85E4}" type="slidenum">
              <a:rPr lang="ja-JP" altLang="ja-JP" sz="1300">
                <a:solidFill>
                  <a:srgbClr val="1F497D"/>
                </a:solidFill>
                <a:latin typeface="Arial" panose="020B0604020202020204" pitchFamily="34" charset="0"/>
              </a:rPr>
              <a:pPr algn="r"/>
              <a:t>37</a:t>
            </a:fld>
            <a:endParaRPr lang="ja-JP" altLang="ja-JP" sz="1300">
              <a:solidFill>
                <a:srgbClr val="1F497D"/>
              </a:solidFill>
              <a:latin typeface="Arial" panose="020B0604020202020204" pitchFamily="34" charset="0"/>
            </a:endParaRPr>
          </a:p>
        </p:txBody>
      </p:sp>
      <p:sp>
        <p:nvSpPr>
          <p:cNvPr id="37892" name="Rectangle 2">
            <a:extLst>
              <a:ext uri="{FF2B5EF4-FFF2-40B4-BE49-F238E27FC236}">
                <a16:creationId xmlns:a16="http://schemas.microsoft.com/office/drawing/2014/main" id="{071DD08F-BBF1-409E-BABF-17D8303FDD0F}"/>
              </a:ext>
            </a:extLst>
          </p:cNvPr>
          <p:cNvSpPr>
            <a:spLocks noGrp="1" noRot="1" noChangeAspect="1" noChangeArrowheads="1" noTextEdit="1"/>
          </p:cNvSpPr>
          <p:nvPr>
            <p:ph type="sldImg"/>
          </p:nvPr>
        </p:nvSpPr>
        <p:spPr>
          <a:xfrm>
            <a:off x="954088" y="762000"/>
            <a:ext cx="4878387" cy="3660775"/>
          </a:xfrm>
          <a:ln/>
        </p:spPr>
      </p:sp>
      <p:sp>
        <p:nvSpPr>
          <p:cNvPr id="37893" name="Rectangle 3">
            <a:extLst>
              <a:ext uri="{FF2B5EF4-FFF2-40B4-BE49-F238E27FC236}">
                <a16:creationId xmlns:a16="http://schemas.microsoft.com/office/drawing/2014/main" id="{013C9CF7-1BB4-47A5-A20A-D92ABBAC2799}"/>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174FBDA1-AD04-6479-2557-F55F0FE730E7}"/>
              </a:ext>
            </a:extLst>
          </p:cNvPr>
          <p:cNvSpPr>
            <a:spLocks noGrp="1" noChangeArrowheads="1"/>
          </p:cNvSpPr>
          <p:nvPr>
            <p:ph type="sldNum" sz="quarter" idx="5"/>
          </p:nvPr>
        </p:nvSpPr>
        <p:spPr>
          <a:ln/>
        </p:spPr>
        <p:txBody>
          <a:bodyPr/>
          <a:lstStyle/>
          <a:p>
            <a:fld id="{96CC0827-F350-4FED-B7F6-4E8816F2E3D5}" type="slidenum">
              <a:rPr lang="en-US" altLang="ja-JP"/>
              <a:pPr/>
              <a:t>40</a:t>
            </a:fld>
            <a:endParaRPr lang="en-US" altLang="ja-JP"/>
          </a:p>
        </p:txBody>
      </p:sp>
      <p:sp>
        <p:nvSpPr>
          <p:cNvPr id="475138" name="Rectangle 2">
            <a:extLst>
              <a:ext uri="{FF2B5EF4-FFF2-40B4-BE49-F238E27FC236}">
                <a16:creationId xmlns:a16="http://schemas.microsoft.com/office/drawing/2014/main" id="{F7FD990A-52A6-D530-33B7-031421CCDE1B}"/>
              </a:ext>
            </a:extLst>
          </p:cNvPr>
          <p:cNvSpPr>
            <a:spLocks noGrp="1" noRot="1" noChangeAspect="1" noChangeArrowheads="1" noTextEdit="1"/>
          </p:cNvSpPr>
          <p:nvPr>
            <p:ph type="sldImg"/>
          </p:nvPr>
        </p:nvSpPr>
        <p:spPr>
          <a:xfrm>
            <a:off x="939800" y="762000"/>
            <a:ext cx="4978400" cy="3733800"/>
          </a:xfrm>
          <a:ln/>
        </p:spPr>
      </p:sp>
      <p:sp>
        <p:nvSpPr>
          <p:cNvPr id="475139" name="Rectangle 3">
            <a:extLst>
              <a:ext uri="{FF2B5EF4-FFF2-40B4-BE49-F238E27FC236}">
                <a16:creationId xmlns:a16="http://schemas.microsoft.com/office/drawing/2014/main" id="{7E4E7CB4-425B-BA70-9953-77D8D053460D}"/>
              </a:ext>
            </a:extLst>
          </p:cNvPr>
          <p:cNvSpPr>
            <a:spLocks noGrp="1" noChangeArrowheads="1"/>
          </p:cNvSpPr>
          <p:nvPr>
            <p:ph type="body" idx="1"/>
          </p:nvPr>
        </p:nvSpPr>
        <p:spPr>
          <a:xfrm>
            <a:off x="914400" y="4724400"/>
            <a:ext cx="5029200" cy="4572000"/>
          </a:xfrm>
        </p:spPr>
        <p:txBody>
          <a:bodyPr/>
          <a:lstStyle/>
          <a:p>
            <a:r>
              <a:rPr lang="en-US" altLang="ja-JP"/>
              <a:t>69kD</a:t>
            </a:r>
            <a:r>
              <a:rPr lang="ja-JP" altLang="en-US"/>
              <a:t>はパータクチンともいう。</a:t>
            </a:r>
          </a:p>
          <a:p>
            <a:r>
              <a:rPr lang="en-US" altLang="ja-JP"/>
              <a:t>Boostrix</a:t>
            </a:r>
            <a:r>
              <a:rPr lang="ja-JP" altLang="en-US"/>
              <a:t>と</a:t>
            </a:r>
            <a:r>
              <a:rPr lang="en-US" altLang="ja-JP"/>
              <a:t>Adacel</a:t>
            </a:r>
            <a:r>
              <a:rPr lang="ja-JP" altLang="en-US"/>
              <a:t>を比較すると、百日咳の量が</a:t>
            </a:r>
            <a:r>
              <a:rPr lang="en-US" altLang="ja-JP"/>
              <a:t>Adacel</a:t>
            </a:r>
            <a:r>
              <a:rPr lang="ja-JP" altLang="en-US"/>
              <a:t>が少ない。</a:t>
            </a:r>
          </a:p>
          <a:p>
            <a:r>
              <a:rPr lang="ja-JP" altLang="en-US"/>
              <a:t>スクエアキッズは、</a:t>
            </a:r>
            <a:r>
              <a:rPr lang="en-US" altLang="ja-JP"/>
              <a:t>Sano</a:t>
            </a:r>
            <a:r>
              <a:rPr lang="ja-JP" altLang="en-US"/>
              <a:t>ふぃの</a:t>
            </a:r>
            <a:r>
              <a:rPr lang="en-US" altLang="ja-JP"/>
              <a:t>Quadracel</a:t>
            </a:r>
            <a:r>
              <a:rPr lang="ja-JP" altLang="en-US"/>
              <a:t>に似ている。</a:t>
            </a:r>
          </a:p>
          <a:p>
            <a:r>
              <a:rPr lang="ja-JP" altLang="en-US"/>
              <a:t>ビケンのテトラビックは、</a:t>
            </a:r>
            <a:r>
              <a:rPr lang="en-US" altLang="ja-JP"/>
              <a:t>GSK</a:t>
            </a:r>
            <a:r>
              <a:rPr lang="ja-JP" altLang="en-US"/>
              <a:t>の</a:t>
            </a:r>
            <a:r>
              <a:rPr lang="en-US" altLang="ja-JP"/>
              <a:t>Infanrix</a:t>
            </a:r>
            <a:r>
              <a:rPr lang="ja-JP" altLang="en-US"/>
              <a:t>に組成が似ている。</a:t>
            </a:r>
          </a:p>
          <a:p>
            <a:endParaRPr lang="en-US"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41</a:t>
            </a:fld>
            <a:endParaRPr lang="en-US" altLang="ja-JP"/>
          </a:p>
        </p:txBody>
      </p:sp>
    </p:spTree>
    <p:extLst>
      <p:ext uri="{BB962C8B-B14F-4D97-AF65-F5344CB8AC3E}">
        <p14:creationId xmlns:p14="http://schemas.microsoft.com/office/powerpoint/2010/main" val="305336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RS</a:t>
            </a:r>
            <a:r>
              <a:rPr kumimoji="1" lang="ja-JP" altLang="en-US" dirty="0"/>
              <a:t>ウイルスがヒトの細胞内に侵入する際の膜融合因子である融合前</a:t>
            </a:r>
            <a:r>
              <a:rPr kumimoji="1" lang="en-US" altLang="ja-JP" dirty="0"/>
              <a:t>F</a:t>
            </a:r>
            <a:r>
              <a:rPr kumimoji="1" lang="ja-JP" altLang="en-US" dirty="0"/>
              <a:t>蛋白に結合し、その機能を阻害します。</a:t>
            </a:r>
            <a:endParaRPr kumimoji="1" lang="en-US" altLang="ja-JP" dirty="0"/>
          </a:p>
          <a:p>
            <a:r>
              <a:rPr kumimoji="1" lang="ja-JP" altLang="en-US" dirty="0"/>
              <a:t>この時、</a:t>
            </a:r>
            <a:r>
              <a:rPr kumimoji="1" lang="en-US" altLang="ja-JP" dirty="0"/>
              <a:t>BFT</a:t>
            </a:r>
            <a:r>
              <a:rPr kumimoji="1" lang="ja-JP" altLang="en-US" dirty="0"/>
              <a:t>が結合する部位は、抗原部位の中でも最も中和活性が高いとされるサイト</a:t>
            </a:r>
            <a:r>
              <a:rPr kumimoji="1" lang="en-US" altLang="ja-JP" dirty="0"/>
              <a:t>Φ</a:t>
            </a:r>
            <a:r>
              <a:rPr kumimoji="1" lang="ja-JP" altLang="en-US" dirty="0"/>
              <a:t>に結合します。</a:t>
            </a:r>
            <a:endParaRPr kumimoji="1" lang="en-US" altLang="ja-JP" dirty="0"/>
          </a:p>
          <a:p>
            <a:r>
              <a:rPr kumimoji="1" lang="ja-JP" altLang="en-US" dirty="0"/>
              <a:t>シナジスの結合部位はサイト</a:t>
            </a:r>
            <a:r>
              <a:rPr kumimoji="1" lang="en-US" altLang="ja-JP" dirty="0"/>
              <a:t>Ⅱ</a:t>
            </a:r>
            <a:r>
              <a:rPr kumimoji="1" lang="ja-JP" altLang="en-US" dirty="0"/>
              <a:t>とされています（黄色）</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45</a:t>
            </a:fld>
            <a:endParaRPr kumimoji="1" lang="ja-JP" altLang="en-US"/>
          </a:p>
        </p:txBody>
      </p:sp>
    </p:spTree>
    <p:extLst>
      <p:ext uri="{BB962C8B-B14F-4D97-AF65-F5344CB8AC3E}">
        <p14:creationId xmlns:p14="http://schemas.microsoft.com/office/powerpoint/2010/main" val="190358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a:extLst>
              <a:ext uri="{FF2B5EF4-FFF2-40B4-BE49-F238E27FC236}">
                <a16:creationId xmlns:a16="http://schemas.microsoft.com/office/drawing/2014/main" id="{FE8AC2EB-61D4-41EF-4A27-0787EACDA9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ノート プレースホルダー 2">
            <a:extLst>
              <a:ext uri="{FF2B5EF4-FFF2-40B4-BE49-F238E27FC236}">
                <a16:creationId xmlns:a16="http://schemas.microsoft.com/office/drawing/2014/main" id="{A11F07B3-84DB-D69D-53A8-6FBC201096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338">
              <a:spcBef>
                <a:spcPct val="0"/>
              </a:spcBef>
            </a:pPr>
            <a:r>
              <a:rPr lang="en-US" altLang="ja-JP" b="1">
                <a:solidFill>
                  <a:srgbClr val="000000"/>
                </a:solidFill>
              </a:rPr>
              <a:t>1997</a:t>
            </a:r>
            <a:r>
              <a:rPr lang="ja-JP" altLang="en-US" b="1">
                <a:solidFill>
                  <a:srgbClr val="000000"/>
                </a:solidFill>
              </a:rPr>
              <a:t>～</a:t>
            </a:r>
            <a:r>
              <a:rPr lang="en-US" altLang="ja-JP" b="1">
                <a:solidFill>
                  <a:srgbClr val="000000"/>
                </a:solidFill>
              </a:rPr>
              <a:t>2011</a:t>
            </a:r>
            <a:r>
              <a:rPr lang="ja-JP" altLang="en-US" b="1">
                <a:solidFill>
                  <a:srgbClr val="000000"/>
                </a:solidFill>
              </a:rPr>
              <a:t>年</a:t>
            </a:r>
            <a:r>
              <a:rPr lang="ja-JP" altLang="en-US">
                <a:solidFill>
                  <a:srgbClr val="000000"/>
                </a:solidFill>
              </a:rPr>
              <a:t>に行われた宮崎スタディにおける、帯状疱疹と水痘の季節流行の推移を示しております。</a:t>
            </a:r>
            <a:endParaRPr lang="en-US" altLang="ja-JP">
              <a:solidFill>
                <a:srgbClr val="000000"/>
              </a:solidFill>
            </a:endParaRPr>
          </a:p>
          <a:p>
            <a:pPr defTabSz="922338">
              <a:spcBef>
                <a:spcPct val="0"/>
              </a:spcBef>
            </a:pPr>
            <a:r>
              <a:rPr lang="ja-JP" altLang="en-US">
                <a:solidFill>
                  <a:srgbClr val="000000"/>
                </a:solidFill>
              </a:rPr>
              <a:t>緑は帯状疱疹、オレンジは水痘です。</a:t>
            </a: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r>
              <a:rPr lang="ja-JP" altLang="en-US">
                <a:solidFill>
                  <a:srgbClr val="000000"/>
                </a:solidFill>
              </a:rPr>
              <a:t>水痘は毎年</a:t>
            </a:r>
            <a:r>
              <a:rPr lang="en-US" altLang="ja-JP" b="1">
                <a:solidFill>
                  <a:srgbClr val="000000"/>
                </a:solidFill>
              </a:rPr>
              <a:t>6</a:t>
            </a:r>
            <a:r>
              <a:rPr lang="ja-JP" altLang="en-US" b="1">
                <a:solidFill>
                  <a:srgbClr val="000000"/>
                </a:solidFill>
              </a:rPr>
              <a:t>月から夏休みにかけてその流行はおさまり、新学期とともに流行が始まり、</a:t>
            </a:r>
            <a:r>
              <a:rPr lang="en-US" altLang="ja-JP" b="1">
                <a:solidFill>
                  <a:srgbClr val="000000"/>
                </a:solidFill>
              </a:rPr>
              <a:t>12</a:t>
            </a:r>
            <a:r>
              <a:rPr lang="ja-JP" altLang="en-US" b="1">
                <a:solidFill>
                  <a:srgbClr val="000000"/>
                </a:solidFill>
              </a:rPr>
              <a:t>月から</a:t>
            </a:r>
            <a:r>
              <a:rPr lang="en-US" altLang="ja-JP" b="1">
                <a:solidFill>
                  <a:srgbClr val="000000"/>
                </a:solidFill>
              </a:rPr>
              <a:t>1</a:t>
            </a:r>
            <a:r>
              <a:rPr lang="ja-JP" altLang="en-US" b="1">
                <a:solidFill>
                  <a:srgbClr val="000000"/>
                </a:solidFill>
              </a:rPr>
              <a:t>月にピークとなります。</a:t>
            </a:r>
            <a:endParaRPr lang="en-US" altLang="ja-JP" b="1">
              <a:solidFill>
                <a:srgbClr val="000000"/>
              </a:solidFill>
            </a:endParaRPr>
          </a:p>
          <a:p>
            <a:pPr defTabSz="922338">
              <a:spcBef>
                <a:spcPct val="0"/>
              </a:spcBef>
            </a:pPr>
            <a:endParaRPr lang="en-US" altLang="ja-JP">
              <a:solidFill>
                <a:srgbClr val="000000"/>
              </a:solidFill>
            </a:endParaRPr>
          </a:p>
          <a:p>
            <a:pPr defTabSz="922338">
              <a:spcBef>
                <a:spcPct val="0"/>
              </a:spcBef>
            </a:pPr>
            <a:r>
              <a:rPr lang="ja-JP" altLang="en-US">
                <a:solidFill>
                  <a:srgbClr val="000000"/>
                </a:solidFill>
              </a:rPr>
              <a:t>一方帯状疱疹は、水痘ほど年内の変化は大きくありませんが、水痘の流行と帯状疱疹の流行はお互いに</a:t>
            </a:r>
            <a:r>
              <a:rPr lang="ja-JP" altLang="en-US" b="1">
                <a:solidFill>
                  <a:srgbClr val="000000"/>
                </a:solidFill>
              </a:rPr>
              <a:t>鏡像関係</a:t>
            </a:r>
            <a:r>
              <a:rPr lang="ja-JP" altLang="en-US">
                <a:solidFill>
                  <a:srgbClr val="000000"/>
                </a:solidFill>
              </a:rPr>
              <a:t>にあることがお分かり頂けるかと思います。</a:t>
            </a: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r>
              <a:rPr lang="ja-JP" altLang="en-US">
                <a:solidFill>
                  <a:srgbClr val="000000"/>
                </a:solidFill>
              </a:rPr>
              <a:t>水痘の流行が少ない時期には水痘・帯状疱疹ウイルスによる</a:t>
            </a:r>
            <a:r>
              <a:rPr lang="ja-JP" altLang="en-US" b="1">
                <a:solidFill>
                  <a:srgbClr val="000000"/>
                </a:solidFill>
              </a:rPr>
              <a:t>ブースター効果が強まらず</a:t>
            </a:r>
            <a:r>
              <a:rPr lang="ja-JP" altLang="en-US">
                <a:solidFill>
                  <a:srgbClr val="000000"/>
                </a:solidFill>
              </a:rPr>
              <a:t>、その結果、帯状疱疹の増加をもたらすのではないかと言われております。</a:t>
            </a: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endParaRPr lang="en-US" altLang="ja-JP">
              <a:solidFill>
                <a:srgbClr val="000000"/>
              </a:solidFill>
            </a:endParaRPr>
          </a:p>
          <a:p>
            <a:pPr defTabSz="922338">
              <a:spcBef>
                <a:spcPct val="0"/>
              </a:spcBef>
            </a:pPr>
            <a:endParaRPr lang="en-US" altLang="ja-JP">
              <a:solidFill>
                <a:srgbClr val="000000"/>
              </a:solidFill>
            </a:endParaRPr>
          </a:p>
        </p:txBody>
      </p:sp>
      <p:sp>
        <p:nvSpPr>
          <p:cNvPr id="148484" name="ヘッダー プレースホルダー 3">
            <a:extLst>
              <a:ext uri="{FF2B5EF4-FFF2-40B4-BE49-F238E27FC236}">
                <a16:creationId xmlns:a16="http://schemas.microsoft.com/office/drawing/2014/main" id="{CF59413D-29EB-C315-33A6-344B56B3FB5D}"/>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48485" name="フッター プレースホルダー 4">
            <a:extLst>
              <a:ext uri="{FF2B5EF4-FFF2-40B4-BE49-F238E27FC236}">
                <a16:creationId xmlns:a16="http://schemas.microsoft.com/office/drawing/2014/main" id="{4BAC575E-8FF9-FC22-0A25-D1477D3587FA}"/>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48486" name="スライド番号プレースホルダー 5">
            <a:extLst>
              <a:ext uri="{FF2B5EF4-FFF2-40B4-BE49-F238E27FC236}">
                <a16:creationId xmlns:a16="http://schemas.microsoft.com/office/drawing/2014/main" id="{F1B01578-996E-50F5-FE3B-7FD44290F3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fld id="{6F1A0DB9-11A1-4C9E-82A0-E9860CBE6EEB}" type="slidenum">
              <a:rPr lang="ja-JP" altLang="en-US">
                <a:solidFill>
                  <a:srgbClr val="000000"/>
                </a:solidFill>
                <a:latin typeface="Calibri" panose="020F0502020204030204" pitchFamily="34" charset="0"/>
                <a:ea typeface="ＭＳ Ｐゴシック" panose="020B0600070205080204" pitchFamily="50" charset="-128"/>
              </a:rPr>
              <a:pPr/>
              <a:t>7</a:t>
            </a:fld>
            <a:endParaRPr lang="ja-JP" altLang="en-US">
              <a:solidFill>
                <a:srgbClr val="000000"/>
              </a:solidFill>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47</a:t>
            </a:fld>
            <a:endParaRPr lang="en-US" altLang="ja-JP"/>
          </a:p>
        </p:txBody>
      </p:sp>
    </p:spTree>
    <p:extLst>
      <p:ext uri="{BB962C8B-B14F-4D97-AF65-F5344CB8AC3E}">
        <p14:creationId xmlns:p14="http://schemas.microsoft.com/office/powerpoint/2010/main" val="2742502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50</a:t>
            </a:fld>
            <a:endParaRPr lang="en-US" altLang="ja-JP"/>
          </a:p>
        </p:txBody>
      </p:sp>
    </p:spTree>
    <p:extLst>
      <p:ext uri="{BB962C8B-B14F-4D97-AF65-F5344CB8AC3E}">
        <p14:creationId xmlns:p14="http://schemas.microsoft.com/office/powerpoint/2010/main" val="237450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RS</a:t>
            </a:r>
            <a:r>
              <a:rPr kumimoji="1" lang="ja-JP" altLang="en-US" dirty="0"/>
              <a:t>ウイルスがヒトの細胞内に侵入する際の膜融合因子である融合前</a:t>
            </a:r>
            <a:r>
              <a:rPr kumimoji="1" lang="en-US" altLang="ja-JP" dirty="0"/>
              <a:t>F</a:t>
            </a:r>
            <a:r>
              <a:rPr kumimoji="1" lang="ja-JP" altLang="en-US" dirty="0"/>
              <a:t>蛋白に結合し、その機能を阻害します。</a:t>
            </a:r>
            <a:endParaRPr kumimoji="1" lang="en-US" altLang="ja-JP" dirty="0"/>
          </a:p>
          <a:p>
            <a:r>
              <a:rPr kumimoji="1" lang="ja-JP" altLang="en-US" dirty="0"/>
              <a:t>この時、</a:t>
            </a:r>
            <a:r>
              <a:rPr kumimoji="1" lang="en-US" altLang="ja-JP" dirty="0"/>
              <a:t>BFT</a:t>
            </a:r>
            <a:r>
              <a:rPr kumimoji="1" lang="ja-JP" altLang="en-US" dirty="0"/>
              <a:t>が結合する部位は、抗原部位の中でも最も中和活性が高いとされるサイト</a:t>
            </a:r>
            <a:r>
              <a:rPr kumimoji="1" lang="en-US" altLang="ja-JP" dirty="0"/>
              <a:t>Φ</a:t>
            </a:r>
            <a:r>
              <a:rPr kumimoji="1" lang="ja-JP" altLang="en-US" dirty="0"/>
              <a:t>に結合します。</a:t>
            </a:r>
            <a:endParaRPr kumimoji="1" lang="en-US" altLang="ja-JP" dirty="0"/>
          </a:p>
          <a:p>
            <a:r>
              <a:rPr kumimoji="1" lang="ja-JP" altLang="en-US" dirty="0"/>
              <a:t>シナジスの結合部位はサイト</a:t>
            </a:r>
            <a:r>
              <a:rPr kumimoji="1" lang="en-US" altLang="ja-JP" dirty="0"/>
              <a:t>Ⅱ</a:t>
            </a:r>
            <a:r>
              <a:rPr kumimoji="1" lang="ja-JP" altLang="en-US" dirty="0"/>
              <a:t>とされています（黄色）</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52</a:t>
            </a:fld>
            <a:endParaRPr kumimoji="1" lang="ja-JP" altLang="en-US"/>
          </a:p>
        </p:txBody>
      </p:sp>
    </p:spTree>
    <p:extLst>
      <p:ext uri="{BB962C8B-B14F-4D97-AF65-F5344CB8AC3E}">
        <p14:creationId xmlns:p14="http://schemas.microsoft.com/office/powerpoint/2010/main" val="1903580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IgG</a:t>
            </a:r>
            <a:r>
              <a:rPr kumimoji="1" lang="ja-JP" altLang="en-US" dirty="0"/>
              <a:t>のモノクローナル抗体です。通常</a:t>
            </a:r>
            <a:r>
              <a:rPr kumimoji="1" lang="en-US" altLang="ja-JP" dirty="0"/>
              <a:t>IgG</a:t>
            </a:r>
            <a:r>
              <a:rPr kumimoji="1" lang="ja-JP" altLang="en-US" dirty="0"/>
              <a:t>はヒトの細胞内に取り込まれると分解されてしまいますが、一部</a:t>
            </a:r>
            <a:r>
              <a:rPr kumimoji="1" lang="en-US" altLang="ja-JP" dirty="0" err="1"/>
              <a:t>FcRn</a:t>
            </a:r>
            <a:r>
              <a:rPr kumimoji="1" lang="ja-JP" altLang="en-US" dirty="0"/>
              <a:t>レセプターに結合したものは細胞外へ放出され再利用されます。</a:t>
            </a:r>
            <a:endParaRPr kumimoji="1" lang="en-US" altLang="ja-JP" dirty="0"/>
          </a:p>
          <a:p>
            <a:r>
              <a:rPr kumimoji="1" lang="en-US" altLang="ja-JP" dirty="0"/>
              <a:t>BFT</a:t>
            </a:r>
            <a:r>
              <a:rPr kumimoji="1" lang="ja-JP" altLang="en-US" dirty="0"/>
              <a:t>は抗体の</a:t>
            </a:r>
            <a:r>
              <a:rPr kumimoji="1" lang="en-US" altLang="ja-JP" dirty="0"/>
              <a:t>Fc</a:t>
            </a:r>
            <a:r>
              <a:rPr kumimoji="1" lang="ja-JP" altLang="en-US" dirty="0"/>
              <a:t>領域に</a:t>
            </a:r>
            <a:r>
              <a:rPr kumimoji="1" lang="en-US" altLang="ja-JP" dirty="0"/>
              <a:t>YTE</a:t>
            </a:r>
            <a:r>
              <a:rPr kumimoji="1" lang="ja-JP" altLang="en-US" dirty="0"/>
              <a:t>置換という修飾を行うことで、この</a:t>
            </a:r>
            <a:r>
              <a:rPr kumimoji="1" lang="en-US" altLang="ja-JP" dirty="0" err="1"/>
              <a:t>FcRn</a:t>
            </a:r>
            <a:r>
              <a:rPr kumimoji="1" lang="ja-JP" altLang="en-US" dirty="0"/>
              <a:t>との親和性を高めることができ再利用されやすくしており、血清中消失半減期を延長しています。</a:t>
            </a:r>
            <a:endParaRPr kumimoji="1" lang="en-US" altLang="ja-JP" dirty="0"/>
          </a:p>
          <a:p>
            <a:r>
              <a:rPr kumimoji="1" lang="ja-JP" altLang="en-US" dirty="0"/>
              <a:t>このことにより</a:t>
            </a:r>
            <a:r>
              <a:rPr kumimoji="1" lang="en-US" altLang="ja-JP" dirty="0"/>
              <a:t>BFT</a:t>
            </a:r>
            <a:r>
              <a:rPr kumimoji="1" lang="ja-JP" altLang="en-US" dirty="0"/>
              <a:t>は</a:t>
            </a:r>
            <a:r>
              <a:rPr kumimoji="1" lang="en-US" altLang="ja-JP" dirty="0"/>
              <a:t>1</a:t>
            </a:r>
            <a:r>
              <a:rPr kumimoji="1" lang="ja-JP" altLang="en-US" dirty="0"/>
              <a:t>回の投与で長期間効果が持続します。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53</a:t>
            </a:fld>
            <a:endParaRPr kumimoji="1" lang="ja-JP" altLang="en-US"/>
          </a:p>
        </p:txBody>
      </p:sp>
    </p:spTree>
    <p:extLst>
      <p:ext uri="{BB962C8B-B14F-4D97-AF65-F5344CB8AC3E}">
        <p14:creationId xmlns:p14="http://schemas.microsoft.com/office/powerpoint/2010/main" val="1403553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続いて薬力学、血清中抗</a:t>
            </a:r>
            <a:r>
              <a:rPr kumimoji="1" lang="en-US" altLang="ja-JP" dirty="0"/>
              <a:t>RS</a:t>
            </a:r>
            <a:r>
              <a:rPr kumimoji="1" lang="ja-JP" altLang="en-US" dirty="0"/>
              <a:t>ウイルス中和活性のデータになります。</a:t>
            </a:r>
            <a:endParaRPr kumimoji="1" lang="en-US" altLang="ja-JP" dirty="0"/>
          </a:p>
          <a:p>
            <a:r>
              <a:rPr kumimoji="1" lang="ja-JP" altLang="en-US" dirty="0"/>
              <a:t>こちらは、初回シーズンのデータになります。</a:t>
            </a:r>
            <a:endParaRPr kumimoji="1" lang="en-US" altLang="ja-JP" dirty="0"/>
          </a:p>
          <a:p>
            <a:r>
              <a:rPr kumimoji="1" lang="ja-JP" altLang="en-US" dirty="0"/>
              <a:t>紫のラインが</a:t>
            </a:r>
            <a:r>
              <a:rPr kumimoji="1" lang="en-US" altLang="ja-JP" dirty="0"/>
              <a:t>BFT</a:t>
            </a:r>
            <a:r>
              <a:rPr kumimoji="1" lang="ja-JP" altLang="en-US" dirty="0"/>
              <a:t>群、グレーがシナジス群になります。</a:t>
            </a:r>
            <a:r>
              <a:rPr kumimoji="1" lang="en-US" altLang="ja-JP" dirty="0"/>
              <a:t>BFT</a:t>
            </a:r>
            <a:r>
              <a:rPr kumimoji="1" lang="ja-JP" altLang="en-US" dirty="0"/>
              <a:t>群の抗</a:t>
            </a:r>
            <a:r>
              <a:rPr kumimoji="1" lang="en-US" altLang="ja-JP" dirty="0"/>
              <a:t>RS</a:t>
            </a:r>
            <a:r>
              <a:rPr kumimoji="1" lang="ja-JP" altLang="en-US" dirty="0"/>
              <a:t>ウイルス中和活性は</a:t>
            </a:r>
            <a:r>
              <a:rPr kumimoji="1" lang="en-US" altLang="ja-JP" dirty="0"/>
              <a:t>360</a:t>
            </a:r>
            <a:r>
              <a:rPr kumimoji="1" lang="ja-JP" altLang="en-US" dirty="0"/>
              <a:t>日を通してシナジス群の中和活性よりも高い傾向を示しております。</a:t>
            </a:r>
            <a:endParaRPr kumimoji="1" lang="en-US" altLang="ja-JP" dirty="0"/>
          </a:p>
          <a:p>
            <a:r>
              <a:rPr kumimoji="1" lang="ja-JP" altLang="en-US" dirty="0"/>
              <a:t>また、</a:t>
            </a:r>
            <a:r>
              <a:rPr kumimoji="1" lang="en-US" altLang="ja-JP" dirty="0"/>
              <a:t>BFT</a:t>
            </a:r>
            <a:r>
              <a:rPr kumimoji="1" lang="ja-JP" altLang="en-US" dirty="0"/>
              <a:t>群の投与開始後</a:t>
            </a:r>
            <a:r>
              <a:rPr kumimoji="1" lang="en-US" altLang="ja-JP" dirty="0"/>
              <a:t>360</a:t>
            </a:r>
            <a:r>
              <a:rPr kumimoji="1" lang="ja-JP" altLang="en-US" dirty="0"/>
              <a:t>日の中和活性の値は、シナジス群</a:t>
            </a:r>
            <a:r>
              <a:rPr kumimoji="1" lang="en-US" altLang="ja-JP" dirty="0"/>
              <a:t>150</a:t>
            </a:r>
            <a:r>
              <a:rPr kumimoji="1" lang="ja-JP" altLang="en-US" dirty="0"/>
              <a:t>日における中和活性の値よりも上回っておりました</a:t>
            </a:r>
            <a:endParaRPr kumimoji="1" lang="en-US" altLang="ja-JP" dirty="0"/>
          </a:p>
          <a:p>
            <a:r>
              <a:rPr kumimoji="1" lang="ja-JP" altLang="en-US" dirty="0"/>
              <a:t>国際共同第</a:t>
            </a:r>
            <a:r>
              <a:rPr kumimoji="1" lang="en-US" altLang="ja-JP" dirty="0"/>
              <a:t>Ⅱ</a:t>
            </a:r>
            <a:r>
              <a:rPr kumimoji="1" lang="ja-JP" altLang="en-US" dirty="0"/>
              <a:t>／</a:t>
            </a:r>
            <a:r>
              <a:rPr kumimoji="1" lang="en-US" altLang="ja-JP" dirty="0"/>
              <a:t>Ⅲ</a:t>
            </a:r>
            <a:r>
              <a:rPr kumimoji="1" lang="ja-JP" altLang="en-US" dirty="0"/>
              <a:t>相試験</a:t>
            </a:r>
            <a:r>
              <a:rPr kumimoji="1" lang="en-US" altLang="ja-JP" dirty="0"/>
              <a:t>(D5290C00005</a:t>
            </a:r>
            <a:r>
              <a:rPr kumimoji="1" lang="ja-JP" altLang="en-US" dirty="0"/>
              <a:t>試験</a:t>
            </a:r>
            <a:r>
              <a:rPr kumimoji="1" lang="en-US" altLang="ja-JP" dirty="0"/>
              <a:t>)</a:t>
            </a:r>
            <a:r>
              <a:rPr kumimoji="1" lang="ja-JP" altLang="en-US" dirty="0"/>
              <a:t>（承認時評価資料）</a:t>
            </a:r>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54</a:t>
            </a:fld>
            <a:endParaRPr kumimoji="1" lang="ja-JP" altLang="en-US"/>
          </a:p>
        </p:txBody>
      </p:sp>
    </p:spTree>
    <p:extLst>
      <p:ext uri="{BB962C8B-B14F-4D97-AF65-F5344CB8AC3E}">
        <p14:creationId xmlns:p14="http://schemas.microsoft.com/office/powerpoint/2010/main" val="3249452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38113" marR="0" lvl="0" indent="-138113"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南アフリカ（</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2020</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年の南半球）では、</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COVID-19</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パンデミック対策による行動制限により例年みられる</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ウイルスの流行がなかったため、南アフリカの被験者はベイフォータス</a:t>
            </a:r>
            <a:r>
              <a:rPr kumimoji="1" lang="en-US" altLang="ja-JP" sz="1200" b="0" i="0" u="none" strike="noStrike" kern="1200" cap="none" spc="0" normalizeH="0" baseline="30000" noProof="0" dirty="0">
                <a:ln>
                  <a:noFill/>
                </a:ln>
                <a:solidFill>
                  <a:srgbClr val="00206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投与から</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ヵ月間</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ウイルスへの曝露がなく、未感染のままであった。しかし、行動制限の解除後に被験者の</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ウイルスへの曝露により、</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ウイルス流行シーズンが遅れて到来した。</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138113" marR="0" lvl="0" indent="-138113" algn="just" defTabSz="914400" rtl="0" eaLnBrk="1" fontAlgn="auto" latinLnBrk="0" hangingPunct="1">
              <a:lnSpc>
                <a:spcPct val="90000"/>
              </a:lnSpc>
              <a:spcBef>
                <a:spcPts val="3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無イベント率は、</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Kaplan-Meier</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曲線から推定した投与後</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360</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日まで受診を要した</a:t>
            </a:r>
            <a:r>
              <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RS</a:t>
            </a:r>
            <a:r>
              <a:rPr kumimoji="1" lang="ja-JP" altLang="en-US"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rPr>
              <a:t>ウイルスによる下気道感染に罹患しなかった被験者の割合を示す。</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55</a:t>
            </a:fld>
            <a:endParaRPr kumimoji="1" lang="ja-JP" altLang="en-US"/>
          </a:p>
        </p:txBody>
      </p:sp>
    </p:spTree>
    <p:extLst>
      <p:ext uri="{BB962C8B-B14F-4D97-AF65-F5344CB8AC3E}">
        <p14:creationId xmlns:p14="http://schemas.microsoft.com/office/powerpoint/2010/main" val="212460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57</a:t>
            </a:fld>
            <a:endParaRPr lang="en-US" altLang="ja-JP"/>
          </a:p>
        </p:txBody>
      </p:sp>
    </p:spTree>
    <p:extLst>
      <p:ext uri="{BB962C8B-B14F-4D97-AF65-F5344CB8AC3E}">
        <p14:creationId xmlns:p14="http://schemas.microsoft.com/office/powerpoint/2010/main" val="100567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490D11A9-3E57-EA98-6423-0DB7B49212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ノート プレースホルダー 2">
            <a:extLst>
              <a:ext uri="{FF2B5EF4-FFF2-40B4-BE49-F238E27FC236}">
                <a16:creationId xmlns:a16="http://schemas.microsoft.com/office/drawing/2014/main" id="{73972495-BB76-E043-1801-E0D6E8B45F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ja-JP" altLang="en-US"/>
              <a:t>少し海外に目を向けてみたいと思います。</a:t>
            </a:r>
            <a:endParaRPr lang="en-US" altLang="ja-JP"/>
          </a:p>
          <a:p>
            <a:pPr>
              <a:spcBef>
                <a:spcPct val="0"/>
              </a:spcBef>
            </a:pPr>
            <a:r>
              <a:rPr lang="ja-JP" altLang="en-US"/>
              <a:t>こちらは、米国での</a:t>
            </a:r>
            <a:r>
              <a:rPr lang="en-US" altLang="ja-JP"/>
              <a:t>65</a:t>
            </a:r>
            <a:r>
              <a:rPr lang="ja-JP" altLang="en-US"/>
              <a:t>歳以上の高齢者における水痘ワクチン定期接種化後の帯状疱疹発症数を調査した結果です。</a:t>
            </a:r>
            <a:endParaRPr lang="en-US" altLang="ja-JP"/>
          </a:p>
          <a:p>
            <a:pPr>
              <a:spcBef>
                <a:spcPct val="0"/>
              </a:spcBef>
            </a:pPr>
            <a:endParaRPr lang="ja-JP" altLang="en-US"/>
          </a:p>
          <a:p>
            <a:pPr>
              <a:spcBef>
                <a:spcPct val="0"/>
              </a:spcBef>
            </a:pPr>
            <a:r>
              <a:rPr lang="ja-JP" altLang="en-US"/>
              <a:t>米国では、日本に先駆けて、</a:t>
            </a:r>
            <a:r>
              <a:rPr lang="en-US" altLang="ja-JP"/>
              <a:t>1996</a:t>
            </a:r>
            <a:r>
              <a:rPr lang="ja-JP" altLang="en-US"/>
              <a:t>年に小児の水痘ワクチン定期接種化となりました。それ以降、いずれの年代でも発症数の増加が示されています。</a:t>
            </a:r>
            <a:endParaRPr lang="en-US" altLang="ja-JP"/>
          </a:p>
          <a:p>
            <a:pPr>
              <a:spcBef>
                <a:spcPct val="0"/>
              </a:spcBef>
            </a:pPr>
            <a:endParaRPr lang="en-US" altLang="ja-JP"/>
          </a:p>
          <a:p>
            <a:pPr>
              <a:spcBef>
                <a:spcPct val="0"/>
              </a:spcBef>
            </a:pPr>
            <a:r>
              <a:rPr lang="ja-JP" altLang="en-US"/>
              <a:t>先ほどお示ししました通り、日本でも</a:t>
            </a:r>
            <a:r>
              <a:rPr lang="en-US" altLang="ja-JP"/>
              <a:t>2014</a:t>
            </a:r>
            <a:r>
              <a:rPr lang="ja-JP" altLang="en-US"/>
              <a:t>年</a:t>
            </a:r>
            <a:r>
              <a:rPr lang="en-US" altLang="ja-JP"/>
              <a:t>10</a:t>
            </a:r>
            <a:r>
              <a:rPr lang="ja-JP" altLang="en-US"/>
              <a:t>月から水痘ワクチンの定期接種が始まり、水痘患者が減少しているため、</a:t>
            </a:r>
            <a:r>
              <a:rPr lang="ja-JP" altLang="en-US" b="1"/>
              <a:t>ブースター効果を得る機会が減り、</a:t>
            </a:r>
            <a:r>
              <a:rPr lang="ja-JP" altLang="en-US"/>
              <a:t>帯状疱疹の増加が予想されます。</a:t>
            </a:r>
          </a:p>
          <a:p>
            <a:pPr>
              <a:spcBef>
                <a:spcPct val="0"/>
              </a:spcBef>
            </a:pPr>
            <a:endParaRPr lang="ja-JP" altLang="en-US"/>
          </a:p>
          <a:p>
            <a:pPr>
              <a:spcBef>
                <a:spcPct val="0"/>
              </a:spcBef>
            </a:pPr>
            <a:endParaRPr lang="en-US" altLang="ja-JP"/>
          </a:p>
        </p:txBody>
      </p:sp>
      <p:sp>
        <p:nvSpPr>
          <p:cNvPr id="150532" name="ヘッダー プレースホルダー 3">
            <a:extLst>
              <a:ext uri="{FF2B5EF4-FFF2-40B4-BE49-F238E27FC236}">
                <a16:creationId xmlns:a16="http://schemas.microsoft.com/office/drawing/2014/main" id="{CDF411CE-B09E-B125-5E1E-833B36E0F052}"/>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50533" name="フッター プレースホルダー 4">
            <a:extLst>
              <a:ext uri="{FF2B5EF4-FFF2-40B4-BE49-F238E27FC236}">
                <a16:creationId xmlns:a16="http://schemas.microsoft.com/office/drawing/2014/main" id="{25C94BE9-A788-7B59-E1D8-78645E7A34CF}"/>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fontAlgn="base">
              <a:spcBef>
                <a:spcPct val="0"/>
              </a:spcBef>
              <a:spcAft>
                <a:spcPct val="0"/>
              </a:spcAft>
            </a:pPr>
            <a:endParaRPr lang="ja-JP" altLang="en-US">
              <a:solidFill>
                <a:srgbClr val="000000"/>
              </a:solidFill>
              <a:latin typeface="Calibri" panose="020F0502020204030204" pitchFamily="34" charset="0"/>
              <a:ea typeface="ＭＳ Ｐゴシック" panose="020B0600070205080204" pitchFamily="50" charset="-128"/>
            </a:endParaRPr>
          </a:p>
        </p:txBody>
      </p:sp>
      <p:sp>
        <p:nvSpPr>
          <p:cNvPr id="150534" name="スライド番号プレースホルダー 5">
            <a:extLst>
              <a:ext uri="{FF2B5EF4-FFF2-40B4-BE49-F238E27FC236}">
                <a16:creationId xmlns:a16="http://schemas.microsoft.com/office/drawing/2014/main" id="{DD9D0952-7441-5BD7-7CE1-A275E504AC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fld id="{D2B79FEE-4011-4846-92B1-12EA760C5242}" type="slidenum">
              <a:rPr lang="ja-JP" altLang="en-US">
                <a:solidFill>
                  <a:srgbClr val="000000"/>
                </a:solidFill>
                <a:latin typeface="Calibri" panose="020F0502020204030204" pitchFamily="34" charset="0"/>
                <a:ea typeface="ＭＳ Ｐゴシック" panose="020B0600070205080204" pitchFamily="50" charset="-128"/>
              </a:rPr>
              <a:pPr/>
              <a:t>9</a:t>
            </a:fld>
            <a:endParaRPr lang="ja-JP" altLang="en-US">
              <a:solidFill>
                <a:srgbClr val="000000"/>
              </a:solidFill>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10</a:t>
            </a:fld>
            <a:endParaRPr lang="en-US" altLang="ja-JP"/>
          </a:p>
        </p:txBody>
      </p:sp>
    </p:spTree>
    <p:extLst>
      <p:ext uri="{BB962C8B-B14F-4D97-AF65-F5344CB8AC3E}">
        <p14:creationId xmlns:p14="http://schemas.microsoft.com/office/powerpoint/2010/main" val="712243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13</a:t>
            </a:fld>
            <a:endParaRPr lang="en-US" altLang="ja-JP"/>
          </a:p>
        </p:txBody>
      </p:sp>
    </p:spTree>
    <p:extLst>
      <p:ext uri="{BB962C8B-B14F-4D97-AF65-F5344CB8AC3E}">
        <p14:creationId xmlns:p14="http://schemas.microsoft.com/office/powerpoint/2010/main" val="410685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16</a:t>
            </a:fld>
            <a:endParaRPr lang="en-US" altLang="ja-JP"/>
          </a:p>
        </p:txBody>
      </p:sp>
    </p:spTree>
    <p:extLst>
      <p:ext uri="{BB962C8B-B14F-4D97-AF65-F5344CB8AC3E}">
        <p14:creationId xmlns:p14="http://schemas.microsoft.com/office/powerpoint/2010/main" val="159486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23</a:t>
            </a:fld>
            <a:endParaRPr lang="en-US" altLang="ja-JP"/>
          </a:p>
        </p:txBody>
      </p:sp>
    </p:spTree>
    <p:extLst>
      <p:ext uri="{BB962C8B-B14F-4D97-AF65-F5344CB8AC3E}">
        <p14:creationId xmlns:p14="http://schemas.microsoft.com/office/powerpoint/2010/main" val="2663303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MMWR, January 8, 2025, Vol 74(1);1-8</a:t>
            </a:r>
          </a:p>
          <a:p>
            <a:r>
              <a:rPr kumimoji="1" lang="en-US" altLang="ja-JP" dirty="0"/>
              <a:t>Expanded Recommendations for Use of Pneumococcal Conjugate Vaccines Among Adults Aged ≥50 Years: Recommendations of the Advisory Committee on Immunization Practices — United States, 2024</a:t>
            </a:r>
          </a:p>
          <a:p>
            <a:r>
              <a:rPr kumimoji="1" lang="en-US" altLang="ja-JP" dirty="0"/>
              <a:t>Print Version</a:t>
            </a:r>
          </a:p>
          <a:p>
            <a:endParaRPr kumimoji="1" lang="en-US" altLang="ja-JP" dirty="0"/>
          </a:p>
          <a:p>
            <a:endParaRPr kumimoji="1" lang="en-US" altLang="ja-JP" dirty="0"/>
          </a:p>
          <a:p>
            <a:r>
              <a:rPr kumimoji="1" lang="en-US" altLang="ja-JP" dirty="0"/>
              <a:t>https://www.cdc.gov/mmwr/volumes/74/wr/mm7401a1.htm?s_cid=mm7401a1_e&amp;ACSTrackingID=USCDC_921-DM143559&amp;ACSTrackingLabel=This%20Week%20in%20MMWR%3A%20Vol.%2074%2C%20January%209%2C%202025&amp;deliveryName=USCDC_921-DM143559</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24</a:t>
            </a:fld>
            <a:endParaRPr lang="en-US" altLang="ja-JP"/>
          </a:p>
        </p:txBody>
      </p:sp>
    </p:spTree>
    <p:extLst>
      <p:ext uri="{BB962C8B-B14F-4D97-AF65-F5344CB8AC3E}">
        <p14:creationId xmlns:p14="http://schemas.microsoft.com/office/powerpoint/2010/main" val="158064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1" name="スライド イメージ プレースホルダ 1">
            <a:extLst>
              <a:ext uri="{FF2B5EF4-FFF2-40B4-BE49-F238E27FC236}">
                <a16:creationId xmlns:a16="http://schemas.microsoft.com/office/drawing/2014/main" id="{33D490F8-F506-2B5B-7611-3E99B8DD3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02" name="ノート プレースホルダ 2">
            <a:extLst>
              <a:ext uri="{FF2B5EF4-FFF2-40B4-BE49-F238E27FC236}">
                <a16:creationId xmlns:a16="http://schemas.microsoft.com/office/drawing/2014/main" id="{072A2521-9AAC-DB12-B5D2-70C6CCC3FF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28803" name="日付プレースホルダー 1">
            <a:extLst>
              <a:ext uri="{FF2B5EF4-FFF2-40B4-BE49-F238E27FC236}">
                <a16:creationId xmlns:a16="http://schemas.microsoft.com/office/drawing/2014/main" id="{017C0AFD-A871-270E-E128-29A351F7300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2AC09E8-78A4-4BAE-858A-EE4970EF12F4}"/>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DD45A9AA-4515-4F2F-923D-79F9D9D8E27E}"/>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275265A1-8246-4000-B262-4E887F44E562}"/>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3" name="Rectangle 5">
                <a:extLst>
                  <a:ext uri="{FF2B5EF4-FFF2-40B4-BE49-F238E27FC236}">
                    <a16:creationId xmlns:a16="http://schemas.microsoft.com/office/drawing/2014/main" id="{554BAD09-884A-4840-A5A6-EA7E64AD147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grpSp>
          <p:nvGrpSpPr>
            <p:cNvPr id="6" name="Group 6">
              <a:extLst>
                <a:ext uri="{FF2B5EF4-FFF2-40B4-BE49-F238E27FC236}">
                  <a16:creationId xmlns:a16="http://schemas.microsoft.com/office/drawing/2014/main" id="{0CF19E5B-6E94-4EA1-8F94-388853EF6A78}"/>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8A970D43-904E-4D71-B2E6-597F3B07FC53}"/>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1" name="Rectangle 8">
                <a:extLst>
                  <a:ext uri="{FF2B5EF4-FFF2-40B4-BE49-F238E27FC236}">
                    <a16:creationId xmlns:a16="http://schemas.microsoft.com/office/drawing/2014/main" id="{F27DEAC4-3034-45FD-A008-15CF71D304A9}"/>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7" name="Rectangle 9">
              <a:extLst>
                <a:ext uri="{FF2B5EF4-FFF2-40B4-BE49-F238E27FC236}">
                  <a16:creationId xmlns:a16="http://schemas.microsoft.com/office/drawing/2014/main" id="{04A85539-10C1-4A44-830F-6A06D415CE2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8" name="Rectangle 10">
              <a:extLst>
                <a:ext uri="{FF2B5EF4-FFF2-40B4-BE49-F238E27FC236}">
                  <a16:creationId xmlns:a16="http://schemas.microsoft.com/office/drawing/2014/main" id="{394FFBB1-C345-4F46-AAE7-2CC5B14D8791}"/>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9" name="Rectangle 11">
              <a:extLst>
                <a:ext uri="{FF2B5EF4-FFF2-40B4-BE49-F238E27FC236}">
                  <a16:creationId xmlns:a16="http://schemas.microsoft.com/office/drawing/2014/main" id="{D9660C62-4FA8-488B-9AE0-A63B3B106F03}"/>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14" name="Rectangle 14">
            <a:extLst>
              <a:ext uri="{FF2B5EF4-FFF2-40B4-BE49-F238E27FC236}">
                <a16:creationId xmlns:a16="http://schemas.microsoft.com/office/drawing/2014/main" id="{8E6232D4-7F5E-4252-A2F6-8E2DC58436DD}"/>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a:p>
        </p:txBody>
      </p:sp>
      <p:sp>
        <p:nvSpPr>
          <p:cNvPr id="15" name="Rectangle 15">
            <a:extLst>
              <a:ext uri="{FF2B5EF4-FFF2-40B4-BE49-F238E27FC236}">
                <a16:creationId xmlns:a16="http://schemas.microsoft.com/office/drawing/2014/main" id="{58B0F8DB-3421-49FF-B7A0-931B3B9F721D}"/>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16" name="Rectangle 16">
            <a:extLst>
              <a:ext uri="{FF2B5EF4-FFF2-40B4-BE49-F238E27FC236}">
                <a16:creationId xmlns:a16="http://schemas.microsoft.com/office/drawing/2014/main" id="{1A24BAFD-EB4B-4E18-AB77-CBB36C9C2D4F}"/>
              </a:ext>
            </a:extLst>
          </p:cNvPr>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6D27BDF3-1548-49BB-9D6E-3C54CBE7B3AD}" type="slidenum">
              <a:rPr lang="en-US" altLang="ja-JP"/>
              <a:pPr>
                <a:defRPr/>
              </a:pPr>
              <a:t>‹#›</a:t>
            </a:fld>
            <a:endParaRPr lang="en-US" altLang="ja-JP"/>
          </a:p>
        </p:txBody>
      </p:sp>
    </p:spTree>
    <p:extLst>
      <p:ext uri="{BB962C8B-B14F-4D97-AF65-F5344CB8AC3E}">
        <p14:creationId xmlns:p14="http://schemas.microsoft.com/office/powerpoint/2010/main" val="17773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CDA5FB29-6202-405C-A6AB-68E89E93622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008CFF7A-7282-48C6-805F-6B71C73449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BFEBAC1-D4D7-44F5-9318-A01F1D38A88B}"/>
              </a:ext>
            </a:extLst>
          </p:cNvPr>
          <p:cNvSpPr>
            <a:spLocks noGrp="1" noChangeArrowheads="1"/>
          </p:cNvSpPr>
          <p:nvPr>
            <p:ph type="sldNum" sz="quarter" idx="12"/>
          </p:nvPr>
        </p:nvSpPr>
        <p:spPr>
          <a:ln/>
        </p:spPr>
        <p:txBody>
          <a:bodyPr/>
          <a:lstStyle>
            <a:lvl1pPr>
              <a:defRPr/>
            </a:lvl1pPr>
          </a:lstStyle>
          <a:p>
            <a:pPr>
              <a:defRPr/>
            </a:pPr>
            <a:fld id="{6A5DB278-15E4-43E4-9C94-C27EF58F7C2F}" type="slidenum">
              <a:rPr lang="en-US" altLang="ja-JP"/>
              <a:pPr>
                <a:defRPr/>
              </a:pPr>
              <a:t>‹#›</a:t>
            </a:fld>
            <a:endParaRPr lang="en-US" altLang="ja-JP"/>
          </a:p>
        </p:txBody>
      </p:sp>
    </p:spTree>
    <p:extLst>
      <p:ext uri="{BB962C8B-B14F-4D97-AF65-F5344CB8AC3E}">
        <p14:creationId xmlns:p14="http://schemas.microsoft.com/office/powerpoint/2010/main" val="55578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3863" y="0"/>
            <a:ext cx="2181225" cy="67056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0"/>
            <a:ext cx="6392863" cy="67056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6B508690-9A42-4500-8940-FDA31CA8E9E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76DAA74-C9D6-460F-B38B-395D39BACE9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3B53120F-653B-458B-80E1-E1A9219CC0DA}"/>
              </a:ext>
            </a:extLst>
          </p:cNvPr>
          <p:cNvSpPr>
            <a:spLocks noGrp="1" noChangeArrowheads="1"/>
          </p:cNvSpPr>
          <p:nvPr>
            <p:ph type="sldNum" sz="quarter" idx="12"/>
          </p:nvPr>
        </p:nvSpPr>
        <p:spPr>
          <a:ln/>
        </p:spPr>
        <p:txBody>
          <a:bodyPr/>
          <a:lstStyle>
            <a:lvl1pPr>
              <a:defRPr/>
            </a:lvl1pPr>
          </a:lstStyle>
          <a:p>
            <a:pPr>
              <a:defRPr/>
            </a:pPr>
            <a:fld id="{3E628645-2ADB-4167-AB43-890119E3B172}" type="slidenum">
              <a:rPr lang="en-US" altLang="ja-JP"/>
              <a:pPr>
                <a:defRPr/>
              </a:pPr>
              <a:t>‹#›</a:t>
            </a:fld>
            <a:endParaRPr lang="en-US" altLang="ja-JP"/>
          </a:p>
        </p:txBody>
      </p:sp>
    </p:spTree>
    <p:extLst>
      <p:ext uri="{BB962C8B-B14F-4D97-AF65-F5344CB8AC3E}">
        <p14:creationId xmlns:p14="http://schemas.microsoft.com/office/powerpoint/2010/main" val="363173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8298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B2173CE8-D5AE-4C03-BC03-2CB9DFEBAC7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819C69AE-E5D3-47F6-80C9-BEFB3059583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5DF1A753-F546-4432-AC4B-64B8880ABCB5}"/>
              </a:ext>
            </a:extLst>
          </p:cNvPr>
          <p:cNvSpPr>
            <a:spLocks noGrp="1" noChangeArrowheads="1"/>
          </p:cNvSpPr>
          <p:nvPr>
            <p:ph type="sldNum" sz="quarter" idx="12"/>
          </p:nvPr>
        </p:nvSpPr>
        <p:spPr>
          <a:ln/>
        </p:spPr>
        <p:txBody>
          <a:bodyPr/>
          <a:lstStyle>
            <a:lvl1pPr>
              <a:defRPr/>
            </a:lvl1pPr>
          </a:lstStyle>
          <a:p>
            <a:pPr>
              <a:defRPr/>
            </a:pPr>
            <a:fld id="{A0488266-CC61-4346-9FA2-D7E64E4A106C}" type="slidenum">
              <a:rPr lang="en-US" altLang="ja-JP"/>
              <a:pPr>
                <a:defRPr/>
              </a:pPr>
              <a:t>‹#›</a:t>
            </a:fld>
            <a:endParaRPr lang="en-US" altLang="ja-JP"/>
          </a:p>
        </p:txBody>
      </p:sp>
    </p:spTree>
    <p:extLst>
      <p:ext uri="{BB962C8B-B14F-4D97-AF65-F5344CB8AC3E}">
        <p14:creationId xmlns:p14="http://schemas.microsoft.com/office/powerpoint/2010/main" val="285948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11">
            <a:extLst>
              <a:ext uri="{FF2B5EF4-FFF2-40B4-BE49-F238E27FC236}">
                <a16:creationId xmlns:a16="http://schemas.microsoft.com/office/drawing/2014/main" id="{DD4775E6-9A7D-42F4-A3D5-409655AD6DE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BC8A43F-07FF-4E6A-BFBB-552FD9FFC16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E086795-7241-41E9-8ADA-5BA54E66003B}"/>
              </a:ext>
            </a:extLst>
          </p:cNvPr>
          <p:cNvSpPr>
            <a:spLocks noGrp="1" noChangeArrowheads="1"/>
          </p:cNvSpPr>
          <p:nvPr>
            <p:ph type="sldNum" sz="quarter" idx="12"/>
          </p:nvPr>
        </p:nvSpPr>
        <p:spPr>
          <a:ln/>
        </p:spPr>
        <p:txBody>
          <a:bodyPr/>
          <a:lstStyle>
            <a:lvl1pPr>
              <a:defRPr/>
            </a:lvl1pPr>
          </a:lstStyle>
          <a:p>
            <a:pPr>
              <a:defRPr/>
            </a:pPr>
            <a:fld id="{7C84CF00-1CE7-43B6-9020-41850F59E1A3}" type="slidenum">
              <a:rPr lang="en-US" altLang="ja-JP"/>
              <a:pPr>
                <a:defRPr/>
              </a:pPr>
              <a:t>‹#›</a:t>
            </a:fld>
            <a:endParaRPr lang="en-US" altLang="ja-JP"/>
          </a:p>
        </p:txBody>
      </p:sp>
    </p:spTree>
    <p:extLst>
      <p:ext uri="{BB962C8B-B14F-4D97-AF65-F5344CB8AC3E}">
        <p14:creationId xmlns:p14="http://schemas.microsoft.com/office/powerpoint/2010/main" val="380099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1143000"/>
            <a:ext cx="4286250"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67250" y="1143000"/>
            <a:ext cx="4287838"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a:extLst>
              <a:ext uri="{FF2B5EF4-FFF2-40B4-BE49-F238E27FC236}">
                <a16:creationId xmlns:a16="http://schemas.microsoft.com/office/drawing/2014/main" id="{E9CF6133-B3F6-49E1-A548-81C7E0480B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7B4878DF-1F27-4079-83B3-EF766B35078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77038912-5907-4FDA-9397-44F98352E27B}"/>
              </a:ext>
            </a:extLst>
          </p:cNvPr>
          <p:cNvSpPr>
            <a:spLocks noGrp="1" noChangeArrowheads="1"/>
          </p:cNvSpPr>
          <p:nvPr>
            <p:ph type="sldNum" sz="quarter" idx="12"/>
          </p:nvPr>
        </p:nvSpPr>
        <p:spPr>
          <a:ln/>
        </p:spPr>
        <p:txBody>
          <a:bodyPr/>
          <a:lstStyle>
            <a:lvl1pPr>
              <a:defRPr/>
            </a:lvl1pPr>
          </a:lstStyle>
          <a:p>
            <a:pPr>
              <a:defRPr/>
            </a:pPr>
            <a:fld id="{D0B71B0B-6FA6-44ED-8322-B48BB1329962}" type="slidenum">
              <a:rPr lang="en-US" altLang="ja-JP"/>
              <a:pPr>
                <a:defRPr/>
              </a:pPr>
              <a:t>‹#›</a:t>
            </a:fld>
            <a:endParaRPr lang="en-US" altLang="ja-JP"/>
          </a:p>
        </p:txBody>
      </p:sp>
    </p:spTree>
    <p:extLst>
      <p:ext uri="{BB962C8B-B14F-4D97-AF65-F5344CB8AC3E}">
        <p14:creationId xmlns:p14="http://schemas.microsoft.com/office/powerpoint/2010/main" val="158702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a:extLst>
              <a:ext uri="{FF2B5EF4-FFF2-40B4-BE49-F238E27FC236}">
                <a16:creationId xmlns:a16="http://schemas.microsoft.com/office/drawing/2014/main" id="{F3A6746E-70A0-429E-A2B3-4B260B780E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a:extLst>
              <a:ext uri="{FF2B5EF4-FFF2-40B4-BE49-F238E27FC236}">
                <a16:creationId xmlns:a16="http://schemas.microsoft.com/office/drawing/2014/main" id="{354AC96D-1F05-4253-ACC5-BC851EEB75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a:extLst>
              <a:ext uri="{FF2B5EF4-FFF2-40B4-BE49-F238E27FC236}">
                <a16:creationId xmlns:a16="http://schemas.microsoft.com/office/drawing/2014/main" id="{97FE35B5-106E-476A-8FF8-7AB8C40CDB92}"/>
              </a:ext>
            </a:extLst>
          </p:cNvPr>
          <p:cNvSpPr>
            <a:spLocks noGrp="1" noChangeArrowheads="1"/>
          </p:cNvSpPr>
          <p:nvPr>
            <p:ph type="sldNum" sz="quarter" idx="12"/>
          </p:nvPr>
        </p:nvSpPr>
        <p:spPr>
          <a:ln/>
        </p:spPr>
        <p:txBody>
          <a:bodyPr/>
          <a:lstStyle>
            <a:lvl1pPr>
              <a:defRPr/>
            </a:lvl1pPr>
          </a:lstStyle>
          <a:p>
            <a:pPr>
              <a:defRPr/>
            </a:pPr>
            <a:fld id="{04609B10-D25D-46D9-913C-1D82586FC3CB}" type="slidenum">
              <a:rPr lang="en-US" altLang="ja-JP"/>
              <a:pPr>
                <a:defRPr/>
              </a:pPr>
              <a:t>‹#›</a:t>
            </a:fld>
            <a:endParaRPr lang="en-US" altLang="ja-JP"/>
          </a:p>
        </p:txBody>
      </p:sp>
    </p:spTree>
    <p:extLst>
      <p:ext uri="{BB962C8B-B14F-4D97-AF65-F5344CB8AC3E}">
        <p14:creationId xmlns:p14="http://schemas.microsoft.com/office/powerpoint/2010/main" val="150401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1">
            <a:extLst>
              <a:ext uri="{FF2B5EF4-FFF2-40B4-BE49-F238E27FC236}">
                <a16:creationId xmlns:a16="http://schemas.microsoft.com/office/drawing/2014/main" id="{0A691F91-83AE-42EE-8329-2F2700269B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a:extLst>
              <a:ext uri="{FF2B5EF4-FFF2-40B4-BE49-F238E27FC236}">
                <a16:creationId xmlns:a16="http://schemas.microsoft.com/office/drawing/2014/main" id="{B82F3169-A0EE-432F-B380-67C166D3C8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a:extLst>
              <a:ext uri="{FF2B5EF4-FFF2-40B4-BE49-F238E27FC236}">
                <a16:creationId xmlns:a16="http://schemas.microsoft.com/office/drawing/2014/main" id="{0D60BB8D-3FA2-4DCD-A1E3-46880677D1D4}"/>
              </a:ext>
            </a:extLst>
          </p:cNvPr>
          <p:cNvSpPr>
            <a:spLocks noGrp="1" noChangeArrowheads="1"/>
          </p:cNvSpPr>
          <p:nvPr>
            <p:ph type="sldNum" sz="quarter" idx="12"/>
          </p:nvPr>
        </p:nvSpPr>
        <p:spPr>
          <a:ln/>
        </p:spPr>
        <p:txBody>
          <a:bodyPr/>
          <a:lstStyle>
            <a:lvl1pPr>
              <a:defRPr/>
            </a:lvl1pPr>
          </a:lstStyle>
          <a:p>
            <a:pPr>
              <a:defRPr/>
            </a:pPr>
            <a:fld id="{69019F64-B27A-4D12-AD3D-7D2F3682F0A7}" type="slidenum">
              <a:rPr lang="en-US" altLang="ja-JP"/>
              <a:pPr>
                <a:defRPr/>
              </a:pPr>
              <a:t>‹#›</a:t>
            </a:fld>
            <a:endParaRPr lang="en-US" altLang="ja-JP"/>
          </a:p>
        </p:txBody>
      </p:sp>
    </p:spTree>
    <p:extLst>
      <p:ext uri="{BB962C8B-B14F-4D97-AF65-F5344CB8AC3E}">
        <p14:creationId xmlns:p14="http://schemas.microsoft.com/office/powerpoint/2010/main" val="1792812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EBA273B-68E5-4B2A-B3A0-CA5C826B95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a:extLst>
              <a:ext uri="{FF2B5EF4-FFF2-40B4-BE49-F238E27FC236}">
                <a16:creationId xmlns:a16="http://schemas.microsoft.com/office/drawing/2014/main" id="{AC0A6DA6-1B9D-4E15-9FEA-F2C8797D14E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a:extLst>
              <a:ext uri="{FF2B5EF4-FFF2-40B4-BE49-F238E27FC236}">
                <a16:creationId xmlns:a16="http://schemas.microsoft.com/office/drawing/2014/main" id="{E39717ED-6C56-4BCA-8426-1B01D7399D47}"/>
              </a:ext>
            </a:extLst>
          </p:cNvPr>
          <p:cNvSpPr>
            <a:spLocks noGrp="1" noChangeArrowheads="1"/>
          </p:cNvSpPr>
          <p:nvPr>
            <p:ph type="sldNum" sz="quarter" idx="12"/>
          </p:nvPr>
        </p:nvSpPr>
        <p:spPr>
          <a:ln/>
        </p:spPr>
        <p:txBody>
          <a:bodyPr/>
          <a:lstStyle>
            <a:lvl1pPr>
              <a:defRPr/>
            </a:lvl1pPr>
          </a:lstStyle>
          <a:p>
            <a:pPr>
              <a:defRPr/>
            </a:pPr>
            <a:fld id="{F5FEB244-8C88-4389-BB34-46753D167F57}" type="slidenum">
              <a:rPr lang="en-US" altLang="ja-JP"/>
              <a:pPr>
                <a:defRPr/>
              </a:pPr>
              <a:t>‹#›</a:t>
            </a:fld>
            <a:endParaRPr lang="en-US" altLang="ja-JP"/>
          </a:p>
        </p:txBody>
      </p:sp>
    </p:spTree>
    <p:extLst>
      <p:ext uri="{BB962C8B-B14F-4D97-AF65-F5344CB8AC3E}">
        <p14:creationId xmlns:p14="http://schemas.microsoft.com/office/powerpoint/2010/main" val="10953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01632843-A612-4DB4-8EF5-0A53096941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CFB630DD-0E55-4D32-8F6A-DBACF541700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EF3D19CE-9E7A-4C06-BD76-9DE2C7BF8CCA}"/>
              </a:ext>
            </a:extLst>
          </p:cNvPr>
          <p:cNvSpPr>
            <a:spLocks noGrp="1" noChangeArrowheads="1"/>
          </p:cNvSpPr>
          <p:nvPr>
            <p:ph type="sldNum" sz="quarter" idx="12"/>
          </p:nvPr>
        </p:nvSpPr>
        <p:spPr>
          <a:ln/>
        </p:spPr>
        <p:txBody>
          <a:bodyPr/>
          <a:lstStyle>
            <a:lvl1pPr>
              <a:defRPr/>
            </a:lvl1pPr>
          </a:lstStyle>
          <a:p>
            <a:pPr>
              <a:defRPr/>
            </a:pPr>
            <a:fld id="{D67C08E4-65CA-48F9-8869-000E3E568A29}" type="slidenum">
              <a:rPr lang="en-US" altLang="ja-JP"/>
              <a:pPr>
                <a:defRPr/>
              </a:pPr>
              <a:t>‹#›</a:t>
            </a:fld>
            <a:endParaRPr lang="en-US" altLang="ja-JP"/>
          </a:p>
        </p:txBody>
      </p:sp>
    </p:spTree>
    <p:extLst>
      <p:ext uri="{BB962C8B-B14F-4D97-AF65-F5344CB8AC3E}">
        <p14:creationId xmlns:p14="http://schemas.microsoft.com/office/powerpoint/2010/main" val="2207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9D6F17A3-80EC-4BC3-9229-74C7CDA4E82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462633D4-75CE-41A4-98A1-D884EA07F40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F5F80CFD-813A-4985-AB1F-6C60355E925E}"/>
              </a:ext>
            </a:extLst>
          </p:cNvPr>
          <p:cNvSpPr>
            <a:spLocks noGrp="1" noChangeArrowheads="1"/>
          </p:cNvSpPr>
          <p:nvPr>
            <p:ph type="sldNum" sz="quarter" idx="12"/>
          </p:nvPr>
        </p:nvSpPr>
        <p:spPr>
          <a:ln/>
        </p:spPr>
        <p:txBody>
          <a:bodyPr/>
          <a:lstStyle>
            <a:lvl1pPr>
              <a:defRPr/>
            </a:lvl1pPr>
          </a:lstStyle>
          <a:p>
            <a:pPr>
              <a:defRPr/>
            </a:pPr>
            <a:fld id="{DECB074A-5F88-4131-8F1B-F7AF3803DECC}" type="slidenum">
              <a:rPr lang="en-US" altLang="ja-JP"/>
              <a:pPr>
                <a:defRPr/>
              </a:pPr>
              <a:t>‹#›</a:t>
            </a:fld>
            <a:endParaRPr lang="en-US" altLang="ja-JP"/>
          </a:p>
        </p:txBody>
      </p:sp>
    </p:spTree>
    <p:extLst>
      <p:ext uri="{BB962C8B-B14F-4D97-AF65-F5344CB8AC3E}">
        <p14:creationId xmlns:p14="http://schemas.microsoft.com/office/powerpoint/2010/main" val="201773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C081A5-CC1F-4896-9FCB-8D888EB44EAD}"/>
              </a:ext>
            </a:extLst>
          </p:cNvPr>
          <p:cNvSpPr>
            <a:spLocks noChangeArrowheads="1"/>
          </p:cNvSpPr>
          <p:nvPr/>
        </p:nvSpPr>
        <p:spPr bwMode="ltGray">
          <a:xfrm>
            <a:off x="417513" y="2603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7" name="Rectangle 3">
            <a:extLst>
              <a:ext uri="{FF2B5EF4-FFF2-40B4-BE49-F238E27FC236}">
                <a16:creationId xmlns:a16="http://schemas.microsoft.com/office/drawing/2014/main" id="{4337F763-64B6-47C6-BF7F-A83F59CC91FC}"/>
              </a:ext>
            </a:extLst>
          </p:cNvPr>
          <p:cNvSpPr>
            <a:spLocks noChangeArrowheads="1"/>
          </p:cNvSpPr>
          <p:nvPr/>
        </p:nvSpPr>
        <p:spPr bwMode="ltGray">
          <a:xfrm>
            <a:off x="800100" y="2603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8" name="Rectangle 4">
            <a:extLst>
              <a:ext uri="{FF2B5EF4-FFF2-40B4-BE49-F238E27FC236}">
                <a16:creationId xmlns:a16="http://schemas.microsoft.com/office/drawing/2014/main" id="{315DC73D-3D58-4339-B864-00D526D87E97}"/>
              </a:ext>
            </a:extLst>
          </p:cNvPr>
          <p:cNvSpPr>
            <a:spLocks noChangeArrowheads="1"/>
          </p:cNvSpPr>
          <p:nvPr/>
        </p:nvSpPr>
        <p:spPr bwMode="ltGray">
          <a:xfrm>
            <a:off x="541338" y="6826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9" name="Rectangle 5">
            <a:extLst>
              <a:ext uri="{FF2B5EF4-FFF2-40B4-BE49-F238E27FC236}">
                <a16:creationId xmlns:a16="http://schemas.microsoft.com/office/drawing/2014/main" id="{4046A526-9623-4AF0-9FED-007FC0D6ADDB}"/>
              </a:ext>
            </a:extLst>
          </p:cNvPr>
          <p:cNvSpPr>
            <a:spLocks noChangeArrowheads="1"/>
          </p:cNvSpPr>
          <p:nvPr/>
        </p:nvSpPr>
        <p:spPr bwMode="ltGray">
          <a:xfrm>
            <a:off x="911225" y="6826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0" name="Rectangle 6">
            <a:extLst>
              <a:ext uri="{FF2B5EF4-FFF2-40B4-BE49-F238E27FC236}">
                <a16:creationId xmlns:a16="http://schemas.microsoft.com/office/drawing/2014/main" id="{37144D63-52D1-413D-A30B-EDA9ADFFA047}"/>
              </a:ext>
            </a:extLst>
          </p:cNvPr>
          <p:cNvSpPr>
            <a:spLocks noChangeArrowheads="1"/>
          </p:cNvSpPr>
          <p:nvPr/>
        </p:nvSpPr>
        <p:spPr bwMode="ltGray">
          <a:xfrm>
            <a:off x="127000" y="609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1" name="Rectangle 7">
            <a:extLst>
              <a:ext uri="{FF2B5EF4-FFF2-40B4-BE49-F238E27FC236}">
                <a16:creationId xmlns:a16="http://schemas.microsoft.com/office/drawing/2014/main" id="{2866FE86-EF8D-430D-A961-1C3A8FAEDC3C}"/>
              </a:ext>
            </a:extLst>
          </p:cNvPr>
          <p:cNvSpPr>
            <a:spLocks noChangeArrowheads="1"/>
          </p:cNvSpPr>
          <p:nvPr/>
        </p:nvSpPr>
        <p:spPr bwMode="gray">
          <a:xfrm>
            <a:off x="762000" y="152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2" name="Rectangle 8">
            <a:extLst>
              <a:ext uri="{FF2B5EF4-FFF2-40B4-BE49-F238E27FC236}">
                <a16:creationId xmlns:a16="http://schemas.microsoft.com/office/drawing/2014/main" id="{EABC6E9C-428B-4383-852F-AC5E0CF55617}"/>
              </a:ext>
            </a:extLst>
          </p:cNvPr>
          <p:cNvSpPr>
            <a:spLocks noChangeArrowheads="1"/>
          </p:cNvSpPr>
          <p:nvPr/>
        </p:nvSpPr>
        <p:spPr bwMode="gray">
          <a:xfrm>
            <a:off x="442913" y="900113"/>
            <a:ext cx="8226425" cy="74612"/>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3" name="Rectangle 9">
            <a:extLst>
              <a:ext uri="{FF2B5EF4-FFF2-40B4-BE49-F238E27FC236}">
                <a16:creationId xmlns:a16="http://schemas.microsoft.com/office/drawing/2014/main" id="{7866C316-A12F-4538-A6EC-64F2577A0226}"/>
              </a:ext>
            </a:extLst>
          </p:cNvPr>
          <p:cNvSpPr>
            <a:spLocks noGrp="1" noChangeArrowheads="1"/>
          </p:cNvSpPr>
          <p:nvPr>
            <p:ph type="title"/>
          </p:nvPr>
        </p:nvSpPr>
        <p:spPr bwMode="auto">
          <a:xfrm>
            <a:off x="1143000" y="0"/>
            <a:ext cx="77930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34" name="Rectangle 10">
            <a:extLst>
              <a:ext uri="{FF2B5EF4-FFF2-40B4-BE49-F238E27FC236}">
                <a16:creationId xmlns:a16="http://schemas.microsoft.com/office/drawing/2014/main" id="{24F9670A-7101-4FCB-9029-B7634260AAC1}"/>
              </a:ext>
            </a:extLst>
          </p:cNvPr>
          <p:cNvSpPr>
            <a:spLocks noGrp="1" noChangeArrowheads="1"/>
          </p:cNvSpPr>
          <p:nvPr>
            <p:ph type="body" idx="1"/>
          </p:nvPr>
        </p:nvSpPr>
        <p:spPr bwMode="auto">
          <a:xfrm>
            <a:off x="228600" y="1143000"/>
            <a:ext cx="87264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3" name="Rectangle 11">
            <a:extLst>
              <a:ext uri="{FF2B5EF4-FFF2-40B4-BE49-F238E27FC236}">
                <a16:creationId xmlns:a16="http://schemas.microsoft.com/office/drawing/2014/main" id="{520C0A63-71EA-4A72-B555-3B166E06EDFF}"/>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0" sz="1400"/>
            </a:lvl1pPr>
          </a:lstStyle>
          <a:p>
            <a:pPr>
              <a:defRPr/>
            </a:pPr>
            <a:endParaRPr lang="en-US" altLang="ja-JP"/>
          </a:p>
        </p:txBody>
      </p:sp>
      <p:sp>
        <p:nvSpPr>
          <p:cNvPr id="3084" name="Rectangle 12">
            <a:extLst>
              <a:ext uri="{FF2B5EF4-FFF2-40B4-BE49-F238E27FC236}">
                <a16:creationId xmlns:a16="http://schemas.microsoft.com/office/drawing/2014/main" id="{51F630C2-CEEF-4EB5-A646-CA80F42C1FB4}"/>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kumimoji="0" sz="1400"/>
            </a:lvl1pPr>
          </a:lstStyle>
          <a:p>
            <a:pPr>
              <a:defRPr/>
            </a:pPr>
            <a:endParaRPr lang="en-US" altLang="ja-JP"/>
          </a:p>
        </p:txBody>
      </p:sp>
      <p:sp>
        <p:nvSpPr>
          <p:cNvPr id="3085" name="Rectangle 13">
            <a:extLst>
              <a:ext uri="{FF2B5EF4-FFF2-40B4-BE49-F238E27FC236}">
                <a16:creationId xmlns:a16="http://schemas.microsoft.com/office/drawing/2014/main" id="{970376A1-D044-4CD6-BBD2-83B5B2EAF052}"/>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0" sz="1400" smtClean="0"/>
            </a:lvl1pPr>
          </a:lstStyle>
          <a:p>
            <a:pPr>
              <a:defRPr/>
            </a:pPr>
            <a:fld id="{33C24954-3208-4E47-B6F8-16541A9226B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7" r:id="rId12"/>
  </p:sldLayoutIdLst>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iid.go.jp/niid/ja/iasr-vol39/8241-idx462.html" TargetMode="External"/><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4B477B3-4C30-45E3-B5D4-A992A4C2EDA4}"/>
              </a:ext>
            </a:extLst>
          </p:cNvPr>
          <p:cNvSpPr>
            <a:spLocks noGrp="1" noChangeArrowheads="1"/>
          </p:cNvSpPr>
          <p:nvPr>
            <p:ph type="ctrTitle"/>
          </p:nvPr>
        </p:nvSpPr>
        <p:spPr/>
        <p:txBody>
          <a:bodyPr/>
          <a:lstStyle/>
          <a:p>
            <a:pPr eaLnBrk="1" hangingPunct="1"/>
            <a:r>
              <a:rPr lang="ja-JP" altLang="en-US" dirty="0">
                <a:solidFill>
                  <a:schemeClr val="tx1"/>
                </a:solidFill>
                <a:latin typeface="ＭＳ ゴシック" panose="020B0609070205080204" pitchFamily="49" charset="-128"/>
                <a:ea typeface="ＭＳ ゴシック" panose="020B0609070205080204" pitchFamily="49" charset="-128"/>
              </a:rPr>
              <a:t>最近の予防接種の話題</a:t>
            </a:r>
            <a:endParaRPr lang="ja-JP" altLang="en-US" sz="2400" dirty="0">
              <a:solidFill>
                <a:schemeClr val="tx1"/>
              </a:solidFill>
              <a:latin typeface="ＭＳ ゴシック" panose="020B0609070205080204" pitchFamily="49" charset="-128"/>
              <a:ea typeface="ＭＳ ゴシック" panose="020B0609070205080204" pitchFamily="49" charset="-128"/>
            </a:endParaRPr>
          </a:p>
        </p:txBody>
      </p:sp>
      <p:sp>
        <p:nvSpPr>
          <p:cNvPr id="5123" name="Rectangle 3">
            <a:extLst>
              <a:ext uri="{FF2B5EF4-FFF2-40B4-BE49-F238E27FC236}">
                <a16:creationId xmlns:a16="http://schemas.microsoft.com/office/drawing/2014/main" id="{C5994F36-5A7D-4FC7-88B2-2166ADE56A32}"/>
              </a:ext>
            </a:extLst>
          </p:cNvPr>
          <p:cNvSpPr>
            <a:spLocks noGrp="1" noChangeArrowheads="1"/>
          </p:cNvSpPr>
          <p:nvPr>
            <p:ph type="subTitle" idx="1"/>
          </p:nvPr>
        </p:nvSpPr>
        <p:spPr>
          <a:xfrm>
            <a:off x="0" y="3429000"/>
            <a:ext cx="8915400" cy="1752600"/>
          </a:xfrm>
        </p:spPr>
        <p:txBody>
          <a:bodyPr/>
          <a:lstStyle/>
          <a:p>
            <a:pPr eaLnBrk="1" hangingPunct="1"/>
            <a:r>
              <a:rPr lang="en-US" altLang="ja-JP" dirty="0"/>
              <a:t>COI</a:t>
            </a:r>
            <a:r>
              <a:rPr lang="ja-JP" altLang="en-US" dirty="0"/>
              <a:t>　田辺三菱製薬より謝金あり</a:t>
            </a:r>
          </a:p>
          <a:p>
            <a:pPr eaLnBrk="1" hangingPunct="1"/>
            <a:endParaRPr lang="ja-JP" altLang="en-US" dirty="0"/>
          </a:p>
          <a:p>
            <a:pPr eaLnBrk="1" hangingPunct="1"/>
            <a:r>
              <a:rPr lang="ja-JP" altLang="en-US" sz="2000" dirty="0"/>
              <a:t>菊池　均　</a:t>
            </a:r>
            <a:r>
              <a:rPr lang="en-US" altLang="ja-JP" dirty="0">
                <a:latin typeface="ＭＳ ゴシック" panose="020B0609070205080204" pitchFamily="49" charset="-128"/>
                <a:ea typeface="ＭＳ ゴシック" panose="020B0609070205080204" pitchFamily="49" charset="-128"/>
              </a:rPr>
              <a:t>y@kkch.net</a:t>
            </a:r>
          </a:p>
          <a:p>
            <a:pPr eaLnBrk="1" hangingPunct="1"/>
            <a:r>
              <a:rPr lang="ja-JP" altLang="en-US" sz="2000" dirty="0"/>
              <a:t>　名鉄病院 予防接種センター</a:t>
            </a:r>
          </a:p>
          <a:p>
            <a:pPr eaLnBrk="1" hangingPunct="1"/>
            <a:endParaRPr lang="en-US" altLang="ja-JP" sz="20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8BAE8-FCD1-B0C3-DC83-206CC910D65D}"/>
              </a:ext>
            </a:extLst>
          </p:cNvPr>
          <p:cNvSpPr>
            <a:spLocks noGrp="1"/>
          </p:cNvSpPr>
          <p:nvPr>
            <p:ph type="title"/>
          </p:nvPr>
        </p:nvSpPr>
        <p:spPr/>
        <p:txBody>
          <a:bodyPr/>
          <a:lstStyle/>
          <a:p>
            <a:r>
              <a:rPr kumimoji="1" lang="ja-JP" altLang="en-US" dirty="0"/>
              <a:t>有効性</a:t>
            </a:r>
          </a:p>
        </p:txBody>
      </p:sp>
      <p:pic>
        <p:nvPicPr>
          <p:cNvPr id="3" name="図 2">
            <a:extLst>
              <a:ext uri="{FF2B5EF4-FFF2-40B4-BE49-F238E27FC236}">
                <a16:creationId xmlns:a16="http://schemas.microsoft.com/office/drawing/2014/main" id="{F4C9D763-D9F5-3679-3C30-2865786DC6B9}"/>
              </a:ext>
            </a:extLst>
          </p:cNvPr>
          <p:cNvPicPr>
            <a:picLocks noChangeAspect="1"/>
          </p:cNvPicPr>
          <p:nvPr/>
        </p:nvPicPr>
        <p:blipFill>
          <a:blip r:embed="rId3"/>
          <a:stretch>
            <a:fillRect/>
          </a:stretch>
        </p:blipFill>
        <p:spPr>
          <a:xfrm>
            <a:off x="35496" y="1052736"/>
            <a:ext cx="9010724" cy="5761320"/>
          </a:xfrm>
          <a:prstGeom prst="rect">
            <a:avLst/>
          </a:prstGeom>
        </p:spPr>
      </p:pic>
    </p:spTree>
    <p:extLst>
      <p:ext uri="{BB962C8B-B14F-4D97-AF65-F5344CB8AC3E}">
        <p14:creationId xmlns:p14="http://schemas.microsoft.com/office/powerpoint/2010/main" val="223873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A1128C-300F-F20C-2405-3E3489282BB3}"/>
              </a:ext>
            </a:extLst>
          </p:cNvPr>
          <p:cNvSpPr>
            <a:spLocks noGrp="1"/>
          </p:cNvSpPr>
          <p:nvPr>
            <p:ph type="title"/>
          </p:nvPr>
        </p:nvSpPr>
        <p:spPr/>
        <p:txBody>
          <a:bodyPr/>
          <a:lstStyle/>
          <a:p>
            <a:r>
              <a:rPr kumimoji="1" lang="ja-JP" altLang="en-US" dirty="0"/>
              <a:t>年代別帯状疱疹患者推移　</a:t>
            </a:r>
            <a:r>
              <a:rPr lang="en-US" altLang="ja-JP" b="0" i="0" dirty="0">
                <a:solidFill>
                  <a:srgbClr val="333333"/>
                </a:solidFill>
                <a:effectLst/>
                <a:latin typeface="times new roman" panose="02020603050405020304" pitchFamily="18" charset="0"/>
              </a:rPr>
              <a:t> </a:t>
            </a:r>
            <a:endParaRPr kumimoji="1" lang="ja-JP" altLang="en-US" dirty="0"/>
          </a:p>
        </p:txBody>
      </p:sp>
      <p:sp>
        <p:nvSpPr>
          <p:cNvPr id="3" name="コンテンツ プレースホルダー 2">
            <a:extLst>
              <a:ext uri="{FF2B5EF4-FFF2-40B4-BE49-F238E27FC236}">
                <a16:creationId xmlns:a16="http://schemas.microsoft.com/office/drawing/2014/main" id="{AE9CDCBC-F8F3-CC16-F20C-E838D3D854EF}"/>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0428F8F-2EA8-0339-A6FB-DAEC2554486D}"/>
              </a:ext>
            </a:extLst>
          </p:cNvPr>
          <p:cNvPicPr>
            <a:picLocks noChangeAspect="1"/>
          </p:cNvPicPr>
          <p:nvPr/>
        </p:nvPicPr>
        <p:blipFill>
          <a:blip r:embed="rId2"/>
          <a:stretch>
            <a:fillRect/>
          </a:stretch>
        </p:blipFill>
        <p:spPr>
          <a:xfrm>
            <a:off x="0" y="1019923"/>
            <a:ext cx="9144000" cy="4818154"/>
          </a:xfrm>
          <a:prstGeom prst="rect">
            <a:avLst/>
          </a:prstGeom>
        </p:spPr>
      </p:pic>
      <p:sp>
        <p:nvSpPr>
          <p:cNvPr id="7" name="テキスト ボックス 6">
            <a:extLst>
              <a:ext uri="{FF2B5EF4-FFF2-40B4-BE49-F238E27FC236}">
                <a16:creationId xmlns:a16="http://schemas.microsoft.com/office/drawing/2014/main" id="{4480EB31-1592-6A00-81BA-D14A7F38598A}"/>
              </a:ext>
            </a:extLst>
          </p:cNvPr>
          <p:cNvSpPr txBox="1"/>
          <p:nvPr/>
        </p:nvSpPr>
        <p:spPr>
          <a:xfrm>
            <a:off x="2339752" y="6065515"/>
            <a:ext cx="6384776" cy="523220"/>
          </a:xfrm>
          <a:prstGeom prst="rect">
            <a:avLst/>
          </a:prstGeom>
          <a:noFill/>
        </p:spPr>
        <p:txBody>
          <a:bodyPr wrap="square">
            <a:spAutoFit/>
          </a:bodyPr>
          <a:lstStyle/>
          <a:p>
            <a:r>
              <a:rPr lang="en-US" altLang="ja-JP" b="0" i="0" dirty="0">
                <a:solidFill>
                  <a:srgbClr val="333333"/>
                </a:solidFill>
                <a:effectLst/>
                <a:latin typeface="times new roman" panose="02020603050405020304" pitchFamily="18" charset="0"/>
              </a:rPr>
              <a:t>(IASR Vol. 39 p139-141: 2018</a:t>
            </a:r>
            <a:r>
              <a:rPr lang="ja-JP" altLang="en-US" b="0" i="0" dirty="0">
                <a:solidFill>
                  <a:srgbClr val="333333"/>
                </a:solidFill>
                <a:effectLst/>
                <a:latin typeface="times new roman" panose="02020603050405020304" pitchFamily="18" charset="0"/>
              </a:rPr>
              <a:t>年</a:t>
            </a:r>
            <a:r>
              <a:rPr lang="en-US" altLang="ja-JP" b="0" i="0" u="none" strike="noStrike" dirty="0">
                <a:solidFill>
                  <a:srgbClr val="1122CC"/>
                </a:solidFill>
                <a:effectLst/>
                <a:latin typeface="times new roman" panose="02020603050405020304" pitchFamily="18" charset="0"/>
                <a:hlinkClick r:id="rId3"/>
              </a:rPr>
              <a:t>8</a:t>
            </a:r>
            <a:r>
              <a:rPr lang="ja-JP" altLang="en-US" b="0" i="0" u="none" strike="noStrike" dirty="0">
                <a:solidFill>
                  <a:srgbClr val="1122CC"/>
                </a:solidFill>
                <a:effectLst/>
                <a:latin typeface="times new roman" panose="02020603050405020304" pitchFamily="18" charset="0"/>
                <a:hlinkClick r:id="rId3"/>
              </a:rPr>
              <a:t>月号</a:t>
            </a:r>
            <a:r>
              <a:rPr lang="en-US" altLang="ja-JP" b="0" i="0" dirty="0">
                <a:solidFill>
                  <a:srgbClr val="333333"/>
                </a:solidFill>
                <a:effectLst/>
                <a:latin typeface="times new roman" panose="02020603050405020304" pitchFamily="18" charset="0"/>
              </a:rPr>
              <a:t>)</a:t>
            </a:r>
            <a:endParaRPr lang="ja-JP" altLang="en-US" dirty="0"/>
          </a:p>
        </p:txBody>
      </p:sp>
    </p:spTree>
    <p:extLst>
      <p:ext uri="{BB962C8B-B14F-4D97-AF65-F5344CB8AC3E}">
        <p14:creationId xmlns:p14="http://schemas.microsoft.com/office/powerpoint/2010/main" val="366061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DC8638-BD75-A71A-7410-FD05E6FF37CE}"/>
              </a:ext>
            </a:extLst>
          </p:cNvPr>
          <p:cNvSpPr>
            <a:spLocks noGrp="1"/>
          </p:cNvSpPr>
          <p:nvPr>
            <p:ph type="title"/>
          </p:nvPr>
        </p:nvSpPr>
        <p:spPr/>
        <p:txBody>
          <a:bodyPr/>
          <a:lstStyle/>
          <a:p>
            <a:r>
              <a:rPr lang="ja-JP" altLang="en-US" dirty="0"/>
              <a:t>注意事項</a:t>
            </a:r>
            <a:endParaRPr kumimoji="1" lang="ja-JP" altLang="en-US" dirty="0"/>
          </a:p>
        </p:txBody>
      </p:sp>
      <p:graphicFrame>
        <p:nvGraphicFramePr>
          <p:cNvPr id="5" name="コンテンツ プレースホルダー 4">
            <a:extLst>
              <a:ext uri="{FF2B5EF4-FFF2-40B4-BE49-F238E27FC236}">
                <a16:creationId xmlns:a16="http://schemas.microsoft.com/office/drawing/2014/main" id="{DD941E65-F720-6ACF-BB3C-A80BEC34EA92}"/>
              </a:ext>
            </a:extLst>
          </p:cNvPr>
          <p:cNvGraphicFramePr>
            <a:graphicFrameLocks noGrp="1"/>
          </p:cNvGraphicFramePr>
          <p:nvPr>
            <p:ph idx="1"/>
            <p:extLst>
              <p:ext uri="{D42A27DB-BD31-4B8C-83A1-F6EECF244321}">
                <p14:modId xmlns:p14="http://schemas.microsoft.com/office/powerpoint/2010/main" val="1717272110"/>
              </p:ext>
            </p:extLst>
          </p:nvPr>
        </p:nvGraphicFramePr>
        <p:xfrm>
          <a:off x="5436096" y="1700808"/>
          <a:ext cx="3499334" cy="4824538"/>
        </p:xfrm>
        <a:graphic>
          <a:graphicData uri="http://schemas.openxmlformats.org/drawingml/2006/table">
            <a:tbl>
              <a:tblPr/>
              <a:tblGrid>
                <a:gridCol w="946714">
                  <a:extLst>
                    <a:ext uri="{9D8B030D-6E8A-4147-A177-3AD203B41FA5}">
                      <a16:colId xmlns:a16="http://schemas.microsoft.com/office/drawing/2014/main" val="4014294686"/>
                    </a:ext>
                  </a:extLst>
                </a:gridCol>
                <a:gridCol w="645168">
                  <a:extLst>
                    <a:ext uri="{9D8B030D-6E8A-4147-A177-3AD203B41FA5}">
                      <a16:colId xmlns:a16="http://schemas.microsoft.com/office/drawing/2014/main" val="1747914688"/>
                    </a:ext>
                  </a:extLst>
                </a:gridCol>
                <a:gridCol w="645168">
                  <a:extLst>
                    <a:ext uri="{9D8B030D-6E8A-4147-A177-3AD203B41FA5}">
                      <a16:colId xmlns:a16="http://schemas.microsoft.com/office/drawing/2014/main" val="3824083265"/>
                    </a:ext>
                  </a:extLst>
                </a:gridCol>
                <a:gridCol w="631142">
                  <a:extLst>
                    <a:ext uri="{9D8B030D-6E8A-4147-A177-3AD203B41FA5}">
                      <a16:colId xmlns:a16="http://schemas.microsoft.com/office/drawing/2014/main" val="2624348716"/>
                    </a:ext>
                  </a:extLst>
                </a:gridCol>
                <a:gridCol w="631142">
                  <a:extLst>
                    <a:ext uri="{9D8B030D-6E8A-4147-A177-3AD203B41FA5}">
                      <a16:colId xmlns:a16="http://schemas.microsoft.com/office/drawing/2014/main" val="2948248912"/>
                    </a:ext>
                  </a:extLst>
                </a:gridCol>
              </a:tblGrid>
              <a:tr h="676734">
                <a:tc rowSpan="2">
                  <a:txBody>
                    <a:bodyPr/>
                    <a:lstStyle/>
                    <a:p>
                      <a:r>
                        <a:rPr lang="en-US" sz="1800">
                          <a:solidFill>
                            <a:srgbClr val="000000"/>
                          </a:solidFill>
                          <a:effectLst/>
                          <a:latin typeface="ＭＳ Ｐゴシック" panose="020B0600070205080204" pitchFamily="50" charset="-128"/>
                          <a:ea typeface="ＭＳ 明朝" panose="02020609040205080304" pitchFamily="17" charset="-128"/>
                        </a:rPr>
                        <a:t>  </a:t>
                      </a:r>
                      <a:r>
                        <a:rPr lang="ja-JP" sz="1800">
                          <a:solidFill>
                            <a:srgbClr val="000000"/>
                          </a:solidFill>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p>
                      <a:r>
                        <a:rPr lang="ja-JP" sz="1800">
                          <a:solidFill>
                            <a:srgbClr val="000000"/>
                          </a:solidFill>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E6E6E6"/>
                    </a:solidFill>
                  </a:tcPr>
                </a:tc>
                <a:tc gridSpan="2">
                  <a:txBody>
                    <a:bodyPr/>
                    <a:lstStyle/>
                    <a:p>
                      <a:pPr algn="ctr"/>
                      <a:r>
                        <a:rPr lang="ja-JP" sz="1800">
                          <a:solidFill>
                            <a:srgbClr val="000000"/>
                          </a:solidFill>
                          <a:effectLst/>
                          <a:latin typeface="Times New Roman" panose="02020603050405020304" pitchFamily="18" charset="0"/>
                          <a:ea typeface="ＭＳ Ｐゴシック" panose="020B0600070205080204" pitchFamily="50" charset="-128"/>
                        </a:rPr>
                        <a:t>頻度（％）</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kumimoji="1" lang="ja-JP" altLang="en-US"/>
                    </a:p>
                  </a:txBody>
                  <a:tcPr/>
                </a:tc>
                <a:tc gridSpan="2">
                  <a:txBody>
                    <a:bodyPr/>
                    <a:lstStyle/>
                    <a:p>
                      <a:pPr algn="ctr"/>
                      <a:r>
                        <a:rPr lang="ja-JP" sz="1800">
                          <a:solidFill>
                            <a:srgbClr val="000000"/>
                          </a:solidFill>
                          <a:effectLst/>
                          <a:latin typeface="Times New Roman" panose="02020603050405020304" pitchFamily="18" charset="0"/>
                          <a:ea typeface="ＭＳ Ｐゴシック" panose="020B0600070205080204" pitchFamily="50" charset="-128"/>
                        </a:rPr>
                        <a:t>持続日数（中央値</a:t>
                      </a:r>
                      <a:r>
                        <a:rPr lang="en-US" sz="1800">
                          <a:solidFill>
                            <a:srgbClr val="000000"/>
                          </a:solidFill>
                          <a:effectLst/>
                          <a:latin typeface="Times New Roman" panose="02020603050405020304" pitchFamily="18" charset="0"/>
                          <a:ea typeface="ＭＳ Ｐゴシック" panose="020B0600070205080204" pitchFamily="50" charset="-128"/>
                        </a:rPr>
                        <a:t>)</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kumimoji="1" lang="ja-JP" altLang="en-US"/>
                    </a:p>
                  </a:txBody>
                  <a:tcPr/>
                </a:tc>
                <a:extLst>
                  <a:ext uri="{0D108BD9-81ED-4DB2-BD59-A6C34878D82A}">
                    <a16:rowId xmlns:a16="http://schemas.microsoft.com/office/drawing/2014/main" val="2574441622"/>
                  </a:ext>
                </a:extLst>
              </a:tr>
              <a:tr h="676734">
                <a:tc vMerge="1">
                  <a:txBody>
                    <a:bodyPr/>
                    <a:lstStyle/>
                    <a:p>
                      <a:endParaRPr kumimoji="1" lang="ja-JP" altLang="en-US"/>
                    </a:p>
                  </a:txBody>
                  <a:tcPr/>
                </a:tc>
                <a:tc>
                  <a:txBody>
                    <a:bodyPr/>
                    <a:lstStyle/>
                    <a:p>
                      <a:pPr algn="ctr"/>
                      <a:r>
                        <a:rPr lang="ja-JP" sz="1800">
                          <a:effectLst/>
                          <a:latin typeface="Times New Roman" panose="02020603050405020304" pitchFamily="18" charset="0"/>
                          <a:ea typeface="ＭＳ Ｐゴシック" panose="020B0600070205080204" pitchFamily="50" charset="-128"/>
                        </a:rPr>
                        <a:t>全体</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600" dirty="0">
                          <a:effectLst/>
                          <a:latin typeface="Times New Roman" panose="02020603050405020304" pitchFamily="18" charset="0"/>
                          <a:ea typeface="ＭＳ Ｐゴシック" panose="020B0600070205080204" pitchFamily="50" charset="-128"/>
                        </a:rPr>
                        <a:t>グレード３</a:t>
                      </a:r>
                      <a:endParaRPr lang="ja-JP" sz="18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800">
                          <a:effectLst/>
                          <a:latin typeface="Times New Roman" panose="02020603050405020304" pitchFamily="18" charset="0"/>
                          <a:ea typeface="ＭＳ Ｐゴシック" panose="020B0600070205080204" pitchFamily="50" charset="-128"/>
                        </a:rPr>
                        <a:t>全体</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1600" dirty="0">
                          <a:effectLst/>
                          <a:latin typeface="Times New Roman" panose="02020603050405020304" pitchFamily="18" charset="0"/>
                          <a:ea typeface="ＭＳ Ｐゴシック" panose="020B0600070205080204" pitchFamily="50" charset="-128"/>
                        </a:rPr>
                        <a:t>グレード３</a:t>
                      </a:r>
                      <a:endParaRPr lang="ja-JP" sz="18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2542518"/>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疼痛</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78.0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6.4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3733308"/>
                  </a:ext>
                </a:extLst>
              </a:tr>
              <a:tr h="347107">
                <a:tc>
                  <a:txBody>
                    <a:bodyPr/>
                    <a:lstStyle/>
                    <a:p>
                      <a:r>
                        <a:rPr lang="ja-JP" sz="1800" dirty="0">
                          <a:solidFill>
                            <a:srgbClr val="000000"/>
                          </a:solidFill>
                          <a:effectLst/>
                          <a:latin typeface="Times New Roman" panose="02020603050405020304" pitchFamily="18" charset="0"/>
                          <a:ea typeface="ＭＳ Ｐゴシック" panose="020B0600070205080204" pitchFamily="50" charset="-128"/>
                        </a:rPr>
                        <a:t>発赤</a:t>
                      </a:r>
                      <a:endParaRPr lang="ja-JP" sz="20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38.1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6957951"/>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腫脹</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25.9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220805"/>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ja-JP" sz="1800">
                          <a:effectLst/>
                          <a:latin typeface="Times New Roman" panose="02020603050405020304" pitchFamily="18" charset="0"/>
                          <a:ea typeface="ＭＳ Ｐゴシック" panose="020B0600070205080204" pitchFamily="50" charset="-128"/>
                        </a:rPr>
                        <a:t>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6525503"/>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筋肉痛</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40.0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4.5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5958639"/>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疲労</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38.9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4.5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970950"/>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頭痛</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32.6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3256022"/>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悪寒</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23.5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3.7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7276561"/>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発熱</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17.9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0.3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8139171"/>
                  </a:ext>
                </a:extLst>
              </a:tr>
              <a:tr h="347107">
                <a:tc>
                  <a:txBody>
                    <a:bodyPr/>
                    <a:lstStyle/>
                    <a:p>
                      <a:r>
                        <a:rPr lang="ja-JP" sz="1800">
                          <a:solidFill>
                            <a:srgbClr val="000000"/>
                          </a:solidFill>
                          <a:effectLst/>
                          <a:latin typeface="Times New Roman" panose="02020603050405020304" pitchFamily="18" charset="0"/>
                          <a:ea typeface="ＭＳ Ｐゴシック" panose="020B0600070205080204" pitchFamily="50" charset="-128"/>
                        </a:rPr>
                        <a:t>胃腸症状</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algn="r"/>
                      <a:r>
                        <a:rPr lang="en-US" sz="1800">
                          <a:effectLst/>
                          <a:latin typeface="ＭＳ Ｐゴシック" panose="020B0600070205080204" pitchFamily="50" charset="-128"/>
                          <a:ea typeface="ＭＳ 明朝" panose="02020609040205080304" pitchFamily="17" charset="-128"/>
                        </a:rPr>
                        <a:t>13.0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1.0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a:effectLst/>
                          <a:latin typeface="ＭＳ Ｐゴシック" panose="020B0600070205080204" pitchFamily="50" charset="-128"/>
                          <a:ea typeface="ＭＳ 明朝" panose="02020609040205080304" pitchFamily="17" charset="-128"/>
                        </a:rPr>
                        <a:t>2.0 </a:t>
                      </a:r>
                      <a:endParaRPr lang="ja-JP" sz="200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n-US" sz="1800" dirty="0">
                          <a:effectLst/>
                          <a:latin typeface="ＭＳ Ｐゴシック" panose="020B0600070205080204" pitchFamily="50" charset="-128"/>
                          <a:ea typeface="ＭＳ 明朝" panose="02020609040205080304" pitchFamily="17" charset="-128"/>
                        </a:rPr>
                        <a:t>1.0 </a:t>
                      </a:r>
                      <a:endParaRPr lang="ja-JP" sz="2000" dirty="0">
                        <a:effectLst/>
                        <a:latin typeface="Times New Roman" panose="02020603050405020304" pitchFamily="18" charset="0"/>
                        <a:ea typeface="ＭＳ 明朝" panose="02020609040205080304" pitchFamily="17" charset="-128"/>
                      </a:endParaRPr>
                    </a:p>
                  </a:txBody>
                  <a:tcPr marL="8890" marR="8890" marT="88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3177814"/>
                  </a:ext>
                </a:extLst>
              </a:tr>
            </a:tbl>
          </a:graphicData>
        </a:graphic>
      </p:graphicFrame>
      <p:sp>
        <p:nvSpPr>
          <p:cNvPr id="6" name="Rectangle 1">
            <a:extLst>
              <a:ext uri="{FF2B5EF4-FFF2-40B4-BE49-F238E27FC236}">
                <a16:creationId xmlns:a16="http://schemas.microsoft.com/office/drawing/2014/main" id="{B1E7336F-5D6C-DAB6-78B6-D603F397BAD0}"/>
              </a:ext>
            </a:extLst>
          </p:cNvPr>
          <p:cNvSpPr>
            <a:spLocks noChangeArrowheads="1"/>
          </p:cNvSpPr>
          <p:nvPr/>
        </p:nvSpPr>
        <p:spPr bwMode="auto">
          <a:xfrm>
            <a:off x="5292080" y="999970"/>
            <a:ext cx="38023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シングリックス接種後</a:t>
            </a:r>
            <a:r>
              <a:rPr kumimoji="0" lang="en-US" altLang="ja-JP" sz="1000" b="1"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7</a:t>
            </a:r>
            <a:r>
              <a:rPr kumimoji="0" lang="ja-JP" altLang="en-US" sz="1000" b="1"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日間に報告された副反応の発現率と持続日数（中央値）</a:t>
            </a:r>
            <a:endParaRPr kumimoji="0" lang="ja-JP" altLang="en-US"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出典：シングリックス臨床成績</a:t>
            </a:r>
            <a:r>
              <a:rPr kumimoji="0" lang="en-US" altLang="ja-JP" sz="1000" b="0" i="0" u="none" strike="noStrike" cap="none" normalizeH="0" baseline="0" dirty="0">
                <a:ln>
                  <a:noFill/>
                </a:ln>
                <a:solidFill>
                  <a:srgbClr val="000000"/>
                </a:solidFill>
                <a:effectLst/>
                <a:latin typeface="ＭＳ ゴシック" panose="020B0609070205080204" pitchFamily="49" charset="-128"/>
                <a:ea typeface="ＭＳ ゴシック" panose="020B0609070205080204" pitchFamily="49" charset="-128"/>
                <a:cs typeface="Arial" panose="020B0604020202020204" pitchFamily="34" charset="0"/>
              </a:rPr>
              <a:t>, GSK</a:t>
            </a:r>
            <a:endParaRPr kumimoji="0" lang="en-US" altLang="ja-JP"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a:t>
            </a:r>
            <a:r>
              <a:rPr kumimoji="0" lang="ja-JP" altLang="en-US" sz="1000" b="0" i="0" u="none" strike="noStrike" cap="none" normalizeH="0" baseline="0" dirty="0">
                <a:ln>
                  <a:noFill/>
                </a:ln>
                <a:solidFill>
                  <a:schemeClr val="tx1"/>
                </a:solidFill>
                <a:effectLst/>
                <a:latin typeface="Times New Roman" panose="02020603050405020304" pitchFamily="18" charset="0"/>
                <a:ea typeface="ＭＳ 明朝" panose="02020609040205080304" pitchFamily="17" charset="-128"/>
                <a:cs typeface="Times New Roman" panose="02020603050405020304" pitchFamily="18" charset="0"/>
              </a:rPr>
              <a:t>グレード３は、日常生活に支障がある程度の症状</a:t>
            </a: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
        <p:nvSpPr>
          <p:cNvPr id="8" name="テキスト ボックス 7">
            <a:extLst>
              <a:ext uri="{FF2B5EF4-FFF2-40B4-BE49-F238E27FC236}">
                <a16:creationId xmlns:a16="http://schemas.microsoft.com/office/drawing/2014/main" id="{D42E9C6F-67A6-4AF1-2E94-52561A434376}"/>
              </a:ext>
            </a:extLst>
          </p:cNvPr>
          <p:cNvSpPr txBox="1"/>
          <p:nvPr/>
        </p:nvSpPr>
        <p:spPr>
          <a:xfrm>
            <a:off x="208570" y="1707856"/>
            <a:ext cx="4795478" cy="3477875"/>
          </a:xfrm>
          <a:prstGeom prst="rect">
            <a:avLst/>
          </a:prstGeom>
          <a:noFill/>
        </p:spPr>
        <p:txBody>
          <a:bodyPr wrap="square">
            <a:spAutoFit/>
          </a:bodyPr>
          <a:lstStyle/>
          <a:p>
            <a:r>
              <a:rPr lang="ja-JP" altLang="ja-JP" sz="2000" dirty="0">
                <a:effectLst/>
                <a:latin typeface="+mj-ea"/>
                <a:ea typeface="+mj-ea"/>
              </a:rPr>
              <a:t>シングリックスの副反応：</a:t>
            </a:r>
            <a:r>
              <a:rPr lang="en-US" altLang="ja-JP" sz="2000" dirty="0">
                <a:effectLst/>
                <a:latin typeface="+mj-ea"/>
                <a:ea typeface="+mj-ea"/>
              </a:rPr>
              <a:t>(</a:t>
            </a:r>
            <a:r>
              <a:rPr lang="ja-JP" altLang="ja-JP" sz="2000" dirty="0">
                <a:effectLst/>
                <a:latin typeface="+mj-ea"/>
                <a:ea typeface="+mj-ea"/>
              </a:rPr>
              <a:t>右表参照）</a:t>
            </a:r>
            <a:endParaRPr lang="ja-JP" altLang="ja-JP" dirty="0">
              <a:effectLst/>
              <a:latin typeface="+mj-ea"/>
              <a:ea typeface="+mj-ea"/>
            </a:endParaRPr>
          </a:p>
          <a:p>
            <a:r>
              <a:rPr lang="ja-JP" altLang="ja-JP" sz="2000" dirty="0">
                <a:effectLst/>
                <a:latin typeface="+mj-ea"/>
                <a:ea typeface="+mj-ea"/>
              </a:rPr>
              <a:t>　接種後</a:t>
            </a:r>
            <a:r>
              <a:rPr lang="en-US" altLang="ja-JP" sz="2000" dirty="0">
                <a:effectLst/>
                <a:latin typeface="+mj-ea"/>
                <a:ea typeface="+mj-ea"/>
              </a:rPr>
              <a:t>3</a:t>
            </a:r>
            <a:r>
              <a:rPr lang="ja-JP" altLang="ja-JP" sz="2000" dirty="0">
                <a:effectLst/>
                <a:latin typeface="+mj-ea"/>
                <a:ea typeface="+mj-ea"/>
              </a:rPr>
              <a:t>日程度、接種部の痛みの他、腹痛や嘔吐、下痢などの副反応が見られる場合があります。</a:t>
            </a:r>
            <a:endParaRPr lang="ja-JP" altLang="ja-JP" dirty="0">
              <a:effectLst/>
              <a:latin typeface="+mj-ea"/>
              <a:ea typeface="+mj-ea"/>
            </a:endParaRPr>
          </a:p>
          <a:p>
            <a:r>
              <a:rPr lang="en-US" altLang="ja-JP" sz="2000" dirty="0">
                <a:effectLst/>
                <a:latin typeface="+mj-ea"/>
                <a:ea typeface="+mj-ea"/>
              </a:rPr>
              <a:t> </a:t>
            </a:r>
            <a:endParaRPr lang="ja-JP" altLang="ja-JP" dirty="0">
              <a:effectLst/>
              <a:latin typeface="+mj-ea"/>
              <a:ea typeface="+mj-ea"/>
            </a:endParaRPr>
          </a:p>
          <a:p>
            <a:r>
              <a:rPr lang="ja-JP" altLang="ja-JP" sz="2000" dirty="0">
                <a:effectLst/>
                <a:latin typeface="+mj-ea"/>
                <a:ea typeface="+mj-ea"/>
              </a:rPr>
              <a:t>水痘ワクチンの注意事項：</a:t>
            </a:r>
            <a:endParaRPr lang="ja-JP" altLang="ja-JP" dirty="0">
              <a:effectLst/>
              <a:latin typeface="+mj-ea"/>
              <a:ea typeface="+mj-ea"/>
            </a:endParaRPr>
          </a:p>
          <a:p>
            <a:r>
              <a:rPr lang="ja-JP" altLang="ja-JP" sz="2000" dirty="0">
                <a:effectLst/>
                <a:latin typeface="+mj-ea"/>
                <a:ea typeface="+mj-ea"/>
              </a:rPr>
              <a:t>　水痘ワクチンは生ワクチンです。このため、免疫不全者や、免疫が抑制される治療を行っている場合（免疫抑制剤、生物学的製剤、抗がん剤など服用中など）は接種することができません。</a:t>
            </a:r>
            <a:endParaRPr lang="ja-JP" altLang="ja-JP" dirty="0">
              <a:effectLst/>
              <a:latin typeface="+mj-ea"/>
              <a:ea typeface="+mj-ea"/>
            </a:endParaRPr>
          </a:p>
        </p:txBody>
      </p:sp>
    </p:spTree>
    <p:extLst>
      <p:ext uri="{BB962C8B-B14F-4D97-AF65-F5344CB8AC3E}">
        <p14:creationId xmlns:p14="http://schemas.microsoft.com/office/powerpoint/2010/main" val="424859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6A5CA1-E806-5F7C-29E4-1BEFE2BBEB1A}"/>
              </a:ext>
            </a:extLst>
          </p:cNvPr>
          <p:cNvSpPr>
            <a:spLocks noGrp="1"/>
          </p:cNvSpPr>
          <p:nvPr>
            <p:ph type="title"/>
          </p:nvPr>
        </p:nvSpPr>
        <p:spPr/>
        <p:txBody>
          <a:bodyPr/>
          <a:lstStyle/>
          <a:p>
            <a:r>
              <a:rPr kumimoji="1" lang="ja-JP" altLang="en-US" dirty="0"/>
              <a:t>有効性</a:t>
            </a:r>
          </a:p>
        </p:txBody>
      </p:sp>
      <p:sp>
        <p:nvSpPr>
          <p:cNvPr id="3" name="コンテンツ プレースホルダー 2">
            <a:extLst>
              <a:ext uri="{FF2B5EF4-FFF2-40B4-BE49-F238E27FC236}">
                <a16:creationId xmlns:a16="http://schemas.microsoft.com/office/drawing/2014/main" id="{F2F31FA2-7160-8079-7B94-0FD2ACDCEBA9}"/>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0772C4BC-20A6-723E-1DC7-C866ECC83072}"/>
              </a:ext>
            </a:extLst>
          </p:cNvPr>
          <p:cNvPicPr>
            <a:picLocks noChangeAspect="1"/>
          </p:cNvPicPr>
          <p:nvPr/>
        </p:nvPicPr>
        <p:blipFill>
          <a:blip r:embed="rId3"/>
          <a:stretch>
            <a:fillRect/>
          </a:stretch>
        </p:blipFill>
        <p:spPr>
          <a:xfrm>
            <a:off x="0" y="1156595"/>
            <a:ext cx="9144000" cy="4544809"/>
          </a:xfrm>
          <a:prstGeom prst="rect">
            <a:avLst/>
          </a:prstGeom>
        </p:spPr>
      </p:pic>
      <p:sp>
        <p:nvSpPr>
          <p:cNvPr id="6" name="テキスト ボックス 5">
            <a:extLst>
              <a:ext uri="{FF2B5EF4-FFF2-40B4-BE49-F238E27FC236}">
                <a16:creationId xmlns:a16="http://schemas.microsoft.com/office/drawing/2014/main" id="{E289530C-D121-3CC8-03D1-EAE0B7EF8818}"/>
              </a:ext>
            </a:extLst>
          </p:cNvPr>
          <p:cNvSpPr txBox="1"/>
          <p:nvPr/>
        </p:nvSpPr>
        <p:spPr>
          <a:xfrm>
            <a:off x="2267744" y="5741837"/>
            <a:ext cx="6293711" cy="923330"/>
          </a:xfrm>
          <a:prstGeom prst="rect">
            <a:avLst/>
          </a:prstGeom>
          <a:noFill/>
        </p:spPr>
        <p:txBody>
          <a:bodyPr wrap="none" rtlCol="0">
            <a:spAutoFit/>
          </a:bodyPr>
          <a:lstStyle/>
          <a:p>
            <a:r>
              <a:rPr kumimoji="1" lang="ja-JP" altLang="en-US" sz="1800" dirty="0"/>
              <a:t>出典：　第</a:t>
            </a:r>
            <a:r>
              <a:rPr kumimoji="1" lang="en-US" altLang="ja-JP" sz="1800" dirty="0"/>
              <a:t>60</a:t>
            </a:r>
            <a:r>
              <a:rPr kumimoji="1" lang="ja-JP" altLang="en-US" sz="1800" dirty="0"/>
              <a:t>回厚生科学審議会予防接種ワクチン分科会資料１</a:t>
            </a:r>
            <a:endParaRPr kumimoji="1" lang="en-US" altLang="ja-JP" sz="1800" dirty="0"/>
          </a:p>
          <a:p>
            <a:r>
              <a:rPr lang="ja-JP" altLang="en-US" sz="1800" dirty="0"/>
              <a:t>          ２０２５</a:t>
            </a:r>
            <a:r>
              <a:rPr lang="en-US" altLang="ja-JP" sz="1800" dirty="0"/>
              <a:t>/1/29</a:t>
            </a:r>
          </a:p>
          <a:p>
            <a:r>
              <a:rPr kumimoji="1" lang="ja-JP" altLang="en-US" sz="1800" dirty="0"/>
              <a:t>　　　　　国内承認外の情報を含む</a:t>
            </a:r>
          </a:p>
        </p:txBody>
      </p:sp>
      <p:pic>
        <p:nvPicPr>
          <p:cNvPr id="8" name="図 7">
            <a:extLst>
              <a:ext uri="{FF2B5EF4-FFF2-40B4-BE49-F238E27FC236}">
                <a16:creationId xmlns:a16="http://schemas.microsoft.com/office/drawing/2014/main" id="{2A640975-5C2A-BC88-43D9-AC51B61882AA}"/>
              </a:ext>
            </a:extLst>
          </p:cNvPr>
          <p:cNvPicPr>
            <a:picLocks noChangeAspect="1"/>
          </p:cNvPicPr>
          <p:nvPr/>
        </p:nvPicPr>
        <p:blipFill>
          <a:blip r:embed="rId4"/>
          <a:stretch>
            <a:fillRect/>
          </a:stretch>
        </p:blipFill>
        <p:spPr>
          <a:xfrm>
            <a:off x="540267" y="4725144"/>
            <a:ext cx="1205466" cy="225743"/>
          </a:xfrm>
          <a:prstGeom prst="rect">
            <a:avLst/>
          </a:prstGeom>
        </p:spPr>
      </p:pic>
      <p:sp>
        <p:nvSpPr>
          <p:cNvPr id="9" name="テキスト ボックス 8">
            <a:extLst>
              <a:ext uri="{FF2B5EF4-FFF2-40B4-BE49-F238E27FC236}">
                <a16:creationId xmlns:a16="http://schemas.microsoft.com/office/drawing/2014/main" id="{2365DC91-A3C2-8CDF-7AA4-B86E23E1813A}"/>
              </a:ext>
            </a:extLst>
          </p:cNvPr>
          <p:cNvSpPr txBox="1"/>
          <p:nvPr/>
        </p:nvSpPr>
        <p:spPr>
          <a:xfrm>
            <a:off x="495226" y="4725144"/>
            <a:ext cx="1295547" cy="246221"/>
          </a:xfrm>
          <a:prstGeom prst="rect">
            <a:avLst/>
          </a:prstGeom>
          <a:noFill/>
        </p:spPr>
        <p:txBody>
          <a:bodyPr wrap="none" rtlCol="0">
            <a:spAutoFit/>
          </a:bodyPr>
          <a:lstStyle/>
          <a:p>
            <a:r>
              <a:rPr kumimoji="1" lang="ja-JP" altLang="en-US" sz="1000" b="1" dirty="0"/>
              <a:t>サブユニットワクチン</a:t>
            </a:r>
          </a:p>
        </p:txBody>
      </p:sp>
    </p:spTree>
    <p:extLst>
      <p:ext uri="{BB962C8B-B14F-4D97-AF65-F5344CB8AC3E}">
        <p14:creationId xmlns:p14="http://schemas.microsoft.com/office/powerpoint/2010/main" val="3212332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FDF5EF93-7507-4DA6-9B99-DD6905C44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1000"/>
            <a:ext cx="4760913"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2">
            <a:extLst>
              <a:ext uri="{FF2B5EF4-FFF2-40B4-BE49-F238E27FC236}">
                <a16:creationId xmlns:a16="http://schemas.microsoft.com/office/drawing/2014/main" id="{397307D8-020E-4D4C-969D-4B652D57B40E}"/>
              </a:ext>
            </a:extLst>
          </p:cNvPr>
          <p:cNvSpPr>
            <a:spLocks noGrp="1" noChangeArrowheads="1"/>
          </p:cNvSpPr>
          <p:nvPr>
            <p:ph type="title" idx="4294967295"/>
          </p:nvPr>
        </p:nvSpPr>
        <p:spPr/>
        <p:txBody>
          <a:bodyPr/>
          <a:lstStyle/>
          <a:p>
            <a:pPr eaLnBrk="1" hangingPunct="1"/>
            <a:r>
              <a:rPr lang="ja-JP" altLang="en-US" dirty="0">
                <a:solidFill>
                  <a:schemeClr val="tx1"/>
                </a:solidFill>
              </a:rPr>
              <a:t>皮下接種の部位</a:t>
            </a:r>
          </a:p>
        </p:txBody>
      </p:sp>
      <p:sp>
        <p:nvSpPr>
          <p:cNvPr id="13316" name="Rectangle 3">
            <a:extLst>
              <a:ext uri="{FF2B5EF4-FFF2-40B4-BE49-F238E27FC236}">
                <a16:creationId xmlns:a16="http://schemas.microsoft.com/office/drawing/2014/main" id="{FF78BDB5-E79F-42D1-B247-169E5C03F404}"/>
              </a:ext>
            </a:extLst>
          </p:cNvPr>
          <p:cNvSpPr>
            <a:spLocks noGrp="1" noChangeArrowheads="1"/>
          </p:cNvSpPr>
          <p:nvPr>
            <p:ph type="body" idx="4294967295"/>
          </p:nvPr>
        </p:nvSpPr>
        <p:spPr>
          <a:xfrm>
            <a:off x="228600" y="1143000"/>
            <a:ext cx="8726488" cy="3560763"/>
          </a:xfrm>
        </p:spPr>
        <p:txBody>
          <a:bodyPr/>
          <a:lstStyle/>
          <a:p>
            <a:pPr eaLnBrk="1" hangingPunct="1"/>
            <a:endParaRPr lang="ja-JP" altLang="ja-JP"/>
          </a:p>
        </p:txBody>
      </p:sp>
      <p:pic>
        <p:nvPicPr>
          <p:cNvPr id="13317" name="Picture 4">
            <a:extLst>
              <a:ext uri="{FF2B5EF4-FFF2-40B4-BE49-F238E27FC236}">
                <a16:creationId xmlns:a16="http://schemas.microsoft.com/office/drawing/2014/main" id="{106492C9-EEBF-4FAE-95A4-6D66F535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3955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Rectangle 6">
            <a:extLst>
              <a:ext uri="{FF2B5EF4-FFF2-40B4-BE49-F238E27FC236}">
                <a16:creationId xmlns:a16="http://schemas.microsoft.com/office/drawing/2014/main" id="{F05091E1-68F2-45E8-BA9B-2661E3E7833F}"/>
              </a:ext>
            </a:extLst>
          </p:cNvPr>
          <p:cNvSpPr>
            <a:spLocks noChangeArrowheads="1"/>
          </p:cNvSpPr>
          <p:nvPr/>
        </p:nvSpPr>
        <p:spPr bwMode="auto">
          <a:xfrm>
            <a:off x="304800" y="51054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lvl="1" eaLnBrk="1" hangingPunct="1">
              <a:spcBef>
                <a:spcPct val="50000"/>
              </a:spcBef>
            </a:pPr>
            <a:r>
              <a:rPr lang="ja-JP" altLang="en-US" sz="2000"/>
              <a:t>上腕上３分の１　外側 </a:t>
            </a:r>
            <a:r>
              <a:rPr lang="en-US" altLang="ja-JP" sz="2000"/>
              <a:t>or </a:t>
            </a:r>
            <a:r>
              <a:rPr lang="ja-JP" altLang="en-US" sz="2000"/>
              <a:t>前面　</a:t>
            </a:r>
          </a:p>
          <a:p>
            <a:pPr lvl="1" eaLnBrk="1" hangingPunct="1">
              <a:spcBef>
                <a:spcPct val="50000"/>
              </a:spcBef>
            </a:pPr>
            <a:r>
              <a:rPr lang="ja-JP" altLang="en-US" sz="2000"/>
              <a:t>上腕下３分の１　後面（肘の近く）</a:t>
            </a:r>
          </a:p>
          <a:p>
            <a:pPr lvl="1" eaLnBrk="1" hangingPunct="1">
              <a:spcBef>
                <a:spcPct val="50000"/>
              </a:spcBef>
            </a:pPr>
            <a:r>
              <a:rPr lang="ja-JP" altLang="en-US" sz="2000"/>
              <a:t>大腿中３分の１　前面外側</a:t>
            </a:r>
          </a:p>
        </p:txBody>
      </p:sp>
      <p:sp>
        <p:nvSpPr>
          <p:cNvPr id="13319" name="Oval 9">
            <a:extLst>
              <a:ext uri="{FF2B5EF4-FFF2-40B4-BE49-F238E27FC236}">
                <a16:creationId xmlns:a16="http://schemas.microsoft.com/office/drawing/2014/main" id="{43663DF0-8074-46C9-AE96-C42DE03DECE6}"/>
              </a:ext>
            </a:extLst>
          </p:cNvPr>
          <p:cNvSpPr>
            <a:spLocks noChangeArrowheads="1"/>
          </p:cNvSpPr>
          <p:nvPr/>
        </p:nvSpPr>
        <p:spPr bwMode="auto">
          <a:xfrm>
            <a:off x="7391400" y="5105400"/>
            <a:ext cx="1219200" cy="1219200"/>
          </a:xfrm>
          <a:prstGeom prst="ellipse">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a:p>
        </p:txBody>
      </p:sp>
      <p:sp>
        <p:nvSpPr>
          <p:cNvPr id="13320" name="Text Box 10">
            <a:extLst>
              <a:ext uri="{FF2B5EF4-FFF2-40B4-BE49-F238E27FC236}">
                <a16:creationId xmlns:a16="http://schemas.microsoft.com/office/drawing/2014/main" id="{80146BA0-BAD9-4989-9C80-FC8F0043EFC5}"/>
              </a:ext>
            </a:extLst>
          </p:cNvPr>
          <p:cNvSpPr txBox="1">
            <a:spLocks noChangeArrowheads="1"/>
          </p:cNvSpPr>
          <p:nvPr/>
        </p:nvSpPr>
        <p:spPr bwMode="auto">
          <a:xfrm>
            <a:off x="7375525" y="4464050"/>
            <a:ext cx="11826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a:t>避ける</a:t>
            </a:r>
          </a:p>
          <a:p>
            <a:pPr eaLnBrk="1" hangingPunct="1">
              <a:spcBef>
                <a:spcPct val="0"/>
              </a:spcBef>
              <a:buClrTx/>
              <a:buSzTx/>
              <a:buFontTx/>
              <a:buNone/>
            </a:pPr>
            <a:r>
              <a:rPr lang="ja-JP" altLang="en-US"/>
              <a:t>　↓</a:t>
            </a:r>
          </a:p>
        </p:txBody>
      </p:sp>
      <p:sp>
        <p:nvSpPr>
          <p:cNvPr id="13321" name="テキスト ボックス 8">
            <a:extLst>
              <a:ext uri="{FF2B5EF4-FFF2-40B4-BE49-F238E27FC236}">
                <a16:creationId xmlns:a16="http://schemas.microsoft.com/office/drawing/2014/main" id="{F8B8A0EA-6623-46E8-B227-4CB5F7C8389B}"/>
              </a:ext>
            </a:extLst>
          </p:cNvPr>
          <p:cNvSpPr txBox="1">
            <a:spLocks noChangeArrowheads="1"/>
          </p:cNvSpPr>
          <p:nvPr/>
        </p:nvSpPr>
        <p:spPr bwMode="auto">
          <a:xfrm>
            <a:off x="6516216" y="6523235"/>
            <a:ext cx="3362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400" dirty="0"/>
              <a:t>名鉄病院予防接種センター作成</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15D452BE-594D-4D36-A0E0-C610A925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1141413"/>
            <a:ext cx="3838575"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a:extLst>
              <a:ext uri="{FF2B5EF4-FFF2-40B4-BE49-F238E27FC236}">
                <a16:creationId xmlns:a16="http://schemas.microsoft.com/office/drawing/2014/main" id="{98D71C58-2954-4838-83B9-3F2F876277C5}"/>
              </a:ext>
            </a:extLst>
          </p:cNvPr>
          <p:cNvSpPr>
            <a:spLocks noGrp="1" noChangeArrowheads="1"/>
          </p:cNvSpPr>
          <p:nvPr>
            <p:ph type="title" idx="4294967295"/>
          </p:nvPr>
        </p:nvSpPr>
        <p:spPr/>
        <p:txBody>
          <a:bodyPr/>
          <a:lstStyle/>
          <a:p>
            <a:pPr eaLnBrk="1" hangingPunct="1"/>
            <a:r>
              <a:rPr lang="ja-JP" altLang="en-US" dirty="0">
                <a:solidFill>
                  <a:schemeClr val="tx1"/>
                </a:solidFill>
              </a:rPr>
              <a:t>筋肉注射の部位</a:t>
            </a:r>
          </a:p>
        </p:txBody>
      </p:sp>
      <p:sp>
        <p:nvSpPr>
          <p:cNvPr id="14340" name="Rectangle 3">
            <a:extLst>
              <a:ext uri="{FF2B5EF4-FFF2-40B4-BE49-F238E27FC236}">
                <a16:creationId xmlns:a16="http://schemas.microsoft.com/office/drawing/2014/main" id="{D997E2BF-4F12-4DC2-8F24-061431340B30}"/>
              </a:ext>
            </a:extLst>
          </p:cNvPr>
          <p:cNvSpPr>
            <a:spLocks noGrp="1" noChangeArrowheads="1"/>
          </p:cNvSpPr>
          <p:nvPr>
            <p:ph type="body" idx="4294967295"/>
          </p:nvPr>
        </p:nvSpPr>
        <p:spPr>
          <a:xfrm>
            <a:off x="228600" y="1143000"/>
            <a:ext cx="5791200" cy="4267200"/>
          </a:xfrm>
        </p:spPr>
        <p:txBody>
          <a:bodyPr/>
          <a:lstStyle/>
          <a:p>
            <a:pPr eaLnBrk="1" hangingPunct="1"/>
            <a:r>
              <a:rPr lang="ja-JP" altLang="en-US" dirty="0"/>
              <a:t>三角筋</a:t>
            </a:r>
          </a:p>
          <a:p>
            <a:pPr eaLnBrk="1" hangingPunct="1"/>
            <a:r>
              <a:rPr lang="ja-JP" altLang="en-US" dirty="0"/>
              <a:t>大腿の外側広筋</a:t>
            </a:r>
          </a:p>
          <a:p>
            <a:pPr eaLnBrk="1" hangingPunct="1"/>
            <a:r>
              <a:rPr lang="ja-JP" altLang="en-US" dirty="0"/>
              <a:t>針の長さは臨機応変</a:t>
            </a:r>
            <a:br>
              <a:rPr lang="ja-JP" altLang="en-US" dirty="0"/>
            </a:br>
            <a:endParaRPr lang="ja-JP" altLang="en-US" dirty="0"/>
          </a:p>
        </p:txBody>
      </p:sp>
      <p:pic>
        <p:nvPicPr>
          <p:cNvPr id="14341" name="Picture 4">
            <a:extLst>
              <a:ext uri="{FF2B5EF4-FFF2-40B4-BE49-F238E27FC236}">
                <a16:creationId xmlns:a16="http://schemas.microsoft.com/office/drawing/2014/main" id="{57A43984-FD9B-426D-85F0-4A63D0BC0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296545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6">
            <a:extLst>
              <a:ext uri="{FF2B5EF4-FFF2-40B4-BE49-F238E27FC236}">
                <a16:creationId xmlns:a16="http://schemas.microsoft.com/office/drawing/2014/main" id="{70522633-AA05-4911-911E-4D0A6FF4E885}"/>
              </a:ext>
            </a:extLst>
          </p:cNvPr>
          <p:cNvSpPr txBox="1">
            <a:spLocks noChangeArrowheads="1"/>
          </p:cNvSpPr>
          <p:nvPr/>
        </p:nvSpPr>
        <p:spPr bwMode="auto">
          <a:xfrm>
            <a:off x="2895600" y="6019800"/>
            <a:ext cx="594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ja-JP" altLang="en-US" sz="1800"/>
              <a:t>出典： </a:t>
            </a:r>
            <a:r>
              <a:rPr lang="en-US" altLang="ja-JP" sz="1800"/>
              <a:t>CDC Epidemiology and Prevention of Vaccine-Preventable Diseases (Pink Book) 13th edition, pp. 94</a:t>
            </a:r>
          </a:p>
        </p:txBody>
      </p:sp>
      <p:sp>
        <p:nvSpPr>
          <p:cNvPr id="7" name="テキスト ボックス 6">
            <a:extLst>
              <a:ext uri="{FF2B5EF4-FFF2-40B4-BE49-F238E27FC236}">
                <a16:creationId xmlns:a16="http://schemas.microsoft.com/office/drawing/2014/main" id="{ADD1A2C0-828B-421B-AFE2-16A5088A4E30}"/>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7F91D2-9C35-B84E-3BF8-11B77F29F2A0}"/>
              </a:ext>
            </a:extLst>
          </p:cNvPr>
          <p:cNvPicPr>
            <a:picLocks noChangeAspect="1"/>
          </p:cNvPicPr>
          <p:nvPr/>
        </p:nvPicPr>
        <p:blipFill>
          <a:blip r:embed="rId3"/>
          <a:stretch>
            <a:fillRect/>
          </a:stretch>
        </p:blipFill>
        <p:spPr>
          <a:xfrm>
            <a:off x="4734018" y="857250"/>
            <a:ext cx="3463290" cy="4210812"/>
          </a:xfrm>
          <a:prstGeom prst="rect">
            <a:avLst/>
          </a:prstGeom>
        </p:spPr>
      </p:pic>
      <p:pic>
        <p:nvPicPr>
          <p:cNvPr id="13314" name="図 2">
            <a:extLst>
              <a:ext uri="{FF2B5EF4-FFF2-40B4-BE49-F238E27FC236}">
                <a16:creationId xmlns:a16="http://schemas.microsoft.com/office/drawing/2014/main" id="{369F1D19-42A7-0483-4FAC-4817CB886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2" y="1808820"/>
            <a:ext cx="4482499" cy="410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タイトル 3">
            <a:extLst>
              <a:ext uri="{FF2B5EF4-FFF2-40B4-BE49-F238E27FC236}">
                <a16:creationId xmlns:a16="http://schemas.microsoft.com/office/drawing/2014/main" id="{ECE729E9-3989-90C9-9962-6D7CA8C684C1}"/>
              </a:ext>
            </a:extLst>
          </p:cNvPr>
          <p:cNvSpPr>
            <a:spLocks noGrp="1" noChangeArrowheads="1"/>
          </p:cNvSpPr>
          <p:nvPr>
            <p:ph type="title" idx="4294967295"/>
          </p:nvPr>
        </p:nvSpPr>
        <p:spPr>
          <a:xfrm>
            <a:off x="1895601" y="944725"/>
            <a:ext cx="5268688" cy="642938"/>
          </a:xfrm>
        </p:spPr>
        <p:txBody>
          <a:bodyPr anchor="ctr"/>
          <a:lstStyle/>
          <a:p>
            <a:r>
              <a:rPr lang="ja-JP" altLang="en-US" sz="2700" dirty="0"/>
              <a:t>安全な筋肉注射の提言</a:t>
            </a:r>
            <a:br>
              <a:rPr lang="en-US" altLang="ja-JP" sz="2700" dirty="0"/>
            </a:br>
            <a:r>
              <a:rPr lang="ja-JP" altLang="en-US" sz="2700" dirty="0"/>
              <a:t>　　日本プライマリケア学会</a:t>
            </a:r>
          </a:p>
        </p:txBody>
      </p:sp>
      <p:sp>
        <p:nvSpPr>
          <p:cNvPr id="13316" name="テキスト ボックス 6">
            <a:extLst>
              <a:ext uri="{FF2B5EF4-FFF2-40B4-BE49-F238E27FC236}">
                <a16:creationId xmlns:a16="http://schemas.microsoft.com/office/drawing/2014/main" id="{162F1792-81AA-0643-559B-F332FF05D4CB}"/>
              </a:ext>
            </a:extLst>
          </p:cNvPr>
          <p:cNvSpPr txBox="1">
            <a:spLocks noChangeArrowheads="1"/>
          </p:cNvSpPr>
          <p:nvPr/>
        </p:nvSpPr>
        <p:spPr bwMode="auto">
          <a:xfrm>
            <a:off x="4734018" y="5036111"/>
            <a:ext cx="434143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新型コロナワクチン より安全な</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新しい筋注の方法 </a:t>
            </a:r>
            <a:r>
              <a:rPr lang="en-US" altLang="ja-JP" sz="1050" b="1" dirty="0">
                <a:solidFill>
                  <a:srgbClr val="333333"/>
                </a:solidFill>
                <a:latin typeface="游ゴシック" panose="020B0400000000000000" pitchFamily="50" charset="-128"/>
                <a:ea typeface="游ゴシック" panose="020B0400000000000000" pitchFamily="50" charset="-128"/>
              </a:rPr>
              <a:t>2021</a:t>
            </a:r>
            <a:r>
              <a:rPr lang="ja-JP" altLang="en-US" sz="1050" b="1" dirty="0">
                <a:solidFill>
                  <a:srgbClr val="333333"/>
                </a:solidFill>
                <a:latin typeface="游ゴシック" panose="020B0400000000000000" pitchFamily="50" charset="-128"/>
                <a:ea typeface="游ゴシック" panose="020B0400000000000000" pitchFamily="50" charset="-128"/>
              </a:rPr>
              <a:t>年</a:t>
            </a:r>
            <a:r>
              <a:rPr lang="en-US" altLang="ja-JP" sz="1050" b="1" dirty="0">
                <a:solidFill>
                  <a:srgbClr val="333333"/>
                </a:solidFill>
                <a:latin typeface="游ゴシック" panose="020B0400000000000000" pitchFamily="50" charset="-128"/>
                <a:ea typeface="游ゴシック" panose="020B0400000000000000" pitchFamily="50" charset="-128"/>
              </a:rPr>
              <a:t>3</a:t>
            </a:r>
            <a:r>
              <a:rPr lang="ja-JP" altLang="en-US" sz="1050" b="1" dirty="0">
                <a:solidFill>
                  <a:srgbClr val="333333"/>
                </a:solidFill>
                <a:latin typeface="游ゴシック" panose="020B0400000000000000" pitchFamily="50" charset="-128"/>
                <a:ea typeface="游ゴシック" panose="020B0400000000000000" pitchFamily="50" charset="-128"/>
              </a:rPr>
              <a:t>月版</a:t>
            </a:r>
            <a:r>
              <a:rPr lang="en-US" altLang="ja-JP" sz="1050" b="1" dirty="0">
                <a:solidFill>
                  <a:srgbClr val="333333"/>
                </a:solidFill>
                <a:latin typeface="游ゴシック" panose="020B0400000000000000" pitchFamily="50" charset="-128"/>
                <a:ea typeface="游ゴシック" panose="020B0400000000000000" pitchFamily="50" charset="-128"/>
              </a:rPr>
              <a:t>』</a:t>
            </a: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日本プライマリ・ケア連合学会ワクチンチーム</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en-US" altLang="ja-JP" sz="1050" b="1" dirty="0">
                <a:solidFill>
                  <a:srgbClr val="333333"/>
                </a:solidFill>
                <a:latin typeface="游ゴシック" panose="020B0400000000000000" pitchFamily="50" charset="-128"/>
                <a:ea typeface="游ゴシック" panose="020B0400000000000000" pitchFamily="50" charset="-128"/>
              </a:rPr>
              <a:t>https://www.youtube.com/watch?v=tA96CA6fJv8</a:t>
            </a:r>
          </a:p>
          <a:p>
            <a:pPr>
              <a:spcBef>
                <a:spcPct val="0"/>
              </a:spcBef>
              <a:buClrTx/>
              <a:buSzTx/>
              <a:buFontTx/>
              <a:buNone/>
            </a:pPr>
            <a:endParaRPr lang="ja-JP" altLang="en-US" sz="1050" b="1" dirty="0">
              <a:solidFill>
                <a:srgbClr val="333333"/>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834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a:extLst>
              <a:ext uri="{FF2B5EF4-FFF2-40B4-BE49-F238E27FC236}">
                <a16:creationId xmlns:a16="http://schemas.microsoft.com/office/drawing/2014/main" id="{3464B0A1-74A1-E66B-2C86-B57D0D73D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601" y="2132857"/>
            <a:ext cx="3719891"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8">
            <a:extLst>
              <a:ext uri="{FF2B5EF4-FFF2-40B4-BE49-F238E27FC236}">
                <a16:creationId xmlns:a16="http://schemas.microsoft.com/office/drawing/2014/main" id="{5E173A54-B2C3-9563-DFC3-EBC5BD8E0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2132857"/>
            <a:ext cx="4587866"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2DFF38C7-A025-10C6-EA73-4C0B6A09D317}"/>
              </a:ext>
            </a:extLst>
          </p:cNvPr>
          <p:cNvSpPr>
            <a:spLocks noGrp="1"/>
          </p:cNvSpPr>
          <p:nvPr>
            <p:ph type="title" idx="4294967295"/>
          </p:nvPr>
        </p:nvSpPr>
        <p:spPr/>
        <p:txBody>
          <a:bodyPr/>
          <a:lstStyle/>
          <a:p>
            <a:r>
              <a:rPr kumimoji="1" lang="ja-JP" altLang="en-US" dirty="0"/>
              <a:t>手は返さないこと</a:t>
            </a:r>
          </a:p>
        </p:txBody>
      </p:sp>
    </p:spTree>
    <p:extLst>
      <p:ext uri="{BB962C8B-B14F-4D97-AF65-F5344CB8AC3E}">
        <p14:creationId xmlns:p14="http://schemas.microsoft.com/office/powerpoint/2010/main" val="3705359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AC8E73A-6ADD-4611-80D3-3262E5095CB6}"/>
              </a:ext>
            </a:extLst>
          </p:cNvPr>
          <p:cNvSpPr>
            <a:spLocks noGrp="1" noChangeArrowheads="1"/>
          </p:cNvSpPr>
          <p:nvPr>
            <p:ph type="title"/>
          </p:nvPr>
        </p:nvSpPr>
        <p:spPr/>
        <p:txBody>
          <a:bodyPr/>
          <a:lstStyle/>
          <a:p>
            <a:pPr eaLnBrk="1" hangingPunct="1"/>
            <a:r>
              <a:rPr lang="ja-JP" altLang="en-US" dirty="0"/>
              <a:t>ＢＣＧの管針は、シャチハタのようにポン</a:t>
            </a:r>
          </a:p>
        </p:txBody>
      </p:sp>
      <p:sp>
        <p:nvSpPr>
          <p:cNvPr id="16387" name="Rectangle 3">
            <a:extLst>
              <a:ext uri="{FF2B5EF4-FFF2-40B4-BE49-F238E27FC236}">
                <a16:creationId xmlns:a16="http://schemas.microsoft.com/office/drawing/2014/main" id="{A1290910-08D4-49F5-A480-C6C73A2614EA}"/>
              </a:ext>
            </a:extLst>
          </p:cNvPr>
          <p:cNvSpPr>
            <a:spLocks noGrp="1" noChangeArrowheads="1"/>
          </p:cNvSpPr>
          <p:nvPr>
            <p:ph type="body" idx="1"/>
          </p:nvPr>
        </p:nvSpPr>
        <p:spPr/>
        <p:txBody>
          <a:bodyPr/>
          <a:lstStyle/>
          <a:p>
            <a:pPr eaLnBrk="1" hangingPunct="1"/>
            <a:r>
              <a:rPr lang="ja-JP" altLang="en-US" dirty="0"/>
              <a:t>皮内接種デバイス。</a:t>
            </a:r>
          </a:p>
          <a:p>
            <a:pPr eaLnBrk="1" hangingPunct="1"/>
            <a:r>
              <a:rPr lang="ja-JP" altLang="en-US" dirty="0"/>
              <a:t>乳児の皮膚は薄い</a:t>
            </a:r>
          </a:p>
          <a:p>
            <a:pPr eaLnBrk="1" hangingPunct="1"/>
            <a:r>
              <a:rPr lang="ja-JP" altLang="en-US" dirty="0"/>
              <a:t>筒の痕が丸い線がつく程度で押す。</a:t>
            </a:r>
          </a:p>
          <a:p>
            <a:pPr eaLnBrk="1" hangingPunct="1"/>
            <a:r>
              <a:rPr lang="ja-JP" altLang="en-US" dirty="0"/>
              <a:t>赤くあざになるのは強すぎ。</a:t>
            </a:r>
          </a:p>
        </p:txBody>
      </p:sp>
      <p:pic>
        <p:nvPicPr>
          <p:cNvPr id="16388" name="Picture 4">
            <a:extLst>
              <a:ext uri="{FF2B5EF4-FFF2-40B4-BE49-F238E27FC236}">
                <a16:creationId xmlns:a16="http://schemas.microsoft.com/office/drawing/2014/main" id="{DF1F417F-A9E8-45EC-BB8F-FBB63BAD6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175125"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a:extLst>
              <a:ext uri="{FF2B5EF4-FFF2-40B4-BE49-F238E27FC236}">
                <a16:creationId xmlns:a16="http://schemas.microsoft.com/office/drawing/2014/main" id="{9B8193E0-DC72-4931-B94E-4807B240F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11563"/>
            <a:ext cx="45720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a:extLst>
              <a:ext uri="{FF2B5EF4-FFF2-40B4-BE49-F238E27FC236}">
                <a16:creationId xmlns:a16="http://schemas.microsoft.com/office/drawing/2014/main" id="{63D88129-0715-4ADD-977E-E411AE9E9FC2}"/>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CBCA-7721-7EB2-3A0C-CFFADFD1AFEA}"/>
              </a:ext>
            </a:extLst>
          </p:cNvPr>
          <p:cNvSpPr>
            <a:spLocks noGrp="1"/>
          </p:cNvSpPr>
          <p:nvPr>
            <p:ph type="title"/>
          </p:nvPr>
        </p:nvSpPr>
        <p:spPr/>
        <p:txBody>
          <a:bodyPr/>
          <a:lstStyle/>
          <a:p>
            <a:r>
              <a:rPr kumimoji="1" lang="ja-JP" altLang="en-US" dirty="0"/>
              <a:t>ガンマグロブリン後ワクチンの間隔</a:t>
            </a:r>
          </a:p>
        </p:txBody>
      </p:sp>
      <p:sp>
        <p:nvSpPr>
          <p:cNvPr id="3" name="コンテンツ プレースホルダー 2">
            <a:extLst>
              <a:ext uri="{FF2B5EF4-FFF2-40B4-BE49-F238E27FC236}">
                <a16:creationId xmlns:a16="http://schemas.microsoft.com/office/drawing/2014/main" id="{FA134D79-2081-B996-33A9-FCCF64CECE82}"/>
              </a:ext>
            </a:extLst>
          </p:cNvPr>
          <p:cNvSpPr>
            <a:spLocks noGrp="1"/>
          </p:cNvSpPr>
          <p:nvPr>
            <p:ph idx="1"/>
          </p:nvPr>
        </p:nvSpPr>
        <p:spPr/>
        <p:txBody>
          <a:bodyPr/>
          <a:lstStyle/>
          <a:p>
            <a:r>
              <a:rPr lang="ja-JP" altLang="en-US" dirty="0"/>
              <a:t>輸血、ガンマグロブリン後、生ワクチンは</a:t>
            </a:r>
            <a:r>
              <a:rPr lang="en-US" altLang="ja-JP" dirty="0"/>
              <a:t>3</a:t>
            </a:r>
            <a:r>
              <a:rPr lang="ja-JP" altLang="en-US" dirty="0"/>
              <a:t>か月以上</a:t>
            </a:r>
            <a:endParaRPr lang="en-US" altLang="ja-JP" dirty="0"/>
          </a:p>
          <a:p>
            <a:r>
              <a:rPr kumimoji="1" lang="ja-JP" altLang="en-US" dirty="0"/>
              <a:t>ガンマグロブリン大量投与後、生ワクチンは</a:t>
            </a:r>
            <a:r>
              <a:rPr kumimoji="1" lang="en-US" altLang="ja-JP" dirty="0"/>
              <a:t>6</a:t>
            </a:r>
            <a:r>
              <a:rPr kumimoji="1" lang="ja-JP" altLang="en-US" dirty="0"/>
              <a:t>か月以上</a:t>
            </a:r>
            <a:r>
              <a:rPr kumimoji="1" lang="en-US" altLang="ja-JP" dirty="0"/>
              <a:t>,</a:t>
            </a:r>
            <a:r>
              <a:rPr kumimoji="1" lang="ja-JP" altLang="en-US" dirty="0"/>
              <a:t>麻疹ワクチンは感染の危険が低ければ</a:t>
            </a:r>
            <a:r>
              <a:rPr kumimoji="1" lang="en-US" altLang="ja-JP" dirty="0"/>
              <a:t>11</a:t>
            </a:r>
            <a:r>
              <a:rPr kumimoji="1" lang="ja-JP" altLang="en-US" dirty="0"/>
              <a:t>か月以上</a:t>
            </a:r>
            <a:endParaRPr kumimoji="1" lang="en-US" altLang="ja-JP" dirty="0"/>
          </a:p>
          <a:p>
            <a:pPr lvl="1"/>
            <a:r>
              <a:rPr lang="en-US" altLang="ja-JP" dirty="0"/>
              <a:t>200mg/kg</a:t>
            </a:r>
            <a:r>
              <a:rPr lang="ja-JP" altLang="en-US" dirty="0"/>
              <a:t>以上投与</a:t>
            </a:r>
            <a:endParaRPr lang="en-US" altLang="ja-JP" dirty="0"/>
          </a:p>
          <a:p>
            <a:pPr lvl="1"/>
            <a:r>
              <a:rPr lang="ja-JP" altLang="en-US" dirty="0"/>
              <a:t>川崎病、特発性血小板減少性紫斑病等</a:t>
            </a:r>
            <a:endParaRPr lang="en-US" altLang="ja-JP" dirty="0"/>
          </a:p>
          <a:p>
            <a:endParaRPr kumimoji="1" lang="en-US" altLang="ja-JP" dirty="0"/>
          </a:p>
          <a:p>
            <a:r>
              <a:rPr lang="en-US" altLang="ja-JP" dirty="0"/>
              <a:t>BCG,</a:t>
            </a:r>
            <a:r>
              <a:rPr lang="ja-JP" altLang="en-US" dirty="0"/>
              <a:t> ロタ、不活化ワクチンは、効果に影響はない。</a:t>
            </a:r>
            <a:endParaRPr lang="en-US" altLang="ja-JP" dirty="0"/>
          </a:p>
          <a:p>
            <a:pPr lvl="1"/>
            <a:r>
              <a:rPr lang="ja-JP" altLang="en-US" dirty="0"/>
              <a:t>ただし、疾患が落ち着いてから。</a:t>
            </a:r>
            <a:endParaRPr lang="en-US" altLang="ja-JP" dirty="0"/>
          </a:p>
          <a:p>
            <a:endParaRPr lang="en-US" altLang="ja-JP" dirty="0"/>
          </a:p>
          <a:p>
            <a:endParaRPr lang="en-US" altLang="ja-JP" dirty="0"/>
          </a:p>
          <a:p>
            <a:pPr lvl="2"/>
            <a:r>
              <a:rPr lang="ja-JP" altLang="en-US" dirty="0"/>
              <a:t>出典：　予防接種に関する</a:t>
            </a:r>
            <a:r>
              <a:rPr lang="en-US" altLang="ja-JP" dirty="0"/>
              <a:t>Q&amp;A</a:t>
            </a:r>
            <a:r>
              <a:rPr lang="ja-JP" altLang="en-US" dirty="0"/>
              <a:t>集　２０２１年　</a:t>
            </a:r>
            <a:r>
              <a:rPr lang="en-US" altLang="ja-JP" dirty="0"/>
              <a:t>p48</a:t>
            </a:r>
          </a:p>
        </p:txBody>
      </p:sp>
    </p:spTree>
    <p:extLst>
      <p:ext uri="{BB962C8B-B14F-4D97-AF65-F5344CB8AC3E}">
        <p14:creationId xmlns:p14="http://schemas.microsoft.com/office/powerpoint/2010/main" val="354626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77235A3-2327-4AEE-B3CA-0A83703436B0}"/>
              </a:ext>
            </a:extLst>
          </p:cNvPr>
          <p:cNvSpPr>
            <a:spLocks noGrp="1" noChangeArrowheads="1"/>
          </p:cNvSpPr>
          <p:nvPr>
            <p:ph type="title"/>
          </p:nvPr>
        </p:nvSpPr>
        <p:spPr/>
        <p:txBody>
          <a:bodyPr/>
          <a:lstStyle/>
          <a:p>
            <a:pPr eaLnBrk="1" hangingPunct="1"/>
            <a:r>
              <a:rPr lang="ja-JP" altLang="en-US" dirty="0"/>
              <a:t>ワクチンの話題</a:t>
            </a:r>
          </a:p>
        </p:txBody>
      </p:sp>
      <p:sp>
        <p:nvSpPr>
          <p:cNvPr id="7171" name="Rectangle 3">
            <a:extLst>
              <a:ext uri="{FF2B5EF4-FFF2-40B4-BE49-F238E27FC236}">
                <a16:creationId xmlns:a16="http://schemas.microsoft.com/office/drawing/2014/main" id="{756F99CA-EE11-44D5-9A72-27ECE1E82E2A}"/>
              </a:ext>
            </a:extLst>
          </p:cNvPr>
          <p:cNvSpPr>
            <a:spLocks noGrp="1" noChangeArrowheads="1"/>
          </p:cNvSpPr>
          <p:nvPr>
            <p:ph type="body" idx="1"/>
          </p:nvPr>
        </p:nvSpPr>
        <p:spPr>
          <a:xfrm>
            <a:off x="386749" y="1002217"/>
            <a:ext cx="8726488" cy="5562600"/>
          </a:xfrm>
        </p:spPr>
        <p:txBody>
          <a:bodyPr/>
          <a:lstStyle/>
          <a:p>
            <a:pPr eaLnBrk="1" hangingPunct="1"/>
            <a:r>
              <a:rPr lang="en-US" altLang="ja-JP" sz="2000" dirty="0"/>
              <a:t>2020</a:t>
            </a:r>
            <a:r>
              <a:rPr lang="ja-JP" altLang="en-US" sz="2000" dirty="0"/>
              <a:t>年</a:t>
            </a:r>
            <a:r>
              <a:rPr lang="en-US" altLang="ja-JP" sz="2000" dirty="0"/>
              <a:t>2</a:t>
            </a:r>
            <a:r>
              <a:rPr lang="ja-JP" altLang="en-US" sz="2000" dirty="0"/>
              <a:t>月　帯状疱疹不活化ワクチン</a:t>
            </a:r>
            <a:r>
              <a:rPr lang="en-US" altLang="ja-JP" sz="2000" dirty="0"/>
              <a:t>(</a:t>
            </a:r>
            <a:r>
              <a:rPr lang="ja-JP" altLang="en-US" sz="2000" dirty="0"/>
              <a:t>シングリックス</a:t>
            </a:r>
            <a:r>
              <a:rPr lang="en-US" altLang="ja-JP" sz="2000" dirty="0"/>
              <a:t>(R))</a:t>
            </a:r>
            <a:r>
              <a:rPr lang="ja-JP" altLang="en-US" sz="2000" dirty="0"/>
              <a:t>発売</a:t>
            </a:r>
          </a:p>
          <a:p>
            <a:pPr eaLnBrk="1" hangingPunct="1"/>
            <a:r>
              <a:rPr lang="en-US" altLang="ja-JP" sz="2000" dirty="0"/>
              <a:t>2020</a:t>
            </a:r>
            <a:r>
              <a:rPr lang="ja-JP" altLang="en-US" sz="2000" dirty="0"/>
              <a:t>年</a:t>
            </a:r>
            <a:r>
              <a:rPr lang="en-US" altLang="ja-JP" sz="2000" dirty="0"/>
              <a:t>5</a:t>
            </a:r>
            <a:r>
              <a:rPr lang="ja-JP" altLang="en-US" sz="2000" dirty="0"/>
              <a:t>月　</a:t>
            </a:r>
            <a:r>
              <a:rPr lang="en-US" altLang="ja-JP" sz="2000" dirty="0"/>
              <a:t>13</a:t>
            </a:r>
            <a:r>
              <a:rPr lang="ja-JP" altLang="en-US" sz="2000" dirty="0"/>
              <a:t>価結合型肺炎球菌ワクチン　６～６４才適用拡大</a:t>
            </a:r>
          </a:p>
          <a:p>
            <a:pPr eaLnBrk="1" hangingPunct="1"/>
            <a:r>
              <a:rPr lang="en-US" altLang="ja-JP" sz="2000" dirty="0"/>
              <a:t>2020</a:t>
            </a:r>
            <a:r>
              <a:rPr lang="ja-JP" altLang="en-US" sz="2000" dirty="0"/>
              <a:t>年</a:t>
            </a:r>
            <a:r>
              <a:rPr lang="en-US" altLang="ja-JP" sz="2000" dirty="0"/>
              <a:t>10</a:t>
            </a:r>
            <a:r>
              <a:rPr lang="ja-JP" altLang="en-US" sz="2000" dirty="0"/>
              <a:t>月頃～　インフルエンザ、</a:t>
            </a:r>
            <a:r>
              <a:rPr lang="en-US" altLang="ja-JP" sz="2000" dirty="0"/>
              <a:t>23</a:t>
            </a:r>
            <a:r>
              <a:rPr lang="ja-JP" altLang="en-US" sz="2000" dirty="0"/>
              <a:t>価肺炎球菌、需要↑による全国的不足</a:t>
            </a:r>
          </a:p>
          <a:p>
            <a:pPr eaLnBrk="1" hangingPunct="1"/>
            <a:r>
              <a:rPr lang="en-US" altLang="ja-JP" sz="2000" dirty="0"/>
              <a:t>2020</a:t>
            </a:r>
            <a:r>
              <a:rPr lang="ja-JP" altLang="en-US" sz="2000" dirty="0"/>
              <a:t>年</a:t>
            </a:r>
            <a:r>
              <a:rPr lang="en-US" altLang="ja-JP" sz="2000" dirty="0"/>
              <a:t>10</a:t>
            </a:r>
            <a:r>
              <a:rPr lang="ja-JP" altLang="en-US" sz="2000" dirty="0"/>
              <a:t>月　ロタワクチン定期化</a:t>
            </a:r>
          </a:p>
          <a:p>
            <a:pPr eaLnBrk="1" hangingPunct="1"/>
            <a:r>
              <a:rPr lang="en-US" altLang="ja-JP" sz="2000" dirty="0"/>
              <a:t>2020</a:t>
            </a:r>
            <a:r>
              <a:rPr lang="ja-JP" altLang="en-US" sz="2000" dirty="0"/>
              <a:t>年</a:t>
            </a:r>
            <a:r>
              <a:rPr lang="en-US" altLang="ja-JP" sz="2000" dirty="0"/>
              <a:t>10</a:t>
            </a:r>
            <a:r>
              <a:rPr lang="ja-JP" altLang="en-US" sz="2000" dirty="0"/>
              <a:t>月　異種ワクチン接種間隔ルール、日本独自から国際標準に</a:t>
            </a:r>
            <a:endParaRPr lang="en-US" altLang="ja-JP" sz="2000" dirty="0"/>
          </a:p>
          <a:p>
            <a:pPr eaLnBrk="1" hangingPunct="1"/>
            <a:r>
              <a:rPr lang="en-US" altLang="ja-JP" sz="2000" dirty="0"/>
              <a:t>2021</a:t>
            </a:r>
            <a:r>
              <a:rPr lang="ja-JP" altLang="en-US" sz="2000" dirty="0"/>
              <a:t>年２月末頃　</a:t>
            </a:r>
            <a:r>
              <a:rPr lang="en-US" altLang="ja-JP" sz="2000" dirty="0"/>
              <a:t>COVID-19</a:t>
            </a:r>
            <a:r>
              <a:rPr lang="ja-JP" altLang="en-US" sz="2000" dirty="0"/>
              <a:t>ワクチン接種開始</a:t>
            </a:r>
            <a:endParaRPr lang="en-US" altLang="ja-JP" sz="2000" dirty="0"/>
          </a:p>
          <a:p>
            <a:pPr eaLnBrk="1" hangingPunct="1"/>
            <a:r>
              <a:rPr lang="en-US" altLang="ja-JP" sz="2000" dirty="0"/>
              <a:t>2021</a:t>
            </a:r>
            <a:r>
              <a:rPr lang="ja-JP" altLang="en-US" sz="2000" dirty="0"/>
              <a:t>年３月頃　</a:t>
            </a:r>
            <a:r>
              <a:rPr lang="en-US" altLang="ja-JP" sz="2000" dirty="0"/>
              <a:t>HPV9</a:t>
            </a:r>
            <a:r>
              <a:rPr lang="ja-JP" altLang="en-US" sz="2000" dirty="0"/>
              <a:t>市販開始</a:t>
            </a:r>
            <a:endParaRPr lang="en-US" altLang="ja-JP" sz="2000" dirty="0"/>
          </a:p>
          <a:p>
            <a:pPr eaLnBrk="1" hangingPunct="1"/>
            <a:r>
              <a:rPr lang="en-US" altLang="ja-JP" sz="2000" dirty="0"/>
              <a:t>2021</a:t>
            </a:r>
            <a:r>
              <a:rPr lang="ja-JP" altLang="en-US" sz="2000" dirty="0"/>
              <a:t>年３月頃～　日本脳炎ワクチン供給不足</a:t>
            </a:r>
            <a:endParaRPr lang="en-US" altLang="ja-JP" sz="2000" dirty="0"/>
          </a:p>
          <a:p>
            <a:pPr eaLnBrk="1" hangingPunct="1"/>
            <a:r>
              <a:rPr lang="en-US" altLang="ja-JP" sz="2000" dirty="0"/>
              <a:t>2023</a:t>
            </a:r>
            <a:r>
              <a:rPr lang="ja-JP" altLang="en-US" sz="2000" dirty="0"/>
              <a:t>年　</a:t>
            </a:r>
            <a:r>
              <a:rPr lang="en-US" altLang="ja-JP" sz="2000" dirty="0"/>
              <a:t>MCV-TT(</a:t>
            </a:r>
            <a:r>
              <a:rPr lang="ja-JP" altLang="en-US" sz="2000" dirty="0"/>
              <a:t>メンクアッドフィ</a:t>
            </a:r>
            <a:r>
              <a:rPr lang="en-US" altLang="ja-JP" sz="2000" dirty="0"/>
              <a:t>(R)) MCV-CRM(</a:t>
            </a:r>
            <a:r>
              <a:rPr lang="ja-JP" altLang="en-US" sz="2000" dirty="0"/>
              <a:t>メナクトラ</a:t>
            </a:r>
            <a:r>
              <a:rPr lang="en-US" altLang="ja-JP" sz="2000" dirty="0"/>
              <a:t>(R))</a:t>
            </a:r>
            <a:r>
              <a:rPr lang="ja-JP" altLang="en-US" sz="2000" dirty="0"/>
              <a:t>からの変更</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PCV15(</a:t>
            </a:r>
            <a:r>
              <a:rPr lang="ja-JP" altLang="en-US" sz="2000" dirty="0">
                <a:solidFill>
                  <a:srgbClr val="FF0000"/>
                </a:solidFill>
              </a:rPr>
              <a:t>バクニュバンス</a:t>
            </a:r>
            <a:r>
              <a:rPr lang="en-US" altLang="ja-JP" sz="2000" dirty="0">
                <a:solidFill>
                  <a:srgbClr val="FF0000"/>
                </a:solidFill>
              </a:rPr>
              <a:t>(R)</a:t>
            </a:r>
            <a:r>
              <a:rPr lang="en-US" altLang="ja-JP" sz="2000" dirty="0"/>
              <a:t>)  2</a:t>
            </a:r>
            <a:r>
              <a:rPr lang="ja-JP" altLang="en-US" sz="2000" dirty="0"/>
              <a:t>ヵ月齢以上の全年齢に適用</a:t>
            </a:r>
            <a:endParaRPr lang="en-US" altLang="ja-JP" sz="2000" dirty="0"/>
          </a:p>
          <a:p>
            <a:pPr eaLnBrk="1" hangingPunct="1"/>
            <a:r>
              <a:rPr lang="en-US" altLang="ja-JP" sz="2000" dirty="0"/>
              <a:t>2023</a:t>
            </a:r>
            <a:r>
              <a:rPr lang="ja-JP" altLang="en-US" sz="2000" dirty="0"/>
              <a:t>年</a:t>
            </a:r>
            <a:r>
              <a:rPr lang="en-US" altLang="ja-JP" sz="2000" dirty="0"/>
              <a:t>3</a:t>
            </a:r>
            <a:r>
              <a:rPr lang="ja-JP" altLang="en-US" sz="2000" dirty="0"/>
              <a:t>月　</a:t>
            </a:r>
            <a:r>
              <a:rPr lang="en-US" altLang="ja-JP" sz="2000" dirty="0">
                <a:solidFill>
                  <a:srgbClr val="FF0000"/>
                </a:solidFill>
              </a:rPr>
              <a:t>5</a:t>
            </a:r>
            <a:r>
              <a:rPr lang="ja-JP" altLang="en-US" sz="2000" dirty="0">
                <a:solidFill>
                  <a:srgbClr val="FF0000"/>
                </a:solidFill>
              </a:rPr>
              <a:t>種混合ワクチン</a:t>
            </a:r>
            <a:r>
              <a:rPr lang="en-US" altLang="ja-JP" sz="2000" dirty="0">
                <a:solidFill>
                  <a:srgbClr val="FF0000"/>
                </a:solidFill>
              </a:rPr>
              <a:t>(DPT-IPV-Hib) </a:t>
            </a:r>
            <a:r>
              <a:rPr lang="ja-JP" altLang="en-US" sz="2000" dirty="0">
                <a:solidFill>
                  <a:srgbClr val="FF0000"/>
                </a:solidFill>
              </a:rPr>
              <a:t>ゴービック</a:t>
            </a:r>
            <a:r>
              <a:rPr lang="en-US" altLang="ja-JP" sz="2000" dirty="0">
                <a:solidFill>
                  <a:srgbClr val="FF0000"/>
                </a:solidFill>
              </a:rPr>
              <a:t>(R)</a:t>
            </a:r>
            <a:r>
              <a:rPr lang="ja-JP" altLang="en-US" sz="2000" dirty="0"/>
              <a:t>承認</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HPV9</a:t>
            </a:r>
            <a:r>
              <a:rPr lang="ja-JP" altLang="en-US" sz="2000" dirty="0">
                <a:solidFill>
                  <a:srgbClr val="FF0000"/>
                </a:solidFill>
              </a:rPr>
              <a:t>の定期接種導入、</a:t>
            </a:r>
            <a:r>
              <a:rPr lang="en-US" altLang="ja-JP" sz="2000" dirty="0">
                <a:solidFill>
                  <a:srgbClr val="FF0000"/>
                </a:solidFill>
              </a:rPr>
              <a:t>2</a:t>
            </a:r>
            <a:r>
              <a:rPr lang="ja-JP" altLang="en-US" sz="2000" dirty="0">
                <a:solidFill>
                  <a:srgbClr val="FF0000"/>
                </a:solidFill>
              </a:rPr>
              <a:t>回接種法導入</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DPT-IPV</a:t>
            </a:r>
            <a:r>
              <a:rPr lang="ja-JP" altLang="en-US" sz="2000" dirty="0">
                <a:solidFill>
                  <a:srgbClr val="FF0000"/>
                </a:solidFill>
              </a:rPr>
              <a:t>の接種</a:t>
            </a:r>
            <a:r>
              <a:rPr lang="en-US" altLang="ja-JP" sz="2000" dirty="0">
                <a:solidFill>
                  <a:srgbClr val="FF0000"/>
                </a:solidFill>
              </a:rPr>
              <a:t>2</a:t>
            </a:r>
            <a:r>
              <a:rPr lang="ja-JP" altLang="en-US" sz="2000" dirty="0">
                <a:solidFill>
                  <a:srgbClr val="FF0000"/>
                </a:solidFill>
              </a:rPr>
              <a:t>か月齢以上にひきさげ</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6</a:t>
            </a:r>
            <a:r>
              <a:rPr lang="ja-JP" altLang="en-US" sz="2000" dirty="0"/>
              <a:t>月　シングリックス　１８才以上のハイリスク者に適用拡大</a:t>
            </a:r>
            <a:endParaRPr lang="en-US" altLang="ja-JP" sz="2000" dirty="0"/>
          </a:p>
          <a:p>
            <a:pPr eaLnBrk="1" hangingPunct="1"/>
            <a:r>
              <a:rPr lang="en-US" altLang="ja-JP" sz="2000" dirty="0"/>
              <a:t>2023</a:t>
            </a:r>
            <a:r>
              <a:rPr lang="ja-JP" altLang="en-US" sz="2000" dirty="0"/>
              <a:t>年</a:t>
            </a:r>
            <a:r>
              <a:rPr lang="en-US" altLang="ja-JP" sz="2000" dirty="0"/>
              <a:t>6</a:t>
            </a:r>
            <a:r>
              <a:rPr lang="ja-JP" altLang="en-US" sz="2000" dirty="0"/>
              <a:t>月　アクトヒブ　</a:t>
            </a:r>
            <a:r>
              <a:rPr lang="en-US" altLang="ja-JP" sz="2000" dirty="0"/>
              <a:t>2</a:t>
            </a:r>
            <a:r>
              <a:rPr lang="ja-JP" altLang="en-US" sz="2000" dirty="0"/>
              <a:t>ヵ月齢以上</a:t>
            </a:r>
            <a:r>
              <a:rPr lang="en-US" altLang="ja-JP" sz="2000" dirty="0"/>
              <a:t>j</a:t>
            </a:r>
            <a:r>
              <a:rPr lang="ja-JP" altLang="en-US" sz="2000" dirty="0"/>
              <a:t>の全年齢に適用拡大</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9</a:t>
            </a:r>
            <a:r>
              <a:rPr lang="ja-JP" altLang="en-US" sz="2000" dirty="0"/>
              <a:t>月　</a:t>
            </a:r>
            <a:r>
              <a:rPr lang="en-US" altLang="ja-JP" sz="2000" dirty="0">
                <a:solidFill>
                  <a:srgbClr val="FF0000"/>
                </a:solidFill>
              </a:rPr>
              <a:t> 5</a:t>
            </a:r>
            <a:r>
              <a:rPr lang="ja-JP" altLang="en-US" sz="2000" dirty="0">
                <a:solidFill>
                  <a:srgbClr val="FF0000"/>
                </a:solidFill>
              </a:rPr>
              <a:t>種混合ワクチン</a:t>
            </a:r>
            <a:r>
              <a:rPr lang="en-US" altLang="ja-JP" sz="2000" dirty="0">
                <a:solidFill>
                  <a:srgbClr val="FF0000"/>
                </a:solidFill>
              </a:rPr>
              <a:t>(DPT-IPV-Hib)</a:t>
            </a:r>
            <a:r>
              <a:rPr lang="ja-JP" altLang="en-US" sz="2000" dirty="0">
                <a:solidFill>
                  <a:srgbClr val="FF0000"/>
                </a:solidFill>
              </a:rPr>
              <a:t>　クイントバック</a:t>
            </a:r>
            <a:r>
              <a:rPr lang="en-US" altLang="ja-JP" sz="2000" dirty="0">
                <a:solidFill>
                  <a:srgbClr val="FF0000"/>
                </a:solidFill>
              </a:rPr>
              <a:t>(R)</a:t>
            </a:r>
            <a:r>
              <a:rPr lang="ja-JP" altLang="en-US" sz="2000" dirty="0"/>
              <a:t>承認</a:t>
            </a:r>
            <a:endParaRPr lang="en-US" altLang="ja-JP" sz="2000" dirty="0"/>
          </a:p>
        </p:txBody>
      </p:sp>
      <p:sp>
        <p:nvSpPr>
          <p:cNvPr id="7172" name="テキスト ボックス 4">
            <a:extLst>
              <a:ext uri="{FF2B5EF4-FFF2-40B4-BE49-F238E27FC236}">
                <a16:creationId xmlns:a16="http://schemas.microsoft.com/office/drawing/2014/main" id="{F1210321-FBE9-4176-9207-9EFD356A2523}"/>
              </a:ext>
            </a:extLst>
          </p:cNvPr>
          <p:cNvSpPr txBox="1">
            <a:spLocks noChangeArrowheads="1"/>
          </p:cNvSpPr>
          <p:nvPr/>
        </p:nvSpPr>
        <p:spPr bwMode="auto">
          <a:xfrm>
            <a:off x="6876256" y="6564817"/>
            <a:ext cx="35066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100" dirty="0"/>
              <a:t>名鉄病院予防接種センター作成</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C54065-2F77-1795-E7F0-F540C42FDDD8}"/>
              </a:ext>
            </a:extLst>
          </p:cNvPr>
          <p:cNvSpPr>
            <a:spLocks noGrp="1"/>
          </p:cNvSpPr>
          <p:nvPr>
            <p:ph type="title"/>
          </p:nvPr>
        </p:nvSpPr>
        <p:spPr/>
        <p:txBody>
          <a:bodyPr/>
          <a:lstStyle/>
          <a:p>
            <a:r>
              <a:rPr lang="ja-JP" altLang="en-US" dirty="0"/>
              <a:t>コロナワクチン、打つかどうか</a:t>
            </a:r>
            <a:r>
              <a:rPr lang="en-US" altLang="ja-JP" dirty="0"/>
              <a:t>(</a:t>
            </a:r>
            <a:r>
              <a:rPr lang="ja-JP" altLang="en-US" dirty="0"/>
              <a:t>私見</a:t>
            </a:r>
            <a:r>
              <a:rPr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40530551-0D95-DA20-6B75-C732B0554FA6}"/>
              </a:ext>
            </a:extLst>
          </p:cNvPr>
          <p:cNvSpPr>
            <a:spLocks noGrp="1"/>
          </p:cNvSpPr>
          <p:nvPr>
            <p:ph idx="1"/>
          </p:nvPr>
        </p:nvSpPr>
        <p:spPr/>
        <p:txBody>
          <a:bodyPr/>
          <a:lstStyle/>
          <a:p>
            <a:r>
              <a:rPr kumimoji="1" lang="ja-JP" altLang="en-US" sz="2000" dirty="0"/>
              <a:t>接種のデメリット：</a:t>
            </a:r>
            <a:endParaRPr kumimoji="1" lang="en-US" altLang="ja-JP" sz="2000" dirty="0"/>
          </a:p>
          <a:p>
            <a:pPr lvl="1"/>
            <a:r>
              <a:rPr kumimoji="1" lang="ja-JP" altLang="en-US" sz="1800" dirty="0"/>
              <a:t>コロナワクチン接種後約</a:t>
            </a:r>
            <a:r>
              <a:rPr kumimoji="1" lang="en-US" altLang="ja-JP" sz="1800" dirty="0"/>
              <a:t>2</a:t>
            </a:r>
            <a:r>
              <a:rPr kumimoji="1" lang="ja-JP" altLang="en-US" sz="1800" dirty="0"/>
              <a:t>週間後に</a:t>
            </a:r>
            <a:r>
              <a:rPr kumimoji="1" lang="ja-JP" altLang="en-US" sz="1800" b="1" dirty="0"/>
              <a:t>手足の麻痺</a:t>
            </a:r>
            <a:r>
              <a:rPr kumimoji="1" lang="ja-JP" altLang="en-US" sz="1800" dirty="0"/>
              <a:t>を発症し、何年も日常生活に支障をきたしている人がいる。病因不明、検査値正常、神経伝達速度正常</a:t>
            </a:r>
            <a:endParaRPr kumimoji="1" lang="en-US" altLang="ja-JP" sz="1800" dirty="0"/>
          </a:p>
          <a:p>
            <a:pPr lvl="1"/>
            <a:r>
              <a:rPr lang="ja-JP" altLang="en-US" sz="1800" dirty="0"/>
              <a:t>コロナワクチン接種後、</a:t>
            </a:r>
            <a:r>
              <a:rPr lang="en-US" altLang="ja-JP" sz="1800" dirty="0"/>
              <a:t>1</a:t>
            </a:r>
            <a:r>
              <a:rPr lang="ja-JP" altLang="en-US" sz="1800" dirty="0"/>
              <a:t>ヵ月くらい倦怠感が続く人がいる。</a:t>
            </a:r>
            <a:endParaRPr lang="en-US" altLang="ja-JP" sz="1800" dirty="0"/>
          </a:p>
          <a:p>
            <a:pPr lvl="1"/>
            <a:r>
              <a:rPr lang="ja-JP" altLang="en-US" sz="1800" dirty="0"/>
              <a:t>発病予防効果↓　重症化予防効果に期待</a:t>
            </a:r>
            <a:endParaRPr kumimoji="1" lang="en-US" altLang="ja-JP" sz="2000" dirty="0"/>
          </a:p>
          <a:p>
            <a:r>
              <a:rPr lang="ja-JP" altLang="en-US" sz="2000" dirty="0"/>
              <a:t>発病のデメリット、疾病負担：</a:t>
            </a:r>
            <a:endParaRPr lang="en-US" altLang="ja-JP" sz="2000" dirty="0"/>
          </a:p>
          <a:p>
            <a:pPr lvl="1"/>
            <a:r>
              <a:rPr kumimoji="1" lang="ja-JP" altLang="en-US" sz="1800" dirty="0"/>
              <a:t>２０２０</a:t>
            </a:r>
            <a:r>
              <a:rPr kumimoji="1" lang="en-US" altLang="ja-JP" sz="1800" dirty="0"/>
              <a:t>~</a:t>
            </a:r>
            <a:r>
              <a:rPr kumimoji="1" lang="ja-JP" altLang="en-US" sz="1800" dirty="0"/>
              <a:t>２０２１は、死者・重傷者多数。</a:t>
            </a:r>
            <a:endParaRPr kumimoji="1" lang="en-US" altLang="ja-JP" sz="1800" dirty="0"/>
          </a:p>
          <a:p>
            <a:pPr lvl="1"/>
            <a:r>
              <a:rPr lang="ja-JP" altLang="en-US" sz="1800" dirty="0"/>
              <a:t>２０２３</a:t>
            </a:r>
            <a:r>
              <a:rPr lang="en-US" altLang="ja-JP" sz="1800" dirty="0"/>
              <a:t>~</a:t>
            </a:r>
            <a:r>
              <a:rPr lang="ja-JP" altLang="en-US" sz="1800" dirty="0"/>
              <a:t>２０２４に、重症化率、死亡率は低下。若い人は重症化しない傾向。</a:t>
            </a:r>
            <a:endParaRPr lang="en-US" altLang="ja-JP" sz="1800" dirty="0"/>
          </a:p>
          <a:p>
            <a:pPr lvl="1"/>
            <a:r>
              <a:rPr lang="ja-JP" altLang="en-US" sz="1800" dirty="0"/>
              <a:t>市中の抗体陽性率は高くなった。もう大流行は起きないだろう。</a:t>
            </a:r>
            <a:endParaRPr lang="en-US" altLang="ja-JP" sz="1800" dirty="0"/>
          </a:p>
          <a:p>
            <a:pPr lvl="1"/>
            <a:r>
              <a:rPr lang="ja-JP" altLang="en-US" sz="1800" dirty="0"/>
              <a:t>味覚障害、嗅覚障害は頻度が比較的高い。</a:t>
            </a:r>
            <a:endParaRPr lang="en-US" altLang="ja-JP" sz="1800" dirty="0"/>
          </a:p>
          <a:p>
            <a:r>
              <a:rPr lang="ja-JP" altLang="en-US" sz="2000" b="1" dirty="0"/>
              <a:t>接種推奨者</a:t>
            </a:r>
            <a:r>
              <a:rPr lang="ja-JP" altLang="en-US" sz="2000" dirty="0"/>
              <a:t>：</a:t>
            </a:r>
            <a:endParaRPr lang="en-US" altLang="ja-JP" sz="2000" dirty="0"/>
          </a:p>
          <a:p>
            <a:pPr lvl="1"/>
            <a:r>
              <a:rPr lang="ja-JP" altLang="en-US" sz="1800" dirty="0"/>
              <a:t>重症化リスクの高い人　＝　</a:t>
            </a:r>
            <a:r>
              <a:rPr lang="ja-JP" altLang="en-US" sz="1800" b="1" dirty="0"/>
              <a:t>全身状態の悪い高齢者</a:t>
            </a:r>
            <a:r>
              <a:rPr lang="ja-JP" altLang="en-US" sz="1800" dirty="0"/>
              <a:t>、</a:t>
            </a:r>
            <a:r>
              <a:rPr lang="ja-JP" altLang="en-US" sz="1800" b="1" dirty="0"/>
              <a:t>基礎疾患の状態の悪い高齢者</a:t>
            </a:r>
            <a:endParaRPr lang="en-US" altLang="ja-JP" sz="1800" b="1" dirty="0"/>
          </a:p>
          <a:p>
            <a:r>
              <a:rPr lang="ja-JP" altLang="en-US" sz="2000" b="1" dirty="0"/>
              <a:t>接種非推奨（私見）</a:t>
            </a:r>
            <a:r>
              <a:rPr lang="ja-JP" altLang="en-US" sz="2000" dirty="0"/>
              <a:t>：</a:t>
            </a:r>
            <a:endParaRPr lang="en-US" altLang="ja-JP" sz="2000" dirty="0"/>
          </a:p>
          <a:p>
            <a:pPr lvl="1"/>
            <a:r>
              <a:rPr lang="en-US" altLang="ja-JP" sz="1800" dirty="0"/>
              <a:t>1</a:t>
            </a:r>
            <a:r>
              <a:rPr lang="ja-JP" altLang="en-US" sz="1800" dirty="0"/>
              <a:t>年以内に罹患歴あり　＝　たぶん予防可能</a:t>
            </a:r>
            <a:endParaRPr lang="en-US" altLang="ja-JP" sz="1800" dirty="0"/>
          </a:p>
          <a:p>
            <a:pPr lvl="1"/>
            <a:r>
              <a:rPr lang="ja-JP" altLang="en-US" sz="1800" dirty="0"/>
              <a:t>過去に罹患歴あり　＝　重症化予防</a:t>
            </a:r>
            <a:endParaRPr lang="en-US" altLang="ja-JP" sz="1800" dirty="0"/>
          </a:p>
          <a:p>
            <a:pPr lvl="1"/>
            <a:r>
              <a:rPr lang="ja-JP" altLang="en-US" sz="1800" dirty="0"/>
              <a:t>過去につらい副反応　＝　副反応の悪化リスク</a:t>
            </a:r>
            <a:endParaRPr lang="en-US" altLang="ja-JP" sz="1800" dirty="0"/>
          </a:p>
          <a:p>
            <a:pPr lvl="1"/>
            <a:endParaRPr lang="en-US" altLang="ja-JP" sz="1800" dirty="0"/>
          </a:p>
          <a:p>
            <a:pPr lvl="1"/>
            <a:endParaRPr lang="en-US" altLang="ja-JP" sz="1800" dirty="0"/>
          </a:p>
          <a:p>
            <a:endParaRPr lang="en-US" altLang="ja-JP" sz="2000" dirty="0"/>
          </a:p>
          <a:p>
            <a:endParaRPr lang="en-US" altLang="ja-JP" sz="2000" dirty="0"/>
          </a:p>
          <a:p>
            <a:endParaRPr kumimoji="1" lang="ja-JP" altLang="en-US" sz="2000" dirty="0"/>
          </a:p>
        </p:txBody>
      </p:sp>
    </p:spTree>
    <p:extLst>
      <p:ext uri="{BB962C8B-B14F-4D97-AF65-F5344CB8AC3E}">
        <p14:creationId xmlns:p14="http://schemas.microsoft.com/office/powerpoint/2010/main" val="2369135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5DC25-FAE8-24F0-9C3B-3D6CF5C5B4A2}"/>
              </a:ext>
            </a:extLst>
          </p:cNvPr>
          <p:cNvSpPr>
            <a:spLocks noGrp="1"/>
          </p:cNvSpPr>
          <p:nvPr>
            <p:ph type="title"/>
          </p:nvPr>
        </p:nvSpPr>
        <p:spPr/>
        <p:txBody>
          <a:bodyPr/>
          <a:lstStyle/>
          <a:p>
            <a:r>
              <a:rPr kumimoji="1" lang="ja-JP" altLang="en-US" dirty="0"/>
              <a:t>肺炎球菌予防</a:t>
            </a:r>
          </a:p>
        </p:txBody>
      </p:sp>
      <p:sp>
        <p:nvSpPr>
          <p:cNvPr id="3" name="コンテンツ プレースホルダー 2">
            <a:extLst>
              <a:ext uri="{FF2B5EF4-FFF2-40B4-BE49-F238E27FC236}">
                <a16:creationId xmlns:a16="http://schemas.microsoft.com/office/drawing/2014/main" id="{BBCD1720-FEF7-5531-A681-6191303CE8C7}"/>
              </a:ext>
            </a:extLst>
          </p:cNvPr>
          <p:cNvSpPr>
            <a:spLocks noGrp="1"/>
          </p:cNvSpPr>
          <p:nvPr>
            <p:ph idx="1"/>
          </p:nvPr>
        </p:nvSpPr>
        <p:spPr/>
        <p:txBody>
          <a:bodyPr/>
          <a:lstStyle/>
          <a:p>
            <a:endParaRPr kumimoji="1" lang="en-US" altLang="ja-JP" dirty="0"/>
          </a:p>
          <a:p>
            <a:r>
              <a:rPr kumimoji="1" lang="ja-JP" altLang="en-US" dirty="0"/>
              <a:t>莢膜型細菌の病原性が高い。</a:t>
            </a:r>
            <a:endParaRPr kumimoji="1" lang="en-US" altLang="ja-JP" dirty="0"/>
          </a:p>
          <a:p>
            <a:r>
              <a:rPr lang="ja-JP" altLang="en-US" dirty="0"/>
              <a:t>ポリサッカライドワクチンは有効性、持続時間が短い</a:t>
            </a:r>
            <a:endParaRPr lang="en-US" altLang="ja-JP" dirty="0"/>
          </a:p>
          <a:p>
            <a:pPr lvl="1"/>
            <a:r>
              <a:rPr kumimoji="1" lang="en-US" altLang="ja-JP" dirty="0"/>
              <a:t>2</a:t>
            </a:r>
            <a:r>
              <a:rPr kumimoji="1" lang="ja-JP" altLang="en-US" dirty="0"/>
              <a:t>才未満に無効</a:t>
            </a:r>
            <a:endParaRPr kumimoji="1" lang="en-US" altLang="ja-JP" dirty="0"/>
          </a:p>
          <a:p>
            <a:pPr lvl="1"/>
            <a:r>
              <a:rPr lang="ja-JP" altLang="en-US" dirty="0"/>
              <a:t>免疫記憶はできない</a:t>
            </a:r>
            <a:endParaRPr kumimoji="1" lang="en-US" altLang="ja-JP" dirty="0"/>
          </a:p>
          <a:p>
            <a:r>
              <a:rPr kumimoji="1" lang="ja-JP" altLang="en-US" dirty="0"/>
              <a:t>結合型ワクチンはポリサッカライドワクチンを改良</a:t>
            </a:r>
            <a:endParaRPr kumimoji="1" lang="en-US" altLang="ja-JP" dirty="0"/>
          </a:p>
          <a:p>
            <a:r>
              <a:rPr kumimoji="1" lang="ja-JP" altLang="en-US" dirty="0"/>
              <a:t>ポリサッカライドワクチンは、同等の結合型ワクチンが流通したら不要になり消えていくもの。</a:t>
            </a:r>
            <a:endParaRPr kumimoji="1" lang="en-US" altLang="ja-JP" dirty="0"/>
          </a:p>
          <a:p>
            <a:pPr lvl="1"/>
            <a:r>
              <a:rPr lang="en-US" altLang="ja-JP" dirty="0"/>
              <a:t>Hib</a:t>
            </a:r>
            <a:r>
              <a:rPr lang="ja-JP" altLang="en-US" dirty="0"/>
              <a:t>、髄膜炎菌</a:t>
            </a:r>
            <a:endParaRPr lang="en-US" altLang="ja-JP" dirty="0"/>
          </a:p>
        </p:txBody>
      </p:sp>
    </p:spTree>
    <p:extLst>
      <p:ext uri="{BB962C8B-B14F-4D97-AF65-F5344CB8AC3E}">
        <p14:creationId xmlns:p14="http://schemas.microsoft.com/office/powerpoint/2010/main" val="3717491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6D871-9CB3-7EDB-6C22-CAA11C9974BA}"/>
              </a:ext>
            </a:extLst>
          </p:cNvPr>
          <p:cNvSpPr>
            <a:spLocks noGrp="1"/>
          </p:cNvSpPr>
          <p:nvPr>
            <p:ph type="title"/>
          </p:nvPr>
        </p:nvSpPr>
        <p:spPr/>
        <p:txBody>
          <a:bodyPr/>
          <a:lstStyle/>
          <a:p>
            <a:r>
              <a:rPr kumimoji="1" lang="ja-JP" altLang="en-US" dirty="0"/>
              <a:t>結合型肺炎球菌</a:t>
            </a:r>
            <a:r>
              <a:rPr kumimoji="1" lang="en-US" altLang="ja-JP" dirty="0"/>
              <a:t>20</a:t>
            </a:r>
            <a:r>
              <a:rPr kumimoji="1" lang="ja-JP" altLang="en-US" dirty="0"/>
              <a:t>価発売</a:t>
            </a:r>
          </a:p>
        </p:txBody>
      </p:sp>
      <p:sp>
        <p:nvSpPr>
          <p:cNvPr id="3" name="コンテンツ プレースホルダー 2">
            <a:extLst>
              <a:ext uri="{FF2B5EF4-FFF2-40B4-BE49-F238E27FC236}">
                <a16:creationId xmlns:a16="http://schemas.microsoft.com/office/drawing/2014/main" id="{1927B89A-4B25-DD54-014B-50DF1EAA3D6E}"/>
              </a:ext>
            </a:extLst>
          </p:cNvPr>
          <p:cNvSpPr>
            <a:spLocks noGrp="1"/>
          </p:cNvSpPr>
          <p:nvPr>
            <p:ph idx="1"/>
          </p:nvPr>
        </p:nvSpPr>
        <p:spPr/>
        <p:txBody>
          <a:bodyPr/>
          <a:lstStyle/>
          <a:p>
            <a:r>
              <a:rPr kumimoji="1" lang="ja-JP" altLang="en-US" dirty="0"/>
              <a:t>ポリサッカライドワクチン　</a:t>
            </a:r>
            <a:r>
              <a:rPr kumimoji="1" lang="en-US" altLang="ja-JP" dirty="0"/>
              <a:t>23</a:t>
            </a:r>
            <a:r>
              <a:rPr kumimoji="1" lang="ja-JP" altLang="en-US" dirty="0"/>
              <a:t>価</a:t>
            </a:r>
            <a:endParaRPr lang="en-US" altLang="ja-JP" dirty="0"/>
          </a:p>
          <a:p>
            <a:r>
              <a:rPr kumimoji="1" lang="ja-JP" altLang="en-US" dirty="0"/>
              <a:t>結合型ワクチン　</a:t>
            </a:r>
            <a:endParaRPr kumimoji="1" lang="en-US" altLang="ja-JP" dirty="0"/>
          </a:p>
          <a:p>
            <a:pPr lvl="1"/>
            <a:r>
              <a:rPr lang="ja-JP" altLang="en-US" dirty="0"/>
              <a:t>（７価）　</a:t>
            </a:r>
            <a:r>
              <a:rPr kumimoji="1" lang="ja-JP" altLang="en-US" dirty="0"/>
              <a:t>（１０価）　</a:t>
            </a:r>
            <a:r>
              <a:rPr lang="ja-JP" altLang="en-US" dirty="0"/>
              <a:t>（１３価）　　←販売中止</a:t>
            </a:r>
            <a:endParaRPr lang="en-US" altLang="ja-JP" dirty="0"/>
          </a:p>
          <a:p>
            <a:pPr lvl="1"/>
            <a:r>
              <a:rPr kumimoji="1" lang="ja-JP" altLang="en-US" dirty="0"/>
              <a:t>１５価</a:t>
            </a:r>
            <a:endParaRPr kumimoji="1" lang="en-US" altLang="ja-JP" dirty="0"/>
          </a:p>
          <a:p>
            <a:pPr lvl="1"/>
            <a:r>
              <a:rPr lang="ja-JP" altLang="en-US" dirty="0"/>
              <a:t>２０価</a:t>
            </a:r>
            <a:r>
              <a:rPr lang="en-US" altLang="ja-JP" dirty="0"/>
              <a:t>	</a:t>
            </a:r>
            <a:r>
              <a:rPr lang="ja-JP" altLang="en-US" dirty="0"/>
              <a:t>２０２４年９月発売　</a:t>
            </a:r>
            <a:endParaRPr lang="en-US" altLang="ja-JP" dirty="0"/>
          </a:p>
          <a:p>
            <a:pPr lvl="1"/>
            <a:endParaRPr kumimoji="1" lang="en-US" altLang="ja-JP" dirty="0"/>
          </a:p>
          <a:p>
            <a:r>
              <a:rPr kumimoji="1" lang="ja-JP" altLang="en-US" dirty="0"/>
              <a:t>結合型２０価は、ポリサッカライド２３価と同等の血清型カバー率と考えられている。</a:t>
            </a:r>
            <a:endParaRPr kumimoji="1" lang="en-US" altLang="ja-JP" dirty="0"/>
          </a:p>
          <a:p>
            <a:r>
              <a:rPr kumimoji="1" lang="ja-JP" altLang="en-US" dirty="0"/>
              <a:t>結合型ができたら、ポリサッカライドは役目を終えるのが一般的</a:t>
            </a:r>
            <a:endParaRPr kumimoji="1" lang="en-US" altLang="ja-JP" dirty="0"/>
          </a:p>
        </p:txBody>
      </p:sp>
    </p:spTree>
    <p:extLst>
      <p:ext uri="{BB962C8B-B14F-4D97-AF65-F5344CB8AC3E}">
        <p14:creationId xmlns:p14="http://schemas.microsoft.com/office/powerpoint/2010/main" val="316381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E0A2798-3CD8-296D-21A3-3CA759C5A767}"/>
              </a:ext>
            </a:extLst>
          </p:cNvPr>
          <p:cNvPicPr>
            <a:picLocks noChangeAspect="1"/>
          </p:cNvPicPr>
          <p:nvPr/>
        </p:nvPicPr>
        <p:blipFill>
          <a:blip r:embed="rId3"/>
          <a:stretch>
            <a:fillRect/>
          </a:stretch>
        </p:blipFill>
        <p:spPr>
          <a:xfrm>
            <a:off x="1973034" y="3429000"/>
            <a:ext cx="7170966" cy="2946972"/>
          </a:xfrm>
          <a:prstGeom prst="rect">
            <a:avLst/>
          </a:prstGeom>
        </p:spPr>
      </p:pic>
      <p:sp>
        <p:nvSpPr>
          <p:cNvPr id="2" name="タイトル 1">
            <a:extLst>
              <a:ext uri="{FF2B5EF4-FFF2-40B4-BE49-F238E27FC236}">
                <a16:creationId xmlns:a16="http://schemas.microsoft.com/office/drawing/2014/main" id="{52A7E5F8-ED4B-B31D-74F0-6E3B3C74926D}"/>
              </a:ext>
            </a:extLst>
          </p:cNvPr>
          <p:cNvSpPr>
            <a:spLocks noGrp="1"/>
          </p:cNvSpPr>
          <p:nvPr>
            <p:ph type="title"/>
          </p:nvPr>
        </p:nvSpPr>
        <p:spPr/>
        <p:txBody>
          <a:bodyPr/>
          <a:lstStyle/>
          <a:p>
            <a:r>
              <a:rPr kumimoji="1" lang="ja-JP" altLang="en-US" dirty="0"/>
              <a:t>高齢者肺炎球菌ワクチンの考え方</a:t>
            </a:r>
          </a:p>
        </p:txBody>
      </p:sp>
      <p:sp>
        <p:nvSpPr>
          <p:cNvPr id="3" name="コンテンツ プレースホルダー 2">
            <a:extLst>
              <a:ext uri="{FF2B5EF4-FFF2-40B4-BE49-F238E27FC236}">
                <a16:creationId xmlns:a16="http://schemas.microsoft.com/office/drawing/2014/main" id="{5F04A409-0133-4B40-B80B-4BBE2B1FC7F3}"/>
              </a:ext>
            </a:extLst>
          </p:cNvPr>
          <p:cNvSpPr>
            <a:spLocks noGrp="1"/>
          </p:cNvSpPr>
          <p:nvPr>
            <p:ph idx="1"/>
          </p:nvPr>
        </p:nvSpPr>
        <p:spPr>
          <a:xfrm>
            <a:off x="228600" y="1143000"/>
            <a:ext cx="8915400" cy="5562600"/>
          </a:xfrm>
        </p:spPr>
        <p:txBody>
          <a:bodyPr/>
          <a:lstStyle/>
          <a:p>
            <a:r>
              <a:rPr lang="ja-JP" altLang="en-US" sz="2000" dirty="0"/>
              <a:t>行政的には、</a:t>
            </a:r>
            <a:r>
              <a:rPr lang="en-US" altLang="ja-JP" sz="2000" dirty="0"/>
              <a:t>65</a:t>
            </a:r>
            <a:r>
              <a:rPr lang="ja-JP" altLang="en-US" sz="2000" dirty="0"/>
              <a:t>才にポリサッカライド</a:t>
            </a:r>
            <a:r>
              <a:rPr lang="en-US" altLang="ja-JP" sz="2000" dirty="0"/>
              <a:t>23</a:t>
            </a:r>
            <a:r>
              <a:rPr lang="ja-JP" altLang="en-US" sz="2000" dirty="0"/>
              <a:t>価を</a:t>
            </a:r>
            <a:r>
              <a:rPr lang="en-US" altLang="ja-JP" sz="2000" dirty="0"/>
              <a:t>1</a:t>
            </a:r>
            <a:r>
              <a:rPr lang="ja-JP" altLang="en-US" sz="2000" dirty="0"/>
              <a:t>回定期接種</a:t>
            </a:r>
            <a:endParaRPr lang="en-US" altLang="ja-JP" sz="2000" dirty="0"/>
          </a:p>
          <a:p>
            <a:r>
              <a:rPr lang="ja-JP" altLang="en-US" sz="2000" dirty="0"/>
              <a:t>医学的に</a:t>
            </a:r>
            <a:r>
              <a:rPr kumimoji="1" lang="ja-JP" altLang="en-US" sz="2000" dirty="0"/>
              <a:t>は、結合型</a:t>
            </a:r>
            <a:r>
              <a:rPr kumimoji="1" lang="en-US" altLang="ja-JP" sz="2000" dirty="0"/>
              <a:t>20</a:t>
            </a:r>
            <a:r>
              <a:rPr lang="ja-JP" altLang="en-US" sz="2000" dirty="0"/>
              <a:t>価を</a:t>
            </a:r>
            <a:r>
              <a:rPr lang="en-US" altLang="ja-JP" sz="2000" dirty="0"/>
              <a:t>1</a:t>
            </a:r>
            <a:r>
              <a:rPr lang="ja-JP" altLang="en-US" sz="2000" dirty="0"/>
              <a:t>回接種で終了がベスト。</a:t>
            </a:r>
            <a:endParaRPr lang="en-US" altLang="ja-JP" sz="2000" dirty="0"/>
          </a:p>
          <a:p>
            <a:pPr lvl="1"/>
            <a:r>
              <a:rPr kumimoji="1" lang="ja-JP" altLang="en-US" sz="1800" dirty="0"/>
              <a:t>ポリサッカライド</a:t>
            </a:r>
            <a:r>
              <a:rPr kumimoji="1" lang="en-US" altLang="ja-JP" sz="1800" dirty="0"/>
              <a:t>23</a:t>
            </a:r>
            <a:r>
              <a:rPr kumimoji="1" lang="ja-JP" altLang="en-US" sz="1800" dirty="0"/>
              <a:t>価を接種しても、</a:t>
            </a:r>
            <a:r>
              <a:rPr kumimoji="1" lang="en-US" altLang="ja-JP" sz="1800" dirty="0"/>
              <a:t>5</a:t>
            </a:r>
            <a:r>
              <a:rPr kumimoji="1" lang="ja-JP" altLang="en-US" sz="1800" dirty="0"/>
              <a:t>年後に結合型</a:t>
            </a:r>
            <a:r>
              <a:rPr kumimoji="1" lang="en-US" altLang="ja-JP" sz="1800" dirty="0"/>
              <a:t>20</a:t>
            </a:r>
            <a:r>
              <a:rPr kumimoji="1" lang="ja-JP" altLang="en-US" sz="1800" dirty="0"/>
              <a:t>価が推奨されている。</a:t>
            </a:r>
            <a:endParaRPr kumimoji="1" lang="en-US" altLang="ja-JP" sz="1800" dirty="0"/>
          </a:p>
          <a:p>
            <a:pPr lvl="1"/>
            <a:r>
              <a:rPr kumimoji="1" lang="ja-JP" altLang="en-US" sz="1800" dirty="0"/>
              <a:t>それならば、最初から結合型</a:t>
            </a:r>
            <a:r>
              <a:rPr kumimoji="1" lang="en-US" altLang="ja-JP" sz="1800" dirty="0"/>
              <a:t>20</a:t>
            </a:r>
            <a:r>
              <a:rPr kumimoji="1" lang="ja-JP" altLang="en-US" sz="1800" dirty="0"/>
              <a:t>価を接種する方が合理的。</a:t>
            </a:r>
            <a:endParaRPr kumimoji="1" lang="en-US" altLang="ja-JP" sz="1800" dirty="0"/>
          </a:p>
          <a:p>
            <a:pPr lvl="1"/>
            <a:r>
              <a:rPr kumimoji="1" lang="ja-JP" altLang="en-US" sz="1800" dirty="0"/>
              <a:t>過去に</a:t>
            </a:r>
            <a:r>
              <a:rPr kumimoji="1" lang="en-US" altLang="ja-JP" sz="1800" dirty="0"/>
              <a:t>23</a:t>
            </a:r>
            <a:r>
              <a:rPr kumimoji="1" lang="ja-JP" altLang="en-US" sz="1800" dirty="0"/>
              <a:t>価を接種していたら、</a:t>
            </a:r>
            <a:r>
              <a:rPr kumimoji="1" lang="en-US" altLang="ja-JP" sz="1800" dirty="0"/>
              <a:t>1</a:t>
            </a:r>
            <a:r>
              <a:rPr kumimoji="1" lang="ja-JP" altLang="en-US" sz="1800" dirty="0"/>
              <a:t>年以上間隔をあけて</a:t>
            </a:r>
            <a:r>
              <a:rPr kumimoji="1" lang="en-US" altLang="ja-JP" sz="1800" dirty="0"/>
              <a:t>20</a:t>
            </a:r>
            <a:r>
              <a:rPr kumimoji="1" lang="ja-JP" altLang="en-US" sz="1800" dirty="0"/>
              <a:t>価</a:t>
            </a:r>
            <a:endParaRPr kumimoji="1" lang="en-US" altLang="ja-JP" sz="1800" dirty="0"/>
          </a:p>
          <a:p>
            <a:pPr lvl="1"/>
            <a:r>
              <a:rPr kumimoji="1" lang="ja-JP" altLang="en-US" sz="1800" dirty="0"/>
              <a:t>過去に</a:t>
            </a:r>
            <a:r>
              <a:rPr kumimoji="1" lang="en-US" altLang="ja-JP" sz="1800" dirty="0"/>
              <a:t>13</a:t>
            </a:r>
            <a:r>
              <a:rPr kumimoji="1" lang="ja-JP" altLang="en-US" sz="1800" dirty="0"/>
              <a:t>価や</a:t>
            </a:r>
            <a:r>
              <a:rPr kumimoji="1" lang="en-US" altLang="ja-JP" sz="1800" dirty="0"/>
              <a:t>15</a:t>
            </a:r>
            <a:r>
              <a:rPr lang="ja-JP" altLang="en-US" sz="1800" dirty="0"/>
              <a:t>価を接種していたら、</a:t>
            </a:r>
            <a:r>
              <a:rPr lang="en-US" altLang="ja-JP" sz="1800" dirty="0"/>
              <a:t>5</a:t>
            </a:r>
            <a:r>
              <a:rPr lang="ja-JP" altLang="en-US" sz="1800" dirty="0"/>
              <a:t>年程度以上間隔をあけて</a:t>
            </a:r>
            <a:r>
              <a:rPr lang="en-US" altLang="ja-JP" sz="1800" dirty="0"/>
              <a:t>20</a:t>
            </a:r>
            <a:r>
              <a:rPr lang="ja-JP" altLang="en-US" sz="1800" dirty="0"/>
              <a:t>価を検討</a:t>
            </a:r>
            <a:endParaRPr lang="en-US" altLang="ja-JP" sz="1800" dirty="0"/>
          </a:p>
          <a:p>
            <a:pPr lvl="1"/>
            <a:r>
              <a:rPr kumimoji="1" lang="ja-JP" altLang="en-US" sz="1800" dirty="0"/>
              <a:t>全身機能が低下してくるまでに接種を推奨</a:t>
            </a:r>
            <a:endParaRPr kumimoji="1" lang="en-US" altLang="ja-JP" sz="1800" dirty="0"/>
          </a:p>
          <a:p>
            <a:pPr lvl="1"/>
            <a:endParaRPr lang="en-US" altLang="ja-JP" sz="1800" dirty="0"/>
          </a:p>
        </p:txBody>
      </p:sp>
      <p:sp>
        <p:nvSpPr>
          <p:cNvPr id="6" name="テキスト ボックス 5">
            <a:extLst>
              <a:ext uri="{FF2B5EF4-FFF2-40B4-BE49-F238E27FC236}">
                <a16:creationId xmlns:a16="http://schemas.microsoft.com/office/drawing/2014/main" id="{B29D3BE1-E9B4-9502-7999-EBE9A2A0AC35}"/>
              </a:ext>
            </a:extLst>
          </p:cNvPr>
          <p:cNvSpPr txBox="1"/>
          <p:nvPr/>
        </p:nvSpPr>
        <p:spPr>
          <a:xfrm>
            <a:off x="564981" y="5997714"/>
            <a:ext cx="4469493" cy="707886"/>
          </a:xfrm>
          <a:prstGeom prst="rect">
            <a:avLst/>
          </a:prstGeom>
          <a:noFill/>
        </p:spPr>
        <p:txBody>
          <a:bodyPr wrap="none" rtlCol="0">
            <a:spAutoFit/>
          </a:bodyPr>
          <a:lstStyle/>
          <a:p>
            <a:r>
              <a:rPr lang="ja-JP" altLang="en-US" sz="1000" dirty="0"/>
              <a:t>日本呼吸器学会、日本感染症学会、日本ワクチン学会の合同委員会</a:t>
            </a:r>
            <a:endParaRPr lang="en-US" altLang="ja-JP" sz="1000" dirty="0"/>
          </a:p>
          <a:p>
            <a:r>
              <a:rPr lang="en-US" altLang="ja-JP" sz="1000" dirty="0"/>
              <a:t>65 </a:t>
            </a:r>
            <a:r>
              <a:rPr lang="ja-JP" altLang="en-US" sz="1000" dirty="0"/>
              <a:t>歳以上の成人に対する肺炎球菌ワクチン接種に関する考え方 </a:t>
            </a:r>
            <a:endParaRPr lang="en-US" altLang="ja-JP" sz="1000" dirty="0"/>
          </a:p>
          <a:p>
            <a:r>
              <a:rPr lang="ja-JP" altLang="en-US" sz="1000" dirty="0"/>
              <a:t>（第 </a:t>
            </a:r>
            <a:r>
              <a:rPr lang="en-US" altLang="ja-JP" sz="1000" dirty="0"/>
              <a:t>6 </a:t>
            </a:r>
            <a:r>
              <a:rPr lang="ja-JP" altLang="en-US" sz="1000" dirty="0"/>
              <a:t>版 </a:t>
            </a:r>
            <a:r>
              <a:rPr lang="en-US" altLang="ja-JP" sz="1000" dirty="0"/>
              <a:t>2024 </a:t>
            </a:r>
            <a:r>
              <a:rPr lang="ja-JP" altLang="en-US" sz="1000" dirty="0"/>
              <a:t>年 </a:t>
            </a:r>
            <a:r>
              <a:rPr lang="en-US" altLang="ja-JP" sz="1000" dirty="0"/>
              <a:t>9 </a:t>
            </a:r>
            <a:r>
              <a:rPr lang="ja-JP" altLang="en-US" sz="1000" dirty="0"/>
              <a:t>月 </a:t>
            </a:r>
            <a:r>
              <a:rPr lang="en-US" altLang="ja-JP" sz="1000" dirty="0"/>
              <a:t>6 </a:t>
            </a:r>
            <a:r>
              <a:rPr lang="ja-JP" altLang="en-US" sz="1000" dirty="0"/>
              <a:t>日）</a:t>
            </a:r>
            <a:endParaRPr lang="en-US" altLang="ja-JP" sz="1000" dirty="0"/>
          </a:p>
          <a:p>
            <a:r>
              <a:rPr lang="en-US" altLang="ja-JP" sz="1000" dirty="0"/>
              <a:t>https://www.kansensho.or.jp/modules/guidelines/index.php?content_id=56</a:t>
            </a:r>
          </a:p>
        </p:txBody>
      </p:sp>
    </p:spTree>
    <p:extLst>
      <p:ext uri="{BB962C8B-B14F-4D97-AF65-F5344CB8AC3E}">
        <p14:creationId xmlns:p14="http://schemas.microsoft.com/office/powerpoint/2010/main" val="3592839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D3B34-4829-CACE-BF84-8E83E8145C62}"/>
              </a:ext>
            </a:extLst>
          </p:cNvPr>
          <p:cNvSpPr>
            <a:spLocks noGrp="1"/>
          </p:cNvSpPr>
          <p:nvPr>
            <p:ph type="title"/>
          </p:nvPr>
        </p:nvSpPr>
        <p:spPr/>
        <p:txBody>
          <a:bodyPr/>
          <a:lstStyle/>
          <a:p>
            <a:r>
              <a:rPr kumimoji="1" lang="ja-JP" altLang="en-US" dirty="0"/>
              <a:t>高齢者肺炎球菌　</a:t>
            </a:r>
            <a:r>
              <a:rPr kumimoji="1" lang="en-US" altLang="ja-JP" dirty="0"/>
              <a:t>USA</a:t>
            </a:r>
            <a:r>
              <a:rPr kumimoji="1" lang="ja-JP" altLang="en-US" dirty="0"/>
              <a:t>　</a:t>
            </a:r>
            <a:r>
              <a:rPr kumimoji="1" lang="en-US" altLang="ja-JP" dirty="0"/>
              <a:t>CDC</a:t>
            </a:r>
            <a:r>
              <a:rPr kumimoji="1" lang="ja-JP" altLang="en-US" dirty="0"/>
              <a:t>方式</a:t>
            </a:r>
          </a:p>
        </p:txBody>
      </p:sp>
      <p:graphicFrame>
        <p:nvGraphicFramePr>
          <p:cNvPr id="6" name="コンテンツ プレースホルダー 5">
            <a:extLst>
              <a:ext uri="{FF2B5EF4-FFF2-40B4-BE49-F238E27FC236}">
                <a16:creationId xmlns:a16="http://schemas.microsoft.com/office/drawing/2014/main" id="{1C265DE9-C71D-5ED2-165E-116D9027497B}"/>
              </a:ext>
            </a:extLst>
          </p:cNvPr>
          <p:cNvGraphicFramePr>
            <a:graphicFrameLocks noGrp="1"/>
          </p:cNvGraphicFramePr>
          <p:nvPr>
            <p:ph idx="1"/>
            <p:extLst>
              <p:ext uri="{D42A27DB-BD31-4B8C-83A1-F6EECF244321}">
                <p14:modId xmlns:p14="http://schemas.microsoft.com/office/powerpoint/2010/main" val="373309604"/>
              </p:ext>
            </p:extLst>
          </p:nvPr>
        </p:nvGraphicFramePr>
        <p:xfrm>
          <a:off x="377280" y="1222213"/>
          <a:ext cx="8540502" cy="5276024"/>
        </p:xfrm>
        <a:graphic>
          <a:graphicData uri="http://schemas.openxmlformats.org/drawingml/2006/table">
            <a:tbl>
              <a:tblPr firstRow="1" firstCol="1" bandRow="1"/>
              <a:tblGrid>
                <a:gridCol w="3312368">
                  <a:extLst>
                    <a:ext uri="{9D8B030D-6E8A-4147-A177-3AD203B41FA5}">
                      <a16:colId xmlns:a16="http://schemas.microsoft.com/office/drawing/2014/main" val="2983458435"/>
                    </a:ext>
                  </a:extLst>
                </a:gridCol>
                <a:gridCol w="5228134">
                  <a:extLst>
                    <a:ext uri="{9D8B030D-6E8A-4147-A177-3AD203B41FA5}">
                      <a16:colId xmlns:a16="http://schemas.microsoft.com/office/drawing/2014/main" val="2147889866"/>
                    </a:ext>
                  </a:extLst>
                </a:gridCol>
              </a:tblGrid>
              <a:tr h="568063">
                <a:tc>
                  <a:txBody>
                    <a:bodyPr/>
                    <a:lstStyle/>
                    <a:p>
                      <a:pPr algn="ct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過去の</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接種歴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追加接種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984122"/>
                  </a:ext>
                </a:extLst>
              </a:tr>
              <a:tr h="1704189">
                <a:tc>
                  <a:txBody>
                    <a:bodyPr/>
                    <a:lstStyle/>
                    <a:p>
                      <a:pPr algn="l"/>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なし</a:t>
                      </a:r>
                    </a:p>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PCV7</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のみ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（免疫不全は</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8</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週以上後）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122008"/>
                  </a:ext>
                </a:extLst>
              </a:tr>
              <a:tr h="1136126">
                <a:tc>
                  <a:txBody>
                    <a:bodyPr/>
                    <a:lstStyle/>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199656"/>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975890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PPV23&lt;65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735653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177647"/>
                  </a:ext>
                </a:extLst>
              </a:tr>
            </a:tbl>
          </a:graphicData>
        </a:graphic>
      </p:graphicFrame>
      <p:sp>
        <p:nvSpPr>
          <p:cNvPr id="7" name="Rectangle 2">
            <a:extLst>
              <a:ext uri="{FF2B5EF4-FFF2-40B4-BE49-F238E27FC236}">
                <a16:creationId xmlns:a16="http://schemas.microsoft.com/office/drawing/2014/main" id="{A8B49187-45C5-5EFF-D64E-4B33877A523F}"/>
              </a:ext>
            </a:extLst>
          </p:cNvPr>
          <p:cNvSpPr>
            <a:spLocks noChangeArrowheads="1"/>
          </p:cNvSpPr>
          <p:nvPr/>
        </p:nvSpPr>
        <p:spPr bwMode="auto">
          <a:xfrm>
            <a:off x="-2542061" y="-591569"/>
            <a:ext cx="14478835" cy="162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10" name="テキスト ボックス 9">
            <a:extLst>
              <a:ext uri="{FF2B5EF4-FFF2-40B4-BE49-F238E27FC236}">
                <a16:creationId xmlns:a16="http://schemas.microsoft.com/office/drawing/2014/main" id="{EF722B1A-88C6-A094-2FC8-1C996528E683}"/>
              </a:ext>
            </a:extLst>
          </p:cNvPr>
          <p:cNvSpPr txBox="1"/>
          <p:nvPr/>
        </p:nvSpPr>
        <p:spPr>
          <a:xfrm>
            <a:off x="611560" y="6519446"/>
            <a:ext cx="8324478" cy="338554"/>
          </a:xfrm>
          <a:prstGeom prst="rect">
            <a:avLst/>
          </a:prstGeom>
          <a:noFill/>
        </p:spPr>
        <p:txBody>
          <a:bodyPr wrap="square">
            <a:spAutoFit/>
          </a:bodyPr>
          <a:lstStyle/>
          <a:p>
            <a:r>
              <a:rPr lang="ja-JP" altLang="en-US" sz="1600" dirty="0"/>
              <a:t>出典：　MMWR, January 8, 2025, Vol 74(1);1-8</a:t>
            </a:r>
          </a:p>
        </p:txBody>
      </p:sp>
    </p:spTree>
    <p:extLst>
      <p:ext uri="{BB962C8B-B14F-4D97-AF65-F5344CB8AC3E}">
        <p14:creationId xmlns:p14="http://schemas.microsoft.com/office/powerpoint/2010/main" val="426398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スライド番号プレースホルダ 3">
            <a:extLst>
              <a:ext uri="{FF2B5EF4-FFF2-40B4-BE49-F238E27FC236}">
                <a16:creationId xmlns:a16="http://schemas.microsoft.com/office/drawing/2014/main" id="{DC125C17-69CD-BC0F-D482-A884AA69AB45}"/>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43A9EFEB-61F6-4C3B-B0AA-CD5C3E22B784}" type="slidenum">
              <a:rPr lang="en-US" altLang="ja-JP" sz="1000">
                <a:solidFill>
                  <a:srgbClr val="000000"/>
                </a:solidFill>
              </a:rPr>
              <a:pPr defTabSz="914400"/>
              <a:t>25</a:t>
            </a:fld>
            <a:endParaRPr lang="en-US" altLang="ja-JP" sz="1000">
              <a:solidFill>
                <a:srgbClr val="000000"/>
              </a:solidFill>
            </a:endParaRPr>
          </a:p>
        </p:txBody>
      </p:sp>
      <p:sp>
        <p:nvSpPr>
          <p:cNvPr id="3" name="二等辺三角形 2">
            <a:extLst>
              <a:ext uri="{FF2B5EF4-FFF2-40B4-BE49-F238E27FC236}">
                <a16:creationId xmlns:a16="http://schemas.microsoft.com/office/drawing/2014/main" id="{9D1D0A79-9F32-EED2-3D8F-737B83AFA90D}"/>
              </a:ext>
            </a:extLst>
          </p:cNvPr>
          <p:cNvSpPr/>
          <p:nvPr/>
        </p:nvSpPr>
        <p:spPr>
          <a:xfrm>
            <a:off x="3397250" y="2595563"/>
            <a:ext cx="503238" cy="749300"/>
          </a:xfrm>
          <a:prstGeom prst="triangle">
            <a:avLst>
              <a:gd name="adj" fmla="val 0"/>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4" name="Oval 49">
            <a:extLst>
              <a:ext uri="{FF2B5EF4-FFF2-40B4-BE49-F238E27FC236}">
                <a16:creationId xmlns:a16="http://schemas.microsoft.com/office/drawing/2014/main" id="{7D654745-631E-C6AF-DACB-A19D54BF46F9}"/>
              </a:ext>
            </a:extLst>
          </p:cNvPr>
          <p:cNvSpPr>
            <a:spLocks noChangeArrowheads="1"/>
          </p:cNvSpPr>
          <p:nvPr/>
        </p:nvSpPr>
        <p:spPr bwMode="auto">
          <a:xfrm>
            <a:off x="4721220" y="1243898"/>
            <a:ext cx="1222482" cy="1590846"/>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82" name="Freeform 50">
            <a:extLst>
              <a:ext uri="{FF2B5EF4-FFF2-40B4-BE49-F238E27FC236}">
                <a16:creationId xmlns:a16="http://schemas.microsoft.com/office/drawing/2014/main" id="{4A3A6A90-17DD-1045-10FD-23F0F9552185}"/>
              </a:ext>
            </a:extLst>
          </p:cNvPr>
          <p:cNvSpPr>
            <a:spLocks/>
          </p:cNvSpPr>
          <p:nvPr/>
        </p:nvSpPr>
        <p:spPr bwMode="auto">
          <a:xfrm>
            <a:off x="4806950" y="1282700"/>
            <a:ext cx="187325" cy="137160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3" name="Freeform 51">
            <a:extLst>
              <a:ext uri="{FF2B5EF4-FFF2-40B4-BE49-F238E27FC236}">
                <a16:creationId xmlns:a16="http://schemas.microsoft.com/office/drawing/2014/main" id="{3983D9F1-C65D-9EB2-A0CE-D6C8F1AE7521}"/>
              </a:ext>
            </a:extLst>
          </p:cNvPr>
          <p:cNvSpPr>
            <a:spLocks/>
          </p:cNvSpPr>
          <p:nvPr/>
        </p:nvSpPr>
        <p:spPr bwMode="auto">
          <a:xfrm>
            <a:off x="5529263" y="1343025"/>
            <a:ext cx="180975" cy="1382713"/>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4" name="Freeform 52">
            <a:extLst>
              <a:ext uri="{FF2B5EF4-FFF2-40B4-BE49-F238E27FC236}">
                <a16:creationId xmlns:a16="http://schemas.microsoft.com/office/drawing/2014/main" id="{B4EAD83E-C70D-4C48-CC37-01502847D432}"/>
              </a:ext>
            </a:extLst>
          </p:cNvPr>
          <p:cNvSpPr>
            <a:spLocks/>
          </p:cNvSpPr>
          <p:nvPr/>
        </p:nvSpPr>
        <p:spPr bwMode="auto">
          <a:xfrm>
            <a:off x="5680075" y="1533525"/>
            <a:ext cx="171450" cy="1276350"/>
          </a:xfrm>
          <a:custGeom>
            <a:avLst/>
            <a:gdLst>
              <a:gd name="T0" fmla="*/ 2147483647 w 10557"/>
              <a:gd name="T1" fmla="*/ 2147483647 h 9894"/>
              <a:gd name="T2" fmla="*/ 2147483647 w 10557"/>
              <a:gd name="T3" fmla="*/ 2147483647 h 9894"/>
              <a:gd name="T4" fmla="*/ 2147483647 w 10557"/>
              <a:gd name="T5" fmla="*/ 2147483647 h 9894"/>
              <a:gd name="T6" fmla="*/ 2147483647 w 10557"/>
              <a:gd name="T7" fmla="*/ 2147483647 h 9894"/>
              <a:gd name="T8" fmla="*/ 2147483647 w 10557"/>
              <a:gd name="T9" fmla="*/ 2147483647 h 9894"/>
              <a:gd name="T10" fmla="*/ 2147483647 w 10557"/>
              <a:gd name="T11" fmla="*/ 2147483647 h 9894"/>
              <a:gd name="T12" fmla="*/ 2147483647 w 10557"/>
              <a:gd name="T13" fmla="*/ 2147483647 h 9894"/>
              <a:gd name="T14" fmla="*/ 2147483647 w 10557"/>
              <a:gd name="T15" fmla="*/ 2147483647 h 9894"/>
              <a:gd name="T16" fmla="*/ 2147483647 w 10557"/>
              <a:gd name="T17" fmla="*/ 2147483647 h 9894"/>
              <a:gd name="T18" fmla="*/ 2147483647 w 10557"/>
              <a:gd name="T19" fmla="*/ 2147483647 h 9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57"/>
              <a:gd name="T31" fmla="*/ 0 h 9894"/>
              <a:gd name="T32" fmla="*/ 10557 w 10557"/>
              <a:gd name="T33" fmla="*/ 9894 h 98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57" h="9894">
                <a:moveTo>
                  <a:pt x="2889" y="3103"/>
                </a:moveTo>
                <a:cubicBezTo>
                  <a:pt x="1662" y="3906"/>
                  <a:pt x="1710" y="4588"/>
                  <a:pt x="524" y="6008"/>
                </a:cubicBezTo>
                <a:cubicBezTo>
                  <a:pt x="-662" y="7428"/>
                  <a:pt x="461" y="9106"/>
                  <a:pt x="1008" y="9657"/>
                </a:cubicBezTo>
                <a:cubicBezTo>
                  <a:pt x="1555" y="10208"/>
                  <a:pt x="3087" y="9677"/>
                  <a:pt x="3809" y="9317"/>
                </a:cubicBezTo>
                <a:cubicBezTo>
                  <a:pt x="4531" y="8957"/>
                  <a:pt x="5036" y="8006"/>
                  <a:pt x="5343" y="7499"/>
                </a:cubicBezTo>
                <a:cubicBezTo>
                  <a:pt x="5343" y="6991"/>
                  <a:pt x="6876" y="5978"/>
                  <a:pt x="7183" y="5301"/>
                </a:cubicBezTo>
                <a:cubicBezTo>
                  <a:pt x="7490" y="4582"/>
                  <a:pt x="8103" y="4371"/>
                  <a:pt x="8410" y="2976"/>
                </a:cubicBezTo>
                <a:cubicBezTo>
                  <a:pt x="9024" y="1624"/>
                  <a:pt x="10251" y="651"/>
                  <a:pt x="10557" y="397"/>
                </a:cubicBezTo>
                <a:cubicBezTo>
                  <a:pt x="10557" y="187"/>
                  <a:pt x="10251" y="-279"/>
                  <a:pt x="8717" y="229"/>
                </a:cubicBezTo>
                <a:cubicBezTo>
                  <a:pt x="7183" y="736"/>
                  <a:pt x="3809" y="2427"/>
                  <a:pt x="2889" y="3103"/>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5" name="Freeform 125">
            <a:extLst>
              <a:ext uri="{FF2B5EF4-FFF2-40B4-BE49-F238E27FC236}">
                <a16:creationId xmlns:a16="http://schemas.microsoft.com/office/drawing/2014/main" id="{C1EADB9D-027D-50F1-58B7-12AEF35ECA7E}"/>
              </a:ext>
            </a:extLst>
          </p:cNvPr>
          <p:cNvSpPr>
            <a:spLocks/>
          </p:cNvSpPr>
          <p:nvPr/>
        </p:nvSpPr>
        <p:spPr bwMode="auto">
          <a:xfrm>
            <a:off x="3867150" y="2809875"/>
            <a:ext cx="1439863" cy="520700"/>
          </a:xfrm>
          <a:custGeom>
            <a:avLst/>
            <a:gdLst>
              <a:gd name="T0" fmla="*/ 2147483647 w 448"/>
              <a:gd name="T1" fmla="*/ 0 h 178"/>
              <a:gd name="T2" fmla="*/ 2147483647 w 448"/>
              <a:gd name="T3" fmla="*/ 0 h 178"/>
              <a:gd name="T4" fmla="*/ 2147483647 w 448"/>
              <a:gd name="T5" fmla="*/ 2147483647 h 178"/>
              <a:gd name="T6" fmla="*/ 2147483647 w 448"/>
              <a:gd name="T7" fmla="*/ 2147483647 h 178"/>
              <a:gd name="T8" fmla="*/ 2147483647 w 448"/>
              <a:gd name="T9" fmla="*/ 2147483647 h 178"/>
              <a:gd name="T10" fmla="*/ 0 w 448"/>
              <a:gd name="T11" fmla="*/ 2147483647 h 178"/>
              <a:gd name="T12" fmla="*/ 2147483647 w 448"/>
              <a:gd name="T13" fmla="*/ 2147483647 h 178"/>
              <a:gd name="T14" fmla="*/ 2147483647 w 448"/>
              <a:gd name="T15" fmla="*/ 2147483647 h 178"/>
              <a:gd name="T16" fmla="*/ 2147483647 w 448"/>
              <a:gd name="T17" fmla="*/ 2147483647 h 178"/>
              <a:gd name="T18" fmla="*/ 2147483647 w 448"/>
              <a:gd name="T19" fmla="*/ 2147483647 h 178"/>
              <a:gd name="T20" fmla="*/ 2147483647 w 448"/>
              <a:gd name="T21" fmla="*/ 0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8"/>
              <a:gd name="T34" fmla="*/ 0 h 178"/>
              <a:gd name="T35" fmla="*/ 448 w 448"/>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8" h="178">
                <a:moveTo>
                  <a:pt x="446" y="0"/>
                </a:moveTo>
                <a:cubicBezTo>
                  <a:pt x="418" y="0"/>
                  <a:pt x="418" y="0"/>
                  <a:pt x="418" y="0"/>
                </a:cubicBezTo>
                <a:cubicBezTo>
                  <a:pt x="418" y="1"/>
                  <a:pt x="419" y="73"/>
                  <a:pt x="316" y="106"/>
                </a:cubicBezTo>
                <a:cubicBezTo>
                  <a:pt x="232" y="133"/>
                  <a:pt x="139" y="133"/>
                  <a:pt x="115" y="132"/>
                </a:cubicBezTo>
                <a:cubicBezTo>
                  <a:pt x="115" y="119"/>
                  <a:pt x="115" y="119"/>
                  <a:pt x="115" y="119"/>
                </a:cubicBezTo>
                <a:cubicBezTo>
                  <a:pt x="0" y="149"/>
                  <a:pt x="0" y="149"/>
                  <a:pt x="0" y="149"/>
                </a:cubicBezTo>
                <a:cubicBezTo>
                  <a:pt x="115" y="178"/>
                  <a:pt x="115" y="178"/>
                  <a:pt x="115" y="178"/>
                </a:cubicBezTo>
                <a:cubicBezTo>
                  <a:pt x="115" y="160"/>
                  <a:pt x="115" y="160"/>
                  <a:pt x="115" y="160"/>
                </a:cubicBezTo>
                <a:cubicBezTo>
                  <a:pt x="119" y="160"/>
                  <a:pt x="123" y="161"/>
                  <a:pt x="128" y="161"/>
                </a:cubicBezTo>
                <a:cubicBezTo>
                  <a:pt x="166" y="161"/>
                  <a:pt x="247" y="157"/>
                  <a:pt x="324" y="133"/>
                </a:cubicBezTo>
                <a:cubicBezTo>
                  <a:pt x="448" y="94"/>
                  <a:pt x="446" y="3"/>
                  <a:pt x="446" y="0"/>
                </a:cubicBezTo>
                <a:close/>
              </a:path>
            </a:pathLst>
          </a:custGeom>
          <a:gradFill rotWithShape="1">
            <a:gsLst>
              <a:gs pos="0">
                <a:srgbClr val="FF3333"/>
              </a:gs>
              <a:gs pos="33000">
                <a:srgbClr val="FF3333"/>
              </a:gs>
              <a:gs pos="66000">
                <a:srgbClr val="C2D5EC"/>
              </a:gs>
              <a:gs pos="100000">
                <a:srgbClr val="C2D5E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27786" name="Freeform 64">
            <a:extLst>
              <a:ext uri="{FF2B5EF4-FFF2-40B4-BE49-F238E27FC236}">
                <a16:creationId xmlns:a16="http://schemas.microsoft.com/office/drawing/2014/main" id="{2FD8FC4B-F684-4826-3A35-D8E002FEC83D}"/>
              </a:ext>
            </a:extLst>
          </p:cNvPr>
          <p:cNvSpPr>
            <a:spLocks/>
          </p:cNvSpPr>
          <p:nvPr/>
        </p:nvSpPr>
        <p:spPr bwMode="auto">
          <a:xfrm>
            <a:off x="4187825" y="26003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7" name="Freeform 64">
            <a:extLst>
              <a:ext uri="{FF2B5EF4-FFF2-40B4-BE49-F238E27FC236}">
                <a16:creationId xmlns:a16="http://schemas.microsoft.com/office/drawing/2014/main" id="{AA6CD21B-2D3A-043A-8CE8-BAFAB1907F82}"/>
              </a:ext>
            </a:extLst>
          </p:cNvPr>
          <p:cNvSpPr>
            <a:spLocks/>
          </p:cNvSpPr>
          <p:nvPr/>
        </p:nvSpPr>
        <p:spPr bwMode="auto">
          <a:xfrm>
            <a:off x="4805363" y="1922463"/>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8" name="Freeform 64">
            <a:extLst>
              <a:ext uri="{FF2B5EF4-FFF2-40B4-BE49-F238E27FC236}">
                <a16:creationId xmlns:a16="http://schemas.microsoft.com/office/drawing/2014/main" id="{4AB7D637-45B6-35F4-6172-D35AA179142A}"/>
              </a:ext>
            </a:extLst>
          </p:cNvPr>
          <p:cNvSpPr>
            <a:spLocks/>
          </p:cNvSpPr>
          <p:nvPr/>
        </p:nvSpPr>
        <p:spPr bwMode="auto">
          <a:xfrm>
            <a:off x="5070475" y="14065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9" name="Oval 49">
            <a:extLst>
              <a:ext uri="{FF2B5EF4-FFF2-40B4-BE49-F238E27FC236}">
                <a16:creationId xmlns:a16="http://schemas.microsoft.com/office/drawing/2014/main" id="{30FD53B4-86B3-EFF7-1569-39D680DE02C5}"/>
              </a:ext>
            </a:extLst>
          </p:cNvPr>
          <p:cNvSpPr>
            <a:spLocks noChangeArrowheads="1"/>
          </p:cNvSpPr>
          <p:nvPr/>
        </p:nvSpPr>
        <p:spPr bwMode="auto">
          <a:xfrm>
            <a:off x="3722087" y="1501624"/>
            <a:ext cx="734447" cy="944482"/>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2" name="Freeform 50">
            <a:extLst>
              <a:ext uri="{FF2B5EF4-FFF2-40B4-BE49-F238E27FC236}">
                <a16:creationId xmlns:a16="http://schemas.microsoft.com/office/drawing/2014/main" id="{85C21949-8093-25A1-A0D1-3EC3D41FEFD4}"/>
              </a:ext>
            </a:extLst>
          </p:cNvPr>
          <p:cNvSpPr>
            <a:spLocks/>
          </p:cNvSpPr>
          <p:nvPr/>
        </p:nvSpPr>
        <p:spPr bwMode="auto">
          <a:xfrm>
            <a:off x="3770313" y="1606550"/>
            <a:ext cx="101600" cy="60325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3" name="Freeform 51">
            <a:extLst>
              <a:ext uri="{FF2B5EF4-FFF2-40B4-BE49-F238E27FC236}">
                <a16:creationId xmlns:a16="http://schemas.microsoft.com/office/drawing/2014/main" id="{0D20405C-5E6A-E14C-2713-EB9A2C390DE7}"/>
              </a:ext>
            </a:extLst>
          </p:cNvPr>
          <p:cNvSpPr>
            <a:spLocks/>
          </p:cNvSpPr>
          <p:nvPr/>
        </p:nvSpPr>
        <p:spPr bwMode="auto">
          <a:xfrm>
            <a:off x="4221163" y="1565275"/>
            <a:ext cx="103187" cy="803275"/>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4" name="Freeform 52">
            <a:extLst>
              <a:ext uri="{FF2B5EF4-FFF2-40B4-BE49-F238E27FC236}">
                <a16:creationId xmlns:a16="http://schemas.microsoft.com/office/drawing/2014/main" id="{F9EB73C4-5F00-6E4D-7236-22269E120D66}"/>
              </a:ext>
            </a:extLst>
          </p:cNvPr>
          <p:cNvSpPr>
            <a:spLocks/>
          </p:cNvSpPr>
          <p:nvPr/>
        </p:nvSpPr>
        <p:spPr bwMode="auto">
          <a:xfrm>
            <a:off x="4308475" y="1652588"/>
            <a:ext cx="101600" cy="793750"/>
          </a:xfrm>
          <a:custGeom>
            <a:avLst/>
            <a:gdLst>
              <a:gd name="T0" fmla="*/ 2147483647 w 32"/>
              <a:gd name="T1" fmla="*/ 2147483647 h 248"/>
              <a:gd name="T2" fmla="*/ 0 w 32"/>
              <a:gd name="T3" fmla="*/ 2147483647 h 248"/>
              <a:gd name="T4" fmla="*/ 2147483647 w 32"/>
              <a:gd name="T5" fmla="*/ 2147483647 h 248"/>
              <a:gd name="T6" fmla="*/ 2147483647 w 32"/>
              <a:gd name="T7" fmla="*/ 2147483647 h 248"/>
              <a:gd name="T8" fmla="*/ 2147483647 w 32"/>
              <a:gd name="T9" fmla="*/ 2147483647 h 248"/>
              <a:gd name="T10" fmla="*/ 2147483647 w 32"/>
              <a:gd name="T11" fmla="*/ 2147483647 h 248"/>
              <a:gd name="T12" fmla="*/ 2147483647 w 32"/>
              <a:gd name="T13" fmla="*/ 2147483647 h 248"/>
              <a:gd name="T14" fmla="*/ 2147483647 w 32"/>
              <a:gd name="T15" fmla="*/ 2147483647 h 248"/>
              <a:gd name="T16" fmla="*/ 2147483647 w 32"/>
              <a:gd name="T17" fmla="*/ 2147483647 h 248"/>
              <a:gd name="T18" fmla="*/ 2147483647 w 32"/>
              <a:gd name="T19" fmla="*/ 2147483647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8"/>
              <a:gd name="T32" fmla="*/ 32 w 32"/>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8">
                <a:moveTo>
                  <a:pt x="7" y="80"/>
                </a:moveTo>
                <a:cubicBezTo>
                  <a:pt x="3" y="99"/>
                  <a:pt x="0" y="119"/>
                  <a:pt x="0" y="139"/>
                </a:cubicBezTo>
                <a:cubicBezTo>
                  <a:pt x="0" y="159"/>
                  <a:pt x="2" y="226"/>
                  <a:pt x="3" y="237"/>
                </a:cubicBezTo>
                <a:cubicBezTo>
                  <a:pt x="4" y="248"/>
                  <a:pt x="10" y="244"/>
                  <a:pt x="10" y="227"/>
                </a:cubicBezTo>
                <a:cubicBezTo>
                  <a:pt x="10" y="210"/>
                  <a:pt x="14" y="196"/>
                  <a:pt x="15" y="184"/>
                </a:cubicBezTo>
                <a:cubicBezTo>
                  <a:pt x="15" y="172"/>
                  <a:pt x="20" y="148"/>
                  <a:pt x="21" y="132"/>
                </a:cubicBezTo>
                <a:cubicBezTo>
                  <a:pt x="22" y="115"/>
                  <a:pt x="24" y="110"/>
                  <a:pt x="25" y="77"/>
                </a:cubicBezTo>
                <a:cubicBezTo>
                  <a:pt x="27" y="45"/>
                  <a:pt x="31" y="22"/>
                  <a:pt x="32" y="16"/>
                </a:cubicBezTo>
                <a:cubicBezTo>
                  <a:pt x="32" y="11"/>
                  <a:pt x="31" y="0"/>
                  <a:pt x="26" y="12"/>
                </a:cubicBezTo>
                <a:cubicBezTo>
                  <a:pt x="21" y="24"/>
                  <a:pt x="10" y="64"/>
                  <a:pt x="7" y="80"/>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5" name="Freeform 53">
            <a:extLst>
              <a:ext uri="{FF2B5EF4-FFF2-40B4-BE49-F238E27FC236}">
                <a16:creationId xmlns:a16="http://schemas.microsoft.com/office/drawing/2014/main" id="{5FF71C8C-A412-7450-15DA-8FD490A40ED6}"/>
              </a:ext>
            </a:extLst>
          </p:cNvPr>
          <p:cNvSpPr>
            <a:spLocks/>
          </p:cNvSpPr>
          <p:nvPr/>
        </p:nvSpPr>
        <p:spPr bwMode="auto">
          <a:xfrm>
            <a:off x="4006850" y="1914525"/>
            <a:ext cx="176213" cy="182563"/>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24" name="Freeform 54">
            <a:extLst>
              <a:ext uri="{FF2B5EF4-FFF2-40B4-BE49-F238E27FC236}">
                <a16:creationId xmlns:a16="http://schemas.microsoft.com/office/drawing/2014/main" id="{88190C75-434E-FCE7-E37F-16BAE722DF33}"/>
              </a:ext>
            </a:extLst>
          </p:cNvPr>
          <p:cNvSpPr>
            <a:spLocks/>
          </p:cNvSpPr>
          <p:nvPr/>
        </p:nvSpPr>
        <p:spPr bwMode="auto">
          <a:xfrm>
            <a:off x="3881985" y="1539597"/>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9" name="Freeform 55">
            <a:extLst>
              <a:ext uri="{FF2B5EF4-FFF2-40B4-BE49-F238E27FC236}">
                <a16:creationId xmlns:a16="http://schemas.microsoft.com/office/drawing/2014/main" id="{95A6CDAF-81E7-CF02-6E78-4FCA519FDFB6}"/>
              </a:ext>
            </a:extLst>
          </p:cNvPr>
          <p:cNvSpPr>
            <a:spLocks/>
          </p:cNvSpPr>
          <p:nvPr/>
        </p:nvSpPr>
        <p:spPr bwMode="auto">
          <a:xfrm>
            <a:off x="4057650" y="2116138"/>
            <a:ext cx="192088" cy="138112"/>
          </a:xfrm>
          <a:custGeom>
            <a:avLst/>
            <a:gdLst>
              <a:gd name="T0" fmla="*/ 2147483647 w 60"/>
              <a:gd name="T1" fmla="*/ 2147483647 h 43"/>
              <a:gd name="T2" fmla="*/ 2147483647 w 60"/>
              <a:gd name="T3" fmla="*/ 2147483647 h 43"/>
              <a:gd name="T4" fmla="*/ 2147483647 w 60"/>
              <a:gd name="T5" fmla="*/ 2147483647 h 43"/>
              <a:gd name="T6" fmla="*/ 2147483647 w 60"/>
              <a:gd name="T7" fmla="*/ 2147483647 h 43"/>
              <a:gd name="T8" fmla="*/ 2147483647 w 60"/>
              <a:gd name="T9" fmla="*/ 2147483647 h 43"/>
              <a:gd name="T10" fmla="*/ 2147483647 w 60"/>
              <a:gd name="T11" fmla="*/ 2147483647 h 43"/>
              <a:gd name="T12" fmla="*/ 2147483647 w 60"/>
              <a:gd name="T13" fmla="*/ 2147483647 h 43"/>
              <a:gd name="T14" fmla="*/ 2147483647 w 60"/>
              <a:gd name="T15" fmla="*/ 2147483647 h 43"/>
              <a:gd name="T16" fmla="*/ 2147483647 w 60"/>
              <a:gd name="T17" fmla="*/ 2147483647 h 43"/>
              <a:gd name="T18" fmla="*/ 2147483647 w 60"/>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3"/>
              <a:gd name="T32" fmla="*/ 60 w 6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3">
                <a:moveTo>
                  <a:pt x="23" y="6"/>
                </a:moveTo>
                <a:cubicBezTo>
                  <a:pt x="18" y="7"/>
                  <a:pt x="9" y="6"/>
                  <a:pt x="5" y="9"/>
                </a:cubicBezTo>
                <a:cubicBezTo>
                  <a:pt x="2" y="13"/>
                  <a:pt x="0" y="19"/>
                  <a:pt x="3" y="23"/>
                </a:cubicBezTo>
                <a:cubicBezTo>
                  <a:pt x="6" y="26"/>
                  <a:pt x="9" y="29"/>
                  <a:pt x="10" y="34"/>
                </a:cubicBezTo>
                <a:cubicBezTo>
                  <a:pt x="10" y="38"/>
                  <a:pt x="14" y="41"/>
                  <a:pt x="19" y="42"/>
                </a:cubicBezTo>
                <a:cubicBezTo>
                  <a:pt x="25" y="43"/>
                  <a:pt x="46" y="43"/>
                  <a:pt x="50" y="42"/>
                </a:cubicBezTo>
                <a:cubicBezTo>
                  <a:pt x="54" y="41"/>
                  <a:pt x="59" y="37"/>
                  <a:pt x="60" y="31"/>
                </a:cubicBezTo>
                <a:cubicBezTo>
                  <a:pt x="60" y="24"/>
                  <a:pt x="60" y="16"/>
                  <a:pt x="54" y="11"/>
                </a:cubicBezTo>
                <a:cubicBezTo>
                  <a:pt x="48" y="6"/>
                  <a:pt x="45" y="0"/>
                  <a:pt x="39" y="1"/>
                </a:cubicBezTo>
                <a:cubicBezTo>
                  <a:pt x="32" y="1"/>
                  <a:pt x="28" y="5"/>
                  <a:pt x="23" y="6"/>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0" name="Freeform 56">
            <a:extLst>
              <a:ext uri="{FF2B5EF4-FFF2-40B4-BE49-F238E27FC236}">
                <a16:creationId xmlns:a16="http://schemas.microsoft.com/office/drawing/2014/main" id="{A5030441-5DF5-9E66-A082-C839CBFA544E}"/>
              </a:ext>
            </a:extLst>
          </p:cNvPr>
          <p:cNvSpPr>
            <a:spLocks/>
          </p:cNvSpPr>
          <p:nvPr/>
        </p:nvSpPr>
        <p:spPr bwMode="auto">
          <a:xfrm>
            <a:off x="4256088" y="2138363"/>
            <a:ext cx="200025" cy="141287"/>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1" name="Freeform 57">
            <a:extLst>
              <a:ext uri="{FF2B5EF4-FFF2-40B4-BE49-F238E27FC236}">
                <a16:creationId xmlns:a16="http://schemas.microsoft.com/office/drawing/2014/main" id="{A55ED935-0120-07C3-F2D8-69DBF99F039F}"/>
              </a:ext>
            </a:extLst>
          </p:cNvPr>
          <p:cNvSpPr>
            <a:spLocks/>
          </p:cNvSpPr>
          <p:nvPr/>
        </p:nvSpPr>
        <p:spPr bwMode="auto">
          <a:xfrm>
            <a:off x="4064000" y="1979613"/>
            <a:ext cx="80963" cy="93662"/>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2" name="Freeform 58">
            <a:extLst>
              <a:ext uri="{FF2B5EF4-FFF2-40B4-BE49-F238E27FC236}">
                <a16:creationId xmlns:a16="http://schemas.microsoft.com/office/drawing/2014/main" id="{037E18AB-6E6D-0CAA-F320-88E8D4A21CCB}"/>
              </a:ext>
            </a:extLst>
          </p:cNvPr>
          <p:cNvSpPr>
            <a:spLocks/>
          </p:cNvSpPr>
          <p:nvPr/>
        </p:nvSpPr>
        <p:spPr bwMode="auto">
          <a:xfrm>
            <a:off x="4092575" y="2157413"/>
            <a:ext cx="125413" cy="73025"/>
          </a:xfrm>
          <a:custGeom>
            <a:avLst/>
            <a:gdLst>
              <a:gd name="T0" fmla="*/ 2147483647 w 39"/>
              <a:gd name="T1" fmla="*/ 2147483647 h 23"/>
              <a:gd name="T2" fmla="*/ 2147483647 w 39"/>
              <a:gd name="T3" fmla="*/ 2147483647 h 23"/>
              <a:gd name="T4" fmla="*/ 2147483647 w 39"/>
              <a:gd name="T5" fmla="*/ 2147483647 h 23"/>
              <a:gd name="T6" fmla="*/ 2147483647 w 39"/>
              <a:gd name="T7" fmla="*/ 2147483647 h 23"/>
              <a:gd name="T8" fmla="*/ 2147483647 w 39"/>
              <a:gd name="T9" fmla="*/ 2147483647 h 23"/>
              <a:gd name="T10" fmla="*/ 2147483647 w 39"/>
              <a:gd name="T11" fmla="*/ 2147483647 h 23"/>
              <a:gd name="T12" fmla="*/ 2147483647 w 39"/>
              <a:gd name="T13" fmla="*/ 2147483647 h 23"/>
              <a:gd name="T14" fmla="*/ 2147483647 w 39"/>
              <a:gd name="T15" fmla="*/ 2147483647 h 23"/>
              <a:gd name="T16" fmla="*/ 2147483647 w 3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23"/>
              <a:gd name="T29" fmla="*/ 39 w 3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23">
                <a:moveTo>
                  <a:pt x="20" y="14"/>
                </a:moveTo>
                <a:cubicBezTo>
                  <a:pt x="15" y="14"/>
                  <a:pt x="11" y="9"/>
                  <a:pt x="10" y="5"/>
                </a:cubicBezTo>
                <a:cubicBezTo>
                  <a:pt x="9" y="0"/>
                  <a:pt x="6" y="1"/>
                  <a:pt x="3" y="5"/>
                </a:cubicBezTo>
                <a:cubicBezTo>
                  <a:pt x="0" y="9"/>
                  <a:pt x="0" y="14"/>
                  <a:pt x="5" y="17"/>
                </a:cubicBezTo>
                <a:cubicBezTo>
                  <a:pt x="9" y="21"/>
                  <a:pt x="13" y="22"/>
                  <a:pt x="17" y="22"/>
                </a:cubicBezTo>
                <a:cubicBezTo>
                  <a:pt x="20" y="23"/>
                  <a:pt x="29" y="22"/>
                  <a:pt x="32" y="20"/>
                </a:cubicBezTo>
                <a:cubicBezTo>
                  <a:pt x="35" y="17"/>
                  <a:pt x="39" y="13"/>
                  <a:pt x="38" y="9"/>
                </a:cubicBezTo>
                <a:cubicBezTo>
                  <a:pt x="37" y="5"/>
                  <a:pt x="32" y="5"/>
                  <a:pt x="30" y="7"/>
                </a:cubicBezTo>
                <a:cubicBezTo>
                  <a:pt x="27" y="9"/>
                  <a:pt x="25" y="14"/>
                  <a:pt x="20" y="14"/>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3" name="Freeform 59">
            <a:extLst>
              <a:ext uri="{FF2B5EF4-FFF2-40B4-BE49-F238E27FC236}">
                <a16:creationId xmlns:a16="http://schemas.microsoft.com/office/drawing/2014/main" id="{2E881293-1565-CC7C-95A7-6D803272101C}"/>
              </a:ext>
            </a:extLst>
          </p:cNvPr>
          <p:cNvSpPr>
            <a:spLocks/>
          </p:cNvSpPr>
          <p:nvPr/>
        </p:nvSpPr>
        <p:spPr bwMode="auto">
          <a:xfrm>
            <a:off x="4298950" y="2182813"/>
            <a:ext cx="122238" cy="71437"/>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pic>
        <p:nvPicPr>
          <p:cNvPr id="1227804" name="図 12">
            <a:extLst>
              <a:ext uri="{FF2B5EF4-FFF2-40B4-BE49-F238E27FC236}">
                <a16:creationId xmlns:a16="http://schemas.microsoft.com/office/drawing/2014/main" id="{FC612DF9-BEAD-2E9B-A8BE-CFAAE6913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604963"/>
            <a:ext cx="4984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805" name="タイトル 1">
            <a:extLst>
              <a:ext uri="{FF2B5EF4-FFF2-40B4-BE49-F238E27FC236}">
                <a16:creationId xmlns:a16="http://schemas.microsoft.com/office/drawing/2014/main" id="{DDEDA395-1C7C-2091-854F-B10EC3841362}"/>
              </a:ext>
            </a:extLst>
          </p:cNvPr>
          <p:cNvSpPr>
            <a:spLocks noGrp="1"/>
          </p:cNvSpPr>
          <p:nvPr>
            <p:ph type="title"/>
          </p:nvPr>
        </p:nvSpPr>
        <p:spPr>
          <a:xfrm>
            <a:off x="1259632" y="0"/>
            <a:ext cx="7174756" cy="974725"/>
          </a:xfrm>
        </p:spPr>
        <p:txBody>
          <a:bodyPr/>
          <a:lstStyle/>
          <a:p>
            <a:r>
              <a:rPr lang="ja-JP" altLang="en-US" dirty="0">
                <a:ea typeface="ＭＳ Ｐゴシック" panose="020B0600070205080204" pitchFamily="50" charset="-128"/>
              </a:rPr>
              <a:t>ワクチンは樹状細胞に認識される。</a:t>
            </a:r>
          </a:p>
        </p:txBody>
      </p:sp>
      <p:sp>
        <p:nvSpPr>
          <p:cNvPr id="1227806" name="テキスト ボックス 17">
            <a:extLst>
              <a:ext uri="{FF2B5EF4-FFF2-40B4-BE49-F238E27FC236}">
                <a16:creationId xmlns:a16="http://schemas.microsoft.com/office/drawing/2014/main" id="{E3C45A94-D83B-FEC7-37C5-BA06844129F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7807" name="テキスト ボックス 18">
            <a:extLst>
              <a:ext uri="{FF2B5EF4-FFF2-40B4-BE49-F238E27FC236}">
                <a16:creationId xmlns:a16="http://schemas.microsoft.com/office/drawing/2014/main" id="{68B27C9D-0D78-0988-F50F-53E411E0B333}"/>
              </a:ext>
            </a:extLst>
          </p:cNvPr>
          <p:cNvSpPr txBox="1">
            <a:spLocks noChangeArrowheads="1"/>
          </p:cNvSpPr>
          <p:nvPr/>
        </p:nvSpPr>
        <p:spPr bwMode="auto">
          <a:xfrm>
            <a:off x="6538913" y="1092200"/>
            <a:ext cx="2359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抗原（ワクチン成分）</a:t>
            </a:r>
            <a:r>
              <a:rPr lang="en-US" altLang="ja-JP" sz="1200">
                <a:solidFill>
                  <a:srgbClr val="000000"/>
                </a:solidFill>
                <a:latin typeface="ＭＳ Ｐゴシック" panose="020B0600070205080204" pitchFamily="50" charset="-128"/>
              </a:rPr>
              <a:t>/</a:t>
            </a:r>
            <a:r>
              <a:rPr lang="ja-JP" altLang="en-US" sz="1200">
                <a:solidFill>
                  <a:srgbClr val="000000"/>
                </a:solidFill>
                <a:latin typeface="ＭＳ Ｐゴシック" panose="020B0600070205080204" pitchFamily="50" charset="-128"/>
              </a:rPr>
              <a:t>アジュバント</a:t>
            </a:r>
          </a:p>
        </p:txBody>
      </p:sp>
      <p:sp>
        <p:nvSpPr>
          <p:cNvPr id="1227808" name="正方形/長方形 35">
            <a:extLst>
              <a:ext uri="{FF2B5EF4-FFF2-40B4-BE49-F238E27FC236}">
                <a16:creationId xmlns:a16="http://schemas.microsoft.com/office/drawing/2014/main" id="{196E3481-96D1-25A6-A3B3-99D1A214DCC9}"/>
              </a:ext>
            </a:extLst>
          </p:cNvPr>
          <p:cNvSpPr>
            <a:spLocks noChangeArrowheads="1"/>
          </p:cNvSpPr>
          <p:nvPr/>
        </p:nvSpPr>
        <p:spPr bwMode="auto">
          <a:xfrm>
            <a:off x="6061075" y="1090613"/>
            <a:ext cx="757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rPr>
              <a:t>Ag/Adj</a:t>
            </a:r>
            <a:endParaRPr kumimoji="0" lang="ja-JP" altLang="en-US" sz="1200">
              <a:solidFill>
                <a:srgbClr val="000000"/>
              </a:solidFill>
            </a:endParaRPr>
          </a:p>
        </p:txBody>
      </p:sp>
      <p:sp>
        <p:nvSpPr>
          <p:cNvPr id="1227809" name="テキスト ボックス 26">
            <a:extLst>
              <a:ext uri="{FF2B5EF4-FFF2-40B4-BE49-F238E27FC236}">
                <a16:creationId xmlns:a16="http://schemas.microsoft.com/office/drawing/2014/main" id="{F35C6B73-A430-E5DA-E2D4-93632F1E0B7A}"/>
              </a:ext>
            </a:extLst>
          </p:cNvPr>
          <p:cNvSpPr txBox="1">
            <a:spLocks noChangeArrowheads="1"/>
          </p:cNvSpPr>
          <p:nvPr/>
        </p:nvSpPr>
        <p:spPr bwMode="auto">
          <a:xfrm>
            <a:off x="3895725" y="1682750"/>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10" name="グループ化 10">
            <a:extLst>
              <a:ext uri="{FF2B5EF4-FFF2-40B4-BE49-F238E27FC236}">
                <a16:creationId xmlns:a16="http://schemas.microsoft.com/office/drawing/2014/main" id="{815AADF7-CE9E-16A0-50D3-3628E1AC4D5E}"/>
              </a:ext>
            </a:extLst>
          </p:cNvPr>
          <p:cNvGrpSpPr>
            <a:grpSpLocks/>
          </p:cNvGrpSpPr>
          <p:nvPr/>
        </p:nvGrpSpPr>
        <p:grpSpPr bwMode="auto">
          <a:xfrm>
            <a:off x="2733675" y="1857375"/>
            <a:ext cx="573088" cy="96838"/>
            <a:chOff x="2278856" y="1951039"/>
            <a:chExt cx="571501" cy="96836"/>
          </a:xfrm>
        </p:grpSpPr>
        <p:sp>
          <p:nvSpPr>
            <p:cNvPr id="46" name="Oval 39">
              <a:extLst>
                <a:ext uri="{FF2B5EF4-FFF2-40B4-BE49-F238E27FC236}">
                  <a16:creationId xmlns:a16="http://schemas.microsoft.com/office/drawing/2014/main" id="{5CC29FA0-D0AE-879F-256D-DA5817A0E82E}"/>
                </a:ext>
              </a:extLst>
            </p:cNvPr>
            <p:cNvSpPr>
              <a:spLocks noChangeArrowheads="1"/>
            </p:cNvSpPr>
            <p:nvPr/>
          </p:nvSpPr>
          <p:spPr bwMode="auto">
            <a:xfrm>
              <a:off x="2308935" y="1966914"/>
              <a:ext cx="182056" cy="65087"/>
            </a:xfrm>
            <a:prstGeom prst="ellipse">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7" name="Rectangle 40">
              <a:extLst>
                <a:ext uri="{FF2B5EF4-FFF2-40B4-BE49-F238E27FC236}">
                  <a16:creationId xmlns:a16="http://schemas.microsoft.com/office/drawing/2014/main" id="{E23BC2EB-280E-565D-A5B7-C16D14946100}"/>
                </a:ext>
              </a:extLst>
            </p:cNvPr>
            <p:cNvSpPr>
              <a:spLocks noChangeArrowheads="1"/>
            </p:cNvSpPr>
            <p:nvPr/>
          </p:nvSpPr>
          <p:spPr bwMode="auto">
            <a:xfrm>
              <a:off x="2294687" y="1960564"/>
              <a:ext cx="125066" cy="7778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8" name="Rectangle 41">
              <a:extLst>
                <a:ext uri="{FF2B5EF4-FFF2-40B4-BE49-F238E27FC236}">
                  <a16:creationId xmlns:a16="http://schemas.microsoft.com/office/drawing/2014/main" id="{5889C799-54AD-20C3-1A73-2C74310FFDCD}"/>
                </a:ext>
              </a:extLst>
            </p:cNvPr>
            <p:cNvSpPr>
              <a:spLocks noChangeArrowheads="1"/>
            </p:cNvSpPr>
            <p:nvPr/>
          </p:nvSpPr>
          <p:spPr bwMode="auto">
            <a:xfrm>
              <a:off x="2278856" y="1951039"/>
              <a:ext cx="123482" cy="9683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79" name="Line 42">
              <a:extLst>
                <a:ext uri="{FF2B5EF4-FFF2-40B4-BE49-F238E27FC236}">
                  <a16:creationId xmlns:a16="http://schemas.microsoft.com/office/drawing/2014/main" id="{D8979C2F-9F5A-BE52-FBE7-2EE7EFE0B27E}"/>
                </a:ext>
              </a:extLst>
            </p:cNvPr>
            <p:cNvSpPr>
              <a:spLocks noChangeShapeType="1"/>
            </p:cNvSpPr>
            <p:nvPr/>
          </p:nvSpPr>
          <p:spPr bwMode="auto">
            <a:xfrm>
              <a:off x="2535302" y="1998774"/>
              <a:ext cx="315055" cy="0"/>
            </a:xfrm>
            <a:prstGeom prst="line">
              <a:avLst/>
            </a:prstGeom>
            <a:noFill/>
            <a:ln w="9525">
              <a:solidFill>
                <a:srgbClr val="0070C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 name="Rectangle 43">
              <a:extLst>
                <a:ext uri="{FF2B5EF4-FFF2-40B4-BE49-F238E27FC236}">
                  <a16:creationId xmlns:a16="http://schemas.microsoft.com/office/drawing/2014/main" id="{BF6291CD-0467-DDF5-0D4B-3C873C2D9EE3}"/>
                </a:ext>
              </a:extLst>
            </p:cNvPr>
            <p:cNvSpPr>
              <a:spLocks noChangeArrowheads="1"/>
            </p:cNvSpPr>
            <p:nvPr/>
          </p:nvSpPr>
          <p:spPr bwMode="auto">
            <a:xfrm>
              <a:off x="2483077" y="1989138"/>
              <a:ext cx="52242" cy="19050"/>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grpSp>
      <p:sp>
        <p:nvSpPr>
          <p:cNvPr id="51" name="円/楕円 50">
            <a:extLst>
              <a:ext uri="{FF2B5EF4-FFF2-40B4-BE49-F238E27FC236}">
                <a16:creationId xmlns:a16="http://schemas.microsoft.com/office/drawing/2014/main" id="{31B340E2-53BD-3190-D552-FF26C26A5D2B}"/>
              </a:ext>
            </a:extLst>
          </p:cNvPr>
          <p:cNvSpPr/>
          <p:nvPr/>
        </p:nvSpPr>
        <p:spPr>
          <a:xfrm>
            <a:off x="3252788" y="1808163"/>
            <a:ext cx="149225" cy="182562"/>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7812" name="Freeform 56">
            <a:extLst>
              <a:ext uri="{FF2B5EF4-FFF2-40B4-BE49-F238E27FC236}">
                <a16:creationId xmlns:a16="http://schemas.microsoft.com/office/drawing/2014/main" id="{31C96327-5E4C-93A0-A50A-B25E1DFB7D7B}"/>
              </a:ext>
            </a:extLst>
          </p:cNvPr>
          <p:cNvSpPr>
            <a:spLocks/>
          </p:cNvSpPr>
          <p:nvPr/>
        </p:nvSpPr>
        <p:spPr bwMode="auto">
          <a:xfrm>
            <a:off x="5319713" y="1970088"/>
            <a:ext cx="298450" cy="257175"/>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grpSp>
        <p:nvGrpSpPr>
          <p:cNvPr id="1227813" name="グループ化 5161">
            <a:extLst>
              <a:ext uri="{FF2B5EF4-FFF2-40B4-BE49-F238E27FC236}">
                <a16:creationId xmlns:a16="http://schemas.microsoft.com/office/drawing/2014/main" id="{5066241C-E45A-E6FE-7920-6611A0D863C2}"/>
              </a:ext>
            </a:extLst>
          </p:cNvPr>
          <p:cNvGrpSpPr>
            <a:grpSpLocks/>
          </p:cNvGrpSpPr>
          <p:nvPr/>
        </p:nvGrpSpPr>
        <p:grpSpPr bwMode="auto">
          <a:xfrm>
            <a:off x="4937125" y="1822450"/>
            <a:ext cx="223838" cy="231775"/>
            <a:chOff x="4459024" y="1885289"/>
            <a:chExt cx="224412" cy="233012"/>
          </a:xfrm>
        </p:grpSpPr>
        <p:sp>
          <p:nvSpPr>
            <p:cNvPr id="1227874" name="Freeform 53">
              <a:extLst>
                <a:ext uri="{FF2B5EF4-FFF2-40B4-BE49-F238E27FC236}">
                  <a16:creationId xmlns:a16="http://schemas.microsoft.com/office/drawing/2014/main" id="{95F4DA3C-16D1-B5C5-7915-FF2BA73E90FC}"/>
                </a:ext>
              </a:extLst>
            </p:cNvPr>
            <p:cNvSpPr>
              <a:spLocks/>
            </p:cNvSpPr>
            <p:nvPr/>
          </p:nvSpPr>
          <p:spPr bwMode="auto">
            <a:xfrm>
              <a:off x="4459024" y="1885289"/>
              <a:ext cx="224412" cy="233012"/>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75" name="Freeform 57">
              <a:extLst>
                <a:ext uri="{FF2B5EF4-FFF2-40B4-BE49-F238E27FC236}">
                  <a16:creationId xmlns:a16="http://schemas.microsoft.com/office/drawing/2014/main" id="{9920A342-D025-697B-D79B-10384D2AC3B0}"/>
                </a:ext>
              </a:extLst>
            </p:cNvPr>
            <p:cNvSpPr>
              <a:spLocks/>
            </p:cNvSpPr>
            <p:nvPr/>
          </p:nvSpPr>
          <p:spPr bwMode="auto">
            <a:xfrm>
              <a:off x="4529081" y="1946429"/>
              <a:ext cx="103895" cy="123265"/>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grpSp>
      <p:sp>
        <p:nvSpPr>
          <p:cNvPr id="1227814" name="Freeform 59">
            <a:extLst>
              <a:ext uri="{FF2B5EF4-FFF2-40B4-BE49-F238E27FC236}">
                <a16:creationId xmlns:a16="http://schemas.microsoft.com/office/drawing/2014/main" id="{7E8FEDC0-885E-E88A-4101-DC216E7907BA}"/>
              </a:ext>
            </a:extLst>
          </p:cNvPr>
          <p:cNvSpPr>
            <a:spLocks/>
          </p:cNvSpPr>
          <p:nvPr/>
        </p:nvSpPr>
        <p:spPr bwMode="auto">
          <a:xfrm>
            <a:off x="5368925" y="2063750"/>
            <a:ext cx="203200" cy="128588"/>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15" name="Freeform 65">
            <a:extLst>
              <a:ext uri="{FF2B5EF4-FFF2-40B4-BE49-F238E27FC236}">
                <a16:creationId xmlns:a16="http://schemas.microsoft.com/office/drawing/2014/main" id="{A67FBB76-FD74-E71D-A71B-B227B74FFEFD}"/>
              </a:ext>
            </a:extLst>
          </p:cNvPr>
          <p:cNvSpPr>
            <a:spLocks/>
          </p:cNvSpPr>
          <p:nvPr/>
        </p:nvSpPr>
        <p:spPr bwMode="auto">
          <a:xfrm>
            <a:off x="4484688" y="2901950"/>
            <a:ext cx="190500" cy="187325"/>
          </a:xfrm>
          <a:custGeom>
            <a:avLst/>
            <a:gdLst>
              <a:gd name="T0" fmla="*/ 2147483647 w 59"/>
              <a:gd name="T1" fmla="*/ 2147483647 h 58"/>
              <a:gd name="T2" fmla="*/ 2147483647 w 59"/>
              <a:gd name="T3" fmla="*/ 2147483647 h 58"/>
              <a:gd name="T4" fmla="*/ 2147483647 w 59"/>
              <a:gd name="T5" fmla="*/ 2147483647 h 58"/>
              <a:gd name="T6" fmla="*/ 2147483647 w 59"/>
              <a:gd name="T7" fmla="*/ 2147483647 h 58"/>
              <a:gd name="T8" fmla="*/ 2147483647 w 59"/>
              <a:gd name="T9" fmla="*/ 2147483647 h 58"/>
              <a:gd name="T10" fmla="*/ 2147483647 w 59"/>
              <a:gd name="T11" fmla="*/ 2147483647 h 58"/>
              <a:gd name="T12" fmla="*/ 2147483647 w 59"/>
              <a:gd name="T13" fmla="*/ 2147483647 h 58"/>
              <a:gd name="T14" fmla="*/ 2147483647 w 59"/>
              <a:gd name="T15" fmla="*/ 2147483647 h 58"/>
              <a:gd name="T16" fmla="*/ 2147483647 w 59"/>
              <a:gd name="T17" fmla="*/ 2147483647 h 58"/>
              <a:gd name="T18" fmla="*/ 2147483647 w 59"/>
              <a:gd name="T19" fmla="*/ 2147483647 h 58"/>
              <a:gd name="T20" fmla="*/ 2147483647 w 59"/>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8"/>
              <a:gd name="T35" fmla="*/ 59 w 59"/>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8">
                <a:moveTo>
                  <a:pt x="29" y="31"/>
                </a:moveTo>
                <a:cubicBezTo>
                  <a:pt x="25" y="31"/>
                  <a:pt x="14" y="25"/>
                  <a:pt x="14" y="17"/>
                </a:cubicBezTo>
                <a:cubicBezTo>
                  <a:pt x="14" y="8"/>
                  <a:pt x="13" y="6"/>
                  <a:pt x="13" y="5"/>
                </a:cubicBezTo>
                <a:cubicBezTo>
                  <a:pt x="13" y="3"/>
                  <a:pt x="9" y="0"/>
                  <a:pt x="7" y="4"/>
                </a:cubicBezTo>
                <a:cubicBezTo>
                  <a:pt x="6" y="9"/>
                  <a:pt x="6" y="15"/>
                  <a:pt x="4" y="22"/>
                </a:cubicBezTo>
                <a:cubicBezTo>
                  <a:pt x="3" y="29"/>
                  <a:pt x="0" y="40"/>
                  <a:pt x="5" y="45"/>
                </a:cubicBezTo>
                <a:cubicBezTo>
                  <a:pt x="10" y="50"/>
                  <a:pt x="20" y="51"/>
                  <a:pt x="27" y="53"/>
                </a:cubicBezTo>
                <a:cubicBezTo>
                  <a:pt x="34" y="54"/>
                  <a:pt x="46" y="58"/>
                  <a:pt x="50" y="52"/>
                </a:cubicBezTo>
                <a:cubicBezTo>
                  <a:pt x="55" y="46"/>
                  <a:pt x="58" y="33"/>
                  <a:pt x="59" y="26"/>
                </a:cubicBezTo>
                <a:cubicBezTo>
                  <a:pt x="59" y="20"/>
                  <a:pt x="57" y="13"/>
                  <a:pt x="50" y="16"/>
                </a:cubicBezTo>
                <a:cubicBezTo>
                  <a:pt x="43" y="18"/>
                  <a:pt x="37" y="32"/>
                  <a:pt x="29" y="31"/>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6" name="Freeform 66">
            <a:extLst>
              <a:ext uri="{FF2B5EF4-FFF2-40B4-BE49-F238E27FC236}">
                <a16:creationId xmlns:a16="http://schemas.microsoft.com/office/drawing/2014/main" id="{5FC6825F-993F-0867-33B4-6B5D6BB86E78}"/>
              </a:ext>
            </a:extLst>
          </p:cNvPr>
          <p:cNvSpPr>
            <a:spLocks/>
          </p:cNvSpPr>
          <p:nvPr/>
        </p:nvSpPr>
        <p:spPr bwMode="auto">
          <a:xfrm>
            <a:off x="5114925" y="2228850"/>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7" name="Freeform 67">
            <a:extLst>
              <a:ext uri="{FF2B5EF4-FFF2-40B4-BE49-F238E27FC236}">
                <a16:creationId xmlns:a16="http://schemas.microsoft.com/office/drawing/2014/main" id="{20ED0A6F-E581-73C1-63F0-E0952B17627D}"/>
              </a:ext>
            </a:extLst>
          </p:cNvPr>
          <p:cNvSpPr>
            <a:spLocks/>
          </p:cNvSpPr>
          <p:nvPr/>
        </p:nvSpPr>
        <p:spPr bwMode="auto">
          <a:xfrm>
            <a:off x="4908550" y="2403475"/>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18" name="Freeform 68">
            <a:extLst>
              <a:ext uri="{FF2B5EF4-FFF2-40B4-BE49-F238E27FC236}">
                <a16:creationId xmlns:a16="http://schemas.microsoft.com/office/drawing/2014/main" id="{BC4299A7-32A2-78F6-2697-92EEEC7D0A06}"/>
              </a:ext>
            </a:extLst>
          </p:cNvPr>
          <p:cNvSpPr>
            <a:spLocks/>
          </p:cNvSpPr>
          <p:nvPr/>
        </p:nvSpPr>
        <p:spPr bwMode="auto">
          <a:xfrm>
            <a:off x="4972050" y="2468563"/>
            <a:ext cx="107950" cy="112712"/>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9" name="テキスト ボックス 26">
            <a:extLst>
              <a:ext uri="{FF2B5EF4-FFF2-40B4-BE49-F238E27FC236}">
                <a16:creationId xmlns:a16="http://schemas.microsoft.com/office/drawing/2014/main" id="{6AE76EC4-AA0C-2467-B444-7333EED7EC1B}"/>
              </a:ext>
            </a:extLst>
          </p:cNvPr>
          <p:cNvSpPr txBox="1">
            <a:spLocks noChangeArrowheads="1"/>
          </p:cNvSpPr>
          <p:nvPr/>
        </p:nvSpPr>
        <p:spPr bwMode="auto">
          <a:xfrm>
            <a:off x="3521075" y="31956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7820" name="テキスト ボックス 26">
            <a:extLst>
              <a:ext uri="{FF2B5EF4-FFF2-40B4-BE49-F238E27FC236}">
                <a16:creationId xmlns:a16="http://schemas.microsoft.com/office/drawing/2014/main" id="{9B9D6DCA-B5E0-10BD-C051-0057AFAB69A1}"/>
              </a:ext>
            </a:extLst>
          </p:cNvPr>
          <p:cNvSpPr txBox="1">
            <a:spLocks noChangeArrowheads="1"/>
          </p:cNvSpPr>
          <p:nvPr/>
        </p:nvSpPr>
        <p:spPr bwMode="auto">
          <a:xfrm>
            <a:off x="4464050" y="27511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1" name="テキスト ボックス 26">
            <a:extLst>
              <a:ext uri="{FF2B5EF4-FFF2-40B4-BE49-F238E27FC236}">
                <a16:creationId xmlns:a16="http://schemas.microsoft.com/office/drawing/2014/main" id="{3BC56DFA-1AA2-A543-2A10-6E4F3DBC95BB}"/>
              </a:ext>
            </a:extLst>
          </p:cNvPr>
          <p:cNvSpPr txBox="1">
            <a:spLocks noChangeArrowheads="1"/>
          </p:cNvSpPr>
          <p:nvPr/>
        </p:nvSpPr>
        <p:spPr bwMode="auto">
          <a:xfrm>
            <a:off x="4330700" y="29638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2" name="テキスト ボックス 26">
            <a:extLst>
              <a:ext uri="{FF2B5EF4-FFF2-40B4-BE49-F238E27FC236}">
                <a16:creationId xmlns:a16="http://schemas.microsoft.com/office/drawing/2014/main" id="{F8A53BEA-4D39-43E6-7E93-76D6D5E6738C}"/>
              </a:ext>
            </a:extLst>
          </p:cNvPr>
          <p:cNvSpPr txBox="1">
            <a:spLocks noChangeArrowheads="1"/>
          </p:cNvSpPr>
          <p:nvPr/>
        </p:nvSpPr>
        <p:spPr bwMode="auto">
          <a:xfrm>
            <a:off x="4619625" y="28575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3" name="テキスト ボックス 26">
            <a:extLst>
              <a:ext uri="{FF2B5EF4-FFF2-40B4-BE49-F238E27FC236}">
                <a16:creationId xmlns:a16="http://schemas.microsoft.com/office/drawing/2014/main" id="{2FB2ABD5-995A-1643-D807-0593AAB16FAF}"/>
              </a:ext>
            </a:extLst>
          </p:cNvPr>
          <p:cNvSpPr txBox="1">
            <a:spLocks noChangeArrowheads="1"/>
          </p:cNvSpPr>
          <p:nvPr/>
        </p:nvSpPr>
        <p:spPr bwMode="auto">
          <a:xfrm>
            <a:off x="4532313" y="30734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4" name="テキスト ボックス 26">
            <a:extLst>
              <a:ext uri="{FF2B5EF4-FFF2-40B4-BE49-F238E27FC236}">
                <a16:creationId xmlns:a16="http://schemas.microsoft.com/office/drawing/2014/main" id="{293602F5-2111-6B4D-5562-2A2913A9F9F7}"/>
              </a:ext>
            </a:extLst>
          </p:cNvPr>
          <p:cNvSpPr txBox="1">
            <a:spLocks noChangeArrowheads="1"/>
          </p:cNvSpPr>
          <p:nvPr/>
        </p:nvSpPr>
        <p:spPr bwMode="auto">
          <a:xfrm>
            <a:off x="5083175" y="2070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5" name="テキスト ボックス 26">
            <a:extLst>
              <a:ext uri="{FF2B5EF4-FFF2-40B4-BE49-F238E27FC236}">
                <a16:creationId xmlns:a16="http://schemas.microsoft.com/office/drawing/2014/main" id="{97E89D24-E2E9-A17E-E4E0-788CDBAC2E04}"/>
              </a:ext>
            </a:extLst>
          </p:cNvPr>
          <p:cNvSpPr txBox="1">
            <a:spLocks noChangeArrowheads="1"/>
          </p:cNvSpPr>
          <p:nvPr/>
        </p:nvSpPr>
        <p:spPr bwMode="auto">
          <a:xfrm>
            <a:off x="4948238" y="228282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6" name="テキスト ボックス 26">
            <a:extLst>
              <a:ext uri="{FF2B5EF4-FFF2-40B4-BE49-F238E27FC236}">
                <a16:creationId xmlns:a16="http://schemas.microsoft.com/office/drawing/2014/main" id="{F2DDFC50-C7F8-3B11-18D1-79171226ED5B}"/>
              </a:ext>
            </a:extLst>
          </p:cNvPr>
          <p:cNvSpPr txBox="1">
            <a:spLocks noChangeArrowheads="1"/>
          </p:cNvSpPr>
          <p:nvPr/>
        </p:nvSpPr>
        <p:spPr bwMode="auto">
          <a:xfrm>
            <a:off x="5237163" y="2176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7" name="テキスト ボックス 26">
            <a:extLst>
              <a:ext uri="{FF2B5EF4-FFF2-40B4-BE49-F238E27FC236}">
                <a16:creationId xmlns:a16="http://schemas.microsoft.com/office/drawing/2014/main" id="{F391C2F7-1A95-8CDA-092F-91AA45D9923F}"/>
              </a:ext>
            </a:extLst>
          </p:cNvPr>
          <p:cNvSpPr txBox="1">
            <a:spLocks noChangeArrowheads="1"/>
          </p:cNvSpPr>
          <p:nvPr/>
        </p:nvSpPr>
        <p:spPr bwMode="auto">
          <a:xfrm>
            <a:off x="5149850" y="23923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8" name="テキスト ボックス 26">
            <a:extLst>
              <a:ext uri="{FF2B5EF4-FFF2-40B4-BE49-F238E27FC236}">
                <a16:creationId xmlns:a16="http://schemas.microsoft.com/office/drawing/2014/main" id="{6879F30E-741F-CE91-988E-1C0C687BAAAF}"/>
              </a:ext>
            </a:extLst>
          </p:cNvPr>
          <p:cNvSpPr txBox="1">
            <a:spLocks noChangeArrowheads="1"/>
          </p:cNvSpPr>
          <p:nvPr/>
        </p:nvSpPr>
        <p:spPr bwMode="auto">
          <a:xfrm>
            <a:off x="5343525" y="1562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9" name="テキスト ボックス 26">
            <a:extLst>
              <a:ext uri="{FF2B5EF4-FFF2-40B4-BE49-F238E27FC236}">
                <a16:creationId xmlns:a16="http://schemas.microsoft.com/office/drawing/2014/main" id="{67E57D5D-E56C-A412-DDF0-0755EA4A0222}"/>
              </a:ext>
            </a:extLst>
          </p:cNvPr>
          <p:cNvSpPr txBox="1">
            <a:spLocks noChangeArrowheads="1"/>
          </p:cNvSpPr>
          <p:nvPr/>
        </p:nvSpPr>
        <p:spPr bwMode="auto">
          <a:xfrm>
            <a:off x="5210175" y="17732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0" name="テキスト ボックス 26">
            <a:extLst>
              <a:ext uri="{FF2B5EF4-FFF2-40B4-BE49-F238E27FC236}">
                <a16:creationId xmlns:a16="http://schemas.microsoft.com/office/drawing/2014/main" id="{C081B191-D546-AC56-3F6B-4099BADC864C}"/>
              </a:ext>
            </a:extLst>
          </p:cNvPr>
          <p:cNvSpPr txBox="1">
            <a:spLocks noChangeArrowheads="1"/>
          </p:cNvSpPr>
          <p:nvPr/>
        </p:nvSpPr>
        <p:spPr bwMode="auto">
          <a:xfrm>
            <a:off x="5499100" y="1668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1" name="テキスト ボックス 26">
            <a:extLst>
              <a:ext uri="{FF2B5EF4-FFF2-40B4-BE49-F238E27FC236}">
                <a16:creationId xmlns:a16="http://schemas.microsoft.com/office/drawing/2014/main" id="{81CC86CC-F9B0-3547-BF93-D4FB6C24E660}"/>
              </a:ext>
            </a:extLst>
          </p:cNvPr>
          <p:cNvSpPr txBox="1">
            <a:spLocks noChangeArrowheads="1"/>
          </p:cNvSpPr>
          <p:nvPr/>
        </p:nvSpPr>
        <p:spPr bwMode="auto">
          <a:xfrm>
            <a:off x="5410200" y="188277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2" name="Freeform 66">
            <a:extLst>
              <a:ext uri="{FF2B5EF4-FFF2-40B4-BE49-F238E27FC236}">
                <a16:creationId xmlns:a16="http://schemas.microsoft.com/office/drawing/2014/main" id="{C1207A72-4721-B774-3831-52ECB9959F6E}"/>
              </a:ext>
            </a:extLst>
          </p:cNvPr>
          <p:cNvSpPr>
            <a:spLocks/>
          </p:cNvSpPr>
          <p:nvPr/>
        </p:nvSpPr>
        <p:spPr bwMode="auto">
          <a:xfrm>
            <a:off x="5372100" y="1712913"/>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sp>
        <p:nvSpPr>
          <p:cNvPr id="75" name="Freeform 54">
            <a:extLst>
              <a:ext uri="{FF2B5EF4-FFF2-40B4-BE49-F238E27FC236}">
                <a16:creationId xmlns:a16="http://schemas.microsoft.com/office/drawing/2014/main" id="{3A8514FC-2620-EB93-B724-8DCE9D494842}"/>
              </a:ext>
            </a:extLst>
          </p:cNvPr>
          <p:cNvSpPr>
            <a:spLocks/>
          </p:cNvSpPr>
          <p:nvPr/>
        </p:nvSpPr>
        <p:spPr bwMode="auto">
          <a:xfrm>
            <a:off x="5011746" y="1274809"/>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36" name="テキスト ボックス 26">
            <a:extLst>
              <a:ext uri="{FF2B5EF4-FFF2-40B4-BE49-F238E27FC236}">
                <a16:creationId xmlns:a16="http://schemas.microsoft.com/office/drawing/2014/main" id="{731292B5-D6CE-6780-C211-D0C97E04DBD4}"/>
              </a:ext>
            </a:extLst>
          </p:cNvPr>
          <p:cNvSpPr txBox="1">
            <a:spLocks noChangeArrowheads="1"/>
          </p:cNvSpPr>
          <p:nvPr/>
        </p:nvSpPr>
        <p:spPr bwMode="auto">
          <a:xfrm>
            <a:off x="5026025" y="1417638"/>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37" name="グループ化 223">
            <a:extLst>
              <a:ext uri="{FF2B5EF4-FFF2-40B4-BE49-F238E27FC236}">
                <a16:creationId xmlns:a16="http://schemas.microsoft.com/office/drawing/2014/main" id="{899D2FC8-9D1B-F205-8DA2-365F60932618}"/>
              </a:ext>
            </a:extLst>
          </p:cNvPr>
          <p:cNvGrpSpPr>
            <a:grpSpLocks/>
          </p:cNvGrpSpPr>
          <p:nvPr/>
        </p:nvGrpSpPr>
        <p:grpSpPr bwMode="auto">
          <a:xfrm>
            <a:off x="6183313" y="1593850"/>
            <a:ext cx="350837" cy="330200"/>
            <a:chOff x="6183313" y="1663700"/>
            <a:chExt cx="350837" cy="330200"/>
          </a:xfrm>
        </p:grpSpPr>
        <p:sp>
          <p:nvSpPr>
            <p:cNvPr id="1227869" name="Freeform 64">
              <a:extLst>
                <a:ext uri="{FF2B5EF4-FFF2-40B4-BE49-F238E27FC236}">
                  <a16:creationId xmlns:a16="http://schemas.microsoft.com/office/drawing/2014/main" id="{658127B4-EFFC-852E-C05E-2497E186850F}"/>
                </a:ext>
              </a:extLst>
            </p:cNvPr>
            <p:cNvSpPr>
              <a:spLocks/>
            </p:cNvSpPr>
            <p:nvPr/>
          </p:nvSpPr>
          <p:spPr bwMode="auto">
            <a:xfrm>
              <a:off x="6183313" y="1663700"/>
              <a:ext cx="350837" cy="3302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79" name="テキスト ボックス 26">
              <a:extLst>
                <a:ext uri="{FF2B5EF4-FFF2-40B4-BE49-F238E27FC236}">
                  <a16:creationId xmlns:a16="http://schemas.microsoft.com/office/drawing/2014/main" id="{F1664A9A-7057-A211-44B1-2B72B8F8FFA8}"/>
                </a:ext>
              </a:extLst>
            </p:cNvPr>
            <p:cNvSpPr txBox="1">
              <a:spLocks noChangeArrowheads="1"/>
            </p:cNvSpPr>
            <p:nvPr/>
          </p:nvSpPr>
          <p:spPr bwMode="auto">
            <a:xfrm>
              <a:off x="6273800" y="1725613"/>
              <a:ext cx="58738" cy="39687"/>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0" name="テキスト ボックス 26">
              <a:extLst>
                <a:ext uri="{FF2B5EF4-FFF2-40B4-BE49-F238E27FC236}">
                  <a16:creationId xmlns:a16="http://schemas.microsoft.com/office/drawing/2014/main" id="{83126BE9-6BFC-AF61-DCD7-0F5294638FB5}"/>
                </a:ext>
              </a:extLst>
            </p:cNvPr>
            <p:cNvSpPr txBox="1">
              <a:spLocks noChangeArrowheads="1"/>
            </p:cNvSpPr>
            <p:nvPr/>
          </p:nvSpPr>
          <p:spPr bwMode="auto">
            <a:xfrm>
              <a:off x="6418263" y="1728788"/>
              <a:ext cx="58737"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1" name="テキスト ボックス 26">
              <a:extLst>
                <a:ext uri="{FF2B5EF4-FFF2-40B4-BE49-F238E27FC236}">
                  <a16:creationId xmlns:a16="http://schemas.microsoft.com/office/drawing/2014/main" id="{80FBC54E-8D35-0AC8-9FB2-273D89EFC229}"/>
                </a:ext>
              </a:extLst>
            </p:cNvPr>
            <p:cNvSpPr txBox="1">
              <a:spLocks noChangeArrowheads="1"/>
            </p:cNvSpPr>
            <p:nvPr/>
          </p:nvSpPr>
          <p:spPr bwMode="auto">
            <a:xfrm>
              <a:off x="6296025" y="1878013"/>
              <a:ext cx="58738"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1227873" name="Freeform 66">
              <a:extLst>
                <a:ext uri="{FF2B5EF4-FFF2-40B4-BE49-F238E27FC236}">
                  <a16:creationId xmlns:a16="http://schemas.microsoft.com/office/drawing/2014/main" id="{CA1A4E87-734D-B6B6-611D-9C4DB8FF696A}"/>
                </a:ext>
              </a:extLst>
            </p:cNvPr>
            <p:cNvSpPr>
              <a:spLocks/>
            </p:cNvSpPr>
            <p:nvPr/>
          </p:nvSpPr>
          <p:spPr bwMode="auto">
            <a:xfrm>
              <a:off x="6316663" y="1798638"/>
              <a:ext cx="85725" cy="7620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grpSp>
      <p:grpSp>
        <p:nvGrpSpPr>
          <p:cNvPr id="1227838" name="グループ化 5166">
            <a:extLst>
              <a:ext uri="{FF2B5EF4-FFF2-40B4-BE49-F238E27FC236}">
                <a16:creationId xmlns:a16="http://schemas.microsoft.com/office/drawing/2014/main" id="{6D98E3AF-EC07-7896-DCBC-CEDF54B6842E}"/>
              </a:ext>
            </a:extLst>
          </p:cNvPr>
          <p:cNvGrpSpPr>
            <a:grpSpLocks/>
          </p:cNvGrpSpPr>
          <p:nvPr/>
        </p:nvGrpSpPr>
        <p:grpSpPr bwMode="auto">
          <a:xfrm>
            <a:off x="6253163" y="1347788"/>
            <a:ext cx="212725" cy="215900"/>
            <a:chOff x="5933282" y="1193799"/>
            <a:chExt cx="212725" cy="215900"/>
          </a:xfrm>
        </p:grpSpPr>
        <p:sp>
          <p:nvSpPr>
            <p:cNvPr id="1227867" name="Freeform 67">
              <a:extLst>
                <a:ext uri="{FF2B5EF4-FFF2-40B4-BE49-F238E27FC236}">
                  <a16:creationId xmlns:a16="http://schemas.microsoft.com/office/drawing/2014/main" id="{85F58A6F-D84A-824E-0365-B9E65259A66A}"/>
                </a:ext>
              </a:extLst>
            </p:cNvPr>
            <p:cNvSpPr>
              <a:spLocks/>
            </p:cNvSpPr>
            <p:nvPr/>
          </p:nvSpPr>
          <p:spPr bwMode="auto">
            <a:xfrm>
              <a:off x="5933282" y="1193799"/>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68" name="Freeform 68">
              <a:extLst>
                <a:ext uri="{FF2B5EF4-FFF2-40B4-BE49-F238E27FC236}">
                  <a16:creationId xmlns:a16="http://schemas.microsoft.com/office/drawing/2014/main" id="{169E9DA8-3D0E-21D3-0685-D4A04CEFEA64}"/>
                </a:ext>
              </a:extLst>
            </p:cNvPr>
            <p:cNvSpPr>
              <a:spLocks/>
            </p:cNvSpPr>
            <p:nvPr/>
          </p:nvSpPr>
          <p:spPr bwMode="auto">
            <a:xfrm>
              <a:off x="5996782" y="1258887"/>
              <a:ext cx="107950" cy="11271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grpSp>
      <p:sp>
        <p:nvSpPr>
          <p:cNvPr id="91" name="円/楕円 5167">
            <a:extLst>
              <a:ext uri="{FF2B5EF4-FFF2-40B4-BE49-F238E27FC236}">
                <a16:creationId xmlns:a16="http://schemas.microsoft.com/office/drawing/2014/main" id="{F02A4CA0-DFC6-FDCB-752B-CDF47344F191}"/>
              </a:ext>
            </a:extLst>
          </p:cNvPr>
          <p:cNvSpPr/>
          <p:nvPr/>
        </p:nvSpPr>
        <p:spPr>
          <a:xfrm>
            <a:off x="6243638" y="1954213"/>
            <a:ext cx="252412" cy="250825"/>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a:solidFill>
                  <a:srgbClr val="000000"/>
                </a:solidFill>
                <a:latin typeface="ＭＳ Ｐゴシック" pitchFamily="50" charset="-128"/>
              </a:rPr>
              <a:t>B</a:t>
            </a:r>
            <a:endParaRPr lang="ja-JP" altLang="en-US" sz="1100" dirty="0">
              <a:solidFill>
                <a:srgbClr val="000000"/>
              </a:solidFill>
              <a:latin typeface="ＭＳ Ｐゴシック" pitchFamily="50" charset="-128"/>
            </a:endParaRPr>
          </a:p>
        </p:txBody>
      </p:sp>
      <p:sp>
        <p:nvSpPr>
          <p:cNvPr id="92" name="円/楕円 91">
            <a:extLst>
              <a:ext uri="{FF2B5EF4-FFF2-40B4-BE49-F238E27FC236}">
                <a16:creationId xmlns:a16="http://schemas.microsoft.com/office/drawing/2014/main" id="{81B78C85-D87A-5DBB-ECAB-CBE0E91E8519}"/>
              </a:ext>
            </a:extLst>
          </p:cNvPr>
          <p:cNvSpPr/>
          <p:nvPr/>
        </p:nvSpPr>
        <p:spPr>
          <a:xfrm>
            <a:off x="6243638" y="2500313"/>
            <a:ext cx="250825" cy="250825"/>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Tfh</a:t>
            </a:r>
            <a:endParaRPr lang="ja-JP" altLang="en-US" sz="1000" dirty="0">
              <a:solidFill>
                <a:srgbClr val="000000"/>
              </a:solidFill>
              <a:latin typeface="ＭＳ Ｐゴシック" pitchFamily="50" charset="-128"/>
            </a:endParaRPr>
          </a:p>
        </p:txBody>
      </p:sp>
      <p:sp>
        <p:nvSpPr>
          <p:cNvPr id="93" name="円/楕円 92">
            <a:extLst>
              <a:ext uri="{FF2B5EF4-FFF2-40B4-BE49-F238E27FC236}">
                <a16:creationId xmlns:a16="http://schemas.microsoft.com/office/drawing/2014/main" id="{0E8410AC-CEC3-562F-1FD4-7A6213E9A8B5}"/>
              </a:ext>
            </a:extLst>
          </p:cNvPr>
          <p:cNvSpPr/>
          <p:nvPr/>
        </p:nvSpPr>
        <p:spPr>
          <a:xfrm>
            <a:off x="6218238" y="2781300"/>
            <a:ext cx="301625" cy="185738"/>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dirty="0">
                <a:solidFill>
                  <a:srgbClr val="000000"/>
                </a:solidFill>
                <a:latin typeface="ＭＳ Ｐゴシック" pitchFamily="50" charset="-128"/>
              </a:rPr>
              <a:t>FDC</a:t>
            </a:r>
            <a:endParaRPr lang="ja-JP" altLang="en-US" sz="800" dirty="0">
              <a:solidFill>
                <a:srgbClr val="000000"/>
              </a:solidFill>
              <a:latin typeface="ＭＳ Ｐゴシック" pitchFamily="50" charset="-128"/>
            </a:endParaRPr>
          </a:p>
        </p:txBody>
      </p:sp>
      <p:sp>
        <p:nvSpPr>
          <p:cNvPr id="94" name="円/楕円 93">
            <a:extLst>
              <a:ext uri="{FF2B5EF4-FFF2-40B4-BE49-F238E27FC236}">
                <a16:creationId xmlns:a16="http://schemas.microsoft.com/office/drawing/2014/main" id="{C59FF520-FE1E-C7D8-4DA1-4774582776A0}"/>
              </a:ext>
            </a:extLst>
          </p:cNvPr>
          <p:cNvSpPr/>
          <p:nvPr/>
        </p:nvSpPr>
        <p:spPr>
          <a:xfrm>
            <a:off x="6243638" y="3219450"/>
            <a:ext cx="250825" cy="252413"/>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Bm</a:t>
            </a:r>
            <a:endParaRPr lang="ja-JP" altLang="en-US" sz="1000" dirty="0">
              <a:solidFill>
                <a:srgbClr val="000000"/>
              </a:solidFill>
              <a:latin typeface="ＭＳ Ｐゴシック" pitchFamily="50" charset="-128"/>
            </a:endParaRPr>
          </a:p>
        </p:txBody>
      </p:sp>
      <p:grpSp>
        <p:nvGrpSpPr>
          <p:cNvPr id="1227843" name="グループ化 5170">
            <a:extLst>
              <a:ext uri="{FF2B5EF4-FFF2-40B4-BE49-F238E27FC236}">
                <a16:creationId xmlns:a16="http://schemas.microsoft.com/office/drawing/2014/main" id="{212610AD-851F-E65E-8685-48BAE6967D9A}"/>
              </a:ext>
            </a:extLst>
          </p:cNvPr>
          <p:cNvGrpSpPr>
            <a:grpSpLocks/>
          </p:cNvGrpSpPr>
          <p:nvPr/>
        </p:nvGrpSpPr>
        <p:grpSpPr bwMode="auto">
          <a:xfrm>
            <a:off x="6251575" y="3021013"/>
            <a:ext cx="236538" cy="146050"/>
            <a:chOff x="5868239" y="3044651"/>
            <a:chExt cx="236270" cy="145701"/>
          </a:xfrm>
        </p:grpSpPr>
        <p:sp>
          <p:nvSpPr>
            <p:cNvPr id="96" name="円/楕円 95">
              <a:extLst>
                <a:ext uri="{FF2B5EF4-FFF2-40B4-BE49-F238E27FC236}">
                  <a16:creationId xmlns:a16="http://schemas.microsoft.com/office/drawing/2014/main" id="{CFE699F6-EE5D-58E3-FAA4-3EB98B4EB7F3}"/>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97" name="円/楕円 96">
              <a:extLst>
                <a:ext uri="{FF2B5EF4-FFF2-40B4-BE49-F238E27FC236}">
                  <a16:creationId xmlns:a16="http://schemas.microsoft.com/office/drawing/2014/main" id="{77095EA5-A8B5-C136-4179-20CCB24695F6}"/>
                </a:ext>
              </a:extLst>
            </p:cNvPr>
            <p:cNvSpPr/>
            <p:nvPr/>
          </p:nvSpPr>
          <p:spPr>
            <a:xfrm>
              <a:off x="5877753" y="3077908"/>
              <a:ext cx="80871" cy="7918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98" name="円/楕円 97">
            <a:extLst>
              <a:ext uri="{FF2B5EF4-FFF2-40B4-BE49-F238E27FC236}">
                <a16:creationId xmlns:a16="http://schemas.microsoft.com/office/drawing/2014/main" id="{101132DA-F8B9-17FA-2ED5-096E4C4D6DD4}"/>
              </a:ext>
            </a:extLst>
          </p:cNvPr>
          <p:cNvSpPr/>
          <p:nvPr/>
        </p:nvSpPr>
        <p:spPr>
          <a:xfrm>
            <a:off x="6243638" y="2225675"/>
            <a:ext cx="250825" cy="252413"/>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Th</a:t>
            </a:r>
            <a:endParaRPr lang="ja-JP" altLang="en-US" sz="1000" dirty="0">
              <a:solidFill>
                <a:srgbClr val="000000"/>
              </a:solidFill>
              <a:latin typeface="ＭＳ Ｐゴシック" pitchFamily="50" charset="-128"/>
            </a:endParaRPr>
          </a:p>
        </p:txBody>
      </p:sp>
      <p:sp>
        <p:nvSpPr>
          <p:cNvPr id="1227845" name="テキスト ボックス 26">
            <a:extLst>
              <a:ext uri="{FF2B5EF4-FFF2-40B4-BE49-F238E27FC236}">
                <a16:creationId xmlns:a16="http://schemas.microsoft.com/office/drawing/2014/main" id="{7E14B9E7-D4AF-36C6-D011-6F61E5A601BF}"/>
              </a:ext>
            </a:extLst>
          </p:cNvPr>
          <p:cNvSpPr txBox="1">
            <a:spLocks noChangeArrowheads="1"/>
          </p:cNvSpPr>
          <p:nvPr/>
        </p:nvSpPr>
        <p:spPr bwMode="auto">
          <a:xfrm>
            <a:off x="4413250" y="23606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7846" name="テキスト ボックス 26">
            <a:extLst>
              <a:ext uri="{FF2B5EF4-FFF2-40B4-BE49-F238E27FC236}">
                <a16:creationId xmlns:a16="http://schemas.microsoft.com/office/drawing/2014/main" id="{C431C0C7-9A32-909D-45B3-77A5DAD77CE8}"/>
              </a:ext>
            </a:extLst>
          </p:cNvPr>
          <p:cNvSpPr txBox="1">
            <a:spLocks noChangeArrowheads="1"/>
          </p:cNvSpPr>
          <p:nvPr/>
        </p:nvSpPr>
        <p:spPr bwMode="auto">
          <a:xfrm>
            <a:off x="4778375" y="320198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7847" name="テキスト ボックス 26">
            <a:extLst>
              <a:ext uri="{FF2B5EF4-FFF2-40B4-BE49-F238E27FC236}">
                <a16:creationId xmlns:a16="http://schemas.microsoft.com/office/drawing/2014/main" id="{B00624E4-34B9-E10E-BC31-86F1A2995FE1}"/>
              </a:ext>
            </a:extLst>
          </p:cNvPr>
          <p:cNvSpPr txBox="1">
            <a:spLocks noChangeArrowheads="1"/>
          </p:cNvSpPr>
          <p:nvPr/>
        </p:nvSpPr>
        <p:spPr bwMode="auto">
          <a:xfrm>
            <a:off x="5819775" y="25955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7848" name="テキスト ボックス 26">
            <a:extLst>
              <a:ext uri="{FF2B5EF4-FFF2-40B4-BE49-F238E27FC236}">
                <a16:creationId xmlns:a16="http://schemas.microsoft.com/office/drawing/2014/main" id="{F6DC0083-811B-DC72-82FE-7946AF3AAB5F}"/>
              </a:ext>
            </a:extLst>
          </p:cNvPr>
          <p:cNvSpPr txBox="1">
            <a:spLocks noChangeArrowheads="1"/>
          </p:cNvSpPr>
          <p:nvPr/>
        </p:nvSpPr>
        <p:spPr bwMode="auto">
          <a:xfrm>
            <a:off x="3219450" y="21955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7849" name="テキスト ボックス 29">
            <a:extLst>
              <a:ext uri="{FF2B5EF4-FFF2-40B4-BE49-F238E27FC236}">
                <a16:creationId xmlns:a16="http://schemas.microsoft.com/office/drawing/2014/main" id="{871BEF29-1FE1-8343-88BE-64A8A70A4FD3}"/>
              </a:ext>
            </a:extLst>
          </p:cNvPr>
          <p:cNvSpPr txBox="1">
            <a:spLocks noChangeArrowheads="1"/>
          </p:cNvSpPr>
          <p:nvPr/>
        </p:nvSpPr>
        <p:spPr bwMode="auto">
          <a:xfrm>
            <a:off x="3843338" y="11017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latin typeface="ＭＳ Ｐゴシック" panose="020B0600070205080204" pitchFamily="50" charset="-128"/>
              </a:rPr>
              <a:t>筋組織</a:t>
            </a:r>
          </a:p>
        </p:txBody>
      </p:sp>
      <p:sp>
        <p:nvSpPr>
          <p:cNvPr id="1227850" name="正方形/長方形 213">
            <a:extLst>
              <a:ext uri="{FF2B5EF4-FFF2-40B4-BE49-F238E27FC236}">
                <a16:creationId xmlns:a16="http://schemas.microsoft.com/office/drawing/2014/main" id="{AEC94E4A-BFC7-A674-B1E6-9268053B12B1}"/>
              </a:ext>
            </a:extLst>
          </p:cNvPr>
          <p:cNvSpPr>
            <a:spLocks noChangeArrowheads="1"/>
          </p:cNvSpPr>
          <p:nvPr/>
        </p:nvSpPr>
        <p:spPr bwMode="auto">
          <a:xfrm>
            <a:off x="2728913" y="1096963"/>
            <a:ext cx="3278187" cy="2347912"/>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215" name="円弧 214">
            <a:extLst>
              <a:ext uri="{FF2B5EF4-FFF2-40B4-BE49-F238E27FC236}">
                <a16:creationId xmlns:a16="http://schemas.microsoft.com/office/drawing/2014/main" id="{84817530-B5FD-353F-7603-A958466FEA9E}"/>
              </a:ext>
            </a:extLst>
          </p:cNvPr>
          <p:cNvSpPr/>
          <p:nvPr/>
        </p:nvSpPr>
        <p:spPr>
          <a:xfrm flipH="1">
            <a:off x="3941763" y="1460500"/>
            <a:ext cx="523875" cy="887413"/>
          </a:xfrm>
          <a:prstGeom prst="arc">
            <a:avLst>
              <a:gd name="adj1" fmla="val 184423"/>
              <a:gd name="adj2" fmla="val 5557529"/>
            </a:avLst>
          </a:prstGeom>
          <a:noFill/>
          <a:ln w="28575" cap="flat">
            <a:solidFill>
              <a:srgbClr val="FE3464"/>
            </a:solidFill>
            <a:prstDash val="solid"/>
            <a:miter lim="800000"/>
            <a:headEnd type="triangle" w="med" len="med"/>
            <a:tailEnd type="none" w="lg" len="lg"/>
          </a:ln>
        </p:spPr>
        <p:txBody>
          <a:bodyPr/>
          <a:lstStyle/>
          <a:p>
            <a:pPr defTabSz="914400">
              <a:defRPr/>
            </a:pPr>
            <a:endParaRPr lang="ja-JP" altLang="en-US">
              <a:solidFill>
                <a:srgbClr val="000000"/>
              </a:solidFill>
              <a:latin typeface="+mn-lt"/>
              <a:ea typeface="+mn-ea"/>
            </a:endParaRPr>
          </a:p>
        </p:txBody>
      </p:sp>
      <p:sp>
        <p:nvSpPr>
          <p:cNvPr id="1227852" name="Freeform 120">
            <a:extLst>
              <a:ext uri="{FF2B5EF4-FFF2-40B4-BE49-F238E27FC236}">
                <a16:creationId xmlns:a16="http://schemas.microsoft.com/office/drawing/2014/main" id="{880D33E8-6E77-6556-3033-4D94765BDF0E}"/>
              </a:ext>
            </a:extLst>
          </p:cNvPr>
          <p:cNvSpPr>
            <a:spLocks/>
          </p:cNvSpPr>
          <p:nvPr/>
        </p:nvSpPr>
        <p:spPr bwMode="auto">
          <a:xfrm>
            <a:off x="3398838" y="2449513"/>
            <a:ext cx="503237" cy="896937"/>
          </a:xfrm>
          <a:custGeom>
            <a:avLst/>
            <a:gdLst>
              <a:gd name="T0" fmla="*/ 0 w 158"/>
              <a:gd name="T1" fmla="*/ 2147483647 h 282"/>
              <a:gd name="T2" fmla="*/ 2147483647 w 158"/>
              <a:gd name="T3" fmla="*/ 0 h 282"/>
              <a:gd name="T4" fmla="*/ 2147483647 w 158"/>
              <a:gd name="T5" fmla="*/ 2147483647 h 282"/>
              <a:gd name="T6" fmla="*/ 2147483647 w 158"/>
              <a:gd name="T7" fmla="*/ 2147483647 h 282"/>
              <a:gd name="T8" fmla="*/ 0 60000 65536"/>
              <a:gd name="T9" fmla="*/ 0 60000 65536"/>
              <a:gd name="T10" fmla="*/ 0 60000 65536"/>
              <a:gd name="T11" fmla="*/ 0 60000 65536"/>
              <a:gd name="T12" fmla="*/ 0 w 158"/>
              <a:gd name="T13" fmla="*/ 0 h 282"/>
              <a:gd name="T14" fmla="*/ 158 w 158"/>
              <a:gd name="T15" fmla="*/ 282 h 282"/>
            </a:gdLst>
            <a:ahLst/>
            <a:cxnLst>
              <a:cxn ang="T8">
                <a:pos x="T0" y="T1"/>
              </a:cxn>
              <a:cxn ang="T9">
                <a:pos x="T2" y="T3"/>
              </a:cxn>
              <a:cxn ang="T10">
                <a:pos x="T4" y="T5"/>
              </a:cxn>
              <a:cxn ang="T11">
                <a:pos x="T6" y="T7"/>
              </a:cxn>
            </a:cxnLst>
            <a:rect l="T12" t="T13" r="T14" b="T15"/>
            <a:pathLst>
              <a:path w="158" h="282">
                <a:moveTo>
                  <a:pt x="0" y="49"/>
                </a:moveTo>
                <a:cubicBezTo>
                  <a:pt x="0" y="49"/>
                  <a:pt x="12" y="0"/>
                  <a:pt x="54" y="0"/>
                </a:cubicBezTo>
                <a:cubicBezTo>
                  <a:pt x="97" y="0"/>
                  <a:pt x="127" y="73"/>
                  <a:pt x="143" y="131"/>
                </a:cubicBezTo>
                <a:cubicBezTo>
                  <a:pt x="158" y="185"/>
                  <a:pt x="158" y="282"/>
                  <a:pt x="158" y="282"/>
                </a:cubicBezTo>
              </a:path>
            </a:pathLst>
          </a:custGeom>
          <a:solidFill>
            <a:srgbClr val="FFEBEB"/>
          </a:solidFill>
          <a:ln w="15875" cap="flat">
            <a:solidFill>
              <a:srgbClr val="C00000"/>
            </a:solidFill>
            <a:prstDash val="solid"/>
            <a:miter lim="800000"/>
            <a:headEnd/>
            <a:tailEnd/>
          </a:ln>
        </p:spPr>
        <p:txBody>
          <a:bodyPr/>
          <a:lstStyle/>
          <a:p>
            <a:endParaRPr lang="ja-JP" altLang="en-US"/>
          </a:p>
        </p:txBody>
      </p:sp>
      <p:sp>
        <p:nvSpPr>
          <p:cNvPr id="1227853" name="テキスト ボックス 27">
            <a:extLst>
              <a:ext uri="{FF2B5EF4-FFF2-40B4-BE49-F238E27FC236}">
                <a16:creationId xmlns:a16="http://schemas.microsoft.com/office/drawing/2014/main" id="{169FE6D9-1446-C4D4-A426-0BA70E48A947}"/>
              </a:ext>
            </a:extLst>
          </p:cNvPr>
          <p:cNvSpPr txBox="1">
            <a:spLocks noChangeArrowheads="1"/>
          </p:cNvSpPr>
          <p:nvPr/>
        </p:nvSpPr>
        <p:spPr bwMode="auto">
          <a:xfrm>
            <a:off x="3148013" y="28368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100">
                <a:solidFill>
                  <a:srgbClr val="000000"/>
                </a:solidFill>
              </a:rPr>
              <a:t>リンパ節</a:t>
            </a:r>
          </a:p>
        </p:txBody>
      </p:sp>
      <p:sp>
        <p:nvSpPr>
          <p:cNvPr id="1227854" name="テキスト ボックス 18">
            <a:extLst>
              <a:ext uri="{FF2B5EF4-FFF2-40B4-BE49-F238E27FC236}">
                <a16:creationId xmlns:a16="http://schemas.microsoft.com/office/drawing/2014/main" id="{ADA55DF9-4D34-39DB-71B9-0951217D2AED}"/>
              </a:ext>
            </a:extLst>
          </p:cNvPr>
          <p:cNvSpPr txBox="1">
            <a:spLocks noChangeArrowheads="1"/>
          </p:cNvSpPr>
          <p:nvPr/>
        </p:nvSpPr>
        <p:spPr bwMode="auto">
          <a:xfrm>
            <a:off x="6538913" y="1327150"/>
            <a:ext cx="2051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5" name="テキスト ボックス 18">
            <a:extLst>
              <a:ext uri="{FF2B5EF4-FFF2-40B4-BE49-F238E27FC236}">
                <a16:creationId xmlns:a16="http://schemas.microsoft.com/office/drawing/2014/main" id="{96A30216-065C-6589-1F41-69B07D6E054D}"/>
              </a:ext>
            </a:extLst>
          </p:cNvPr>
          <p:cNvSpPr txBox="1">
            <a:spLocks noChangeArrowheads="1"/>
          </p:cNvSpPr>
          <p:nvPr/>
        </p:nvSpPr>
        <p:spPr bwMode="auto">
          <a:xfrm>
            <a:off x="6538913" y="1528763"/>
            <a:ext cx="2051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抗原を認識して活性化した</a:t>
            </a:r>
            <a:endParaRPr lang="en-US" altLang="ja-JP" sz="1200">
              <a:solidFill>
                <a:srgbClr val="000000"/>
              </a:solidFill>
              <a:latin typeface="ＭＳ Ｐゴシック" panose="020B0600070205080204" pitchFamily="50" charset="-128"/>
            </a:endParaRPr>
          </a:p>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6" name="テキスト ボックス 18">
            <a:extLst>
              <a:ext uri="{FF2B5EF4-FFF2-40B4-BE49-F238E27FC236}">
                <a16:creationId xmlns:a16="http://schemas.microsoft.com/office/drawing/2014/main" id="{A3656C56-8D7D-17F1-61E5-9B173F646896}"/>
              </a:ext>
            </a:extLst>
          </p:cNvPr>
          <p:cNvSpPr txBox="1">
            <a:spLocks noChangeArrowheads="1"/>
          </p:cNvSpPr>
          <p:nvPr/>
        </p:nvSpPr>
        <p:spPr bwMode="auto">
          <a:xfrm>
            <a:off x="6538913" y="1941513"/>
            <a:ext cx="59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57" name="テキスト ボックス 18">
            <a:extLst>
              <a:ext uri="{FF2B5EF4-FFF2-40B4-BE49-F238E27FC236}">
                <a16:creationId xmlns:a16="http://schemas.microsoft.com/office/drawing/2014/main" id="{94109633-0B5B-3A42-B718-6164DD521F18}"/>
              </a:ext>
            </a:extLst>
          </p:cNvPr>
          <p:cNvSpPr txBox="1">
            <a:spLocks noChangeArrowheads="1"/>
          </p:cNvSpPr>
          <p:nvPr/>
        </p:nvSpPr>
        <p:spPr bwMode="auto">
          <a:xfrm>
            <a:off x="6538913" y="2195513"/>
            <a:ext cx="1184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ヘルパー</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8" name="テキスト ボックス 18">
            <a:extLst>
              <a:ext uri="{FF2B5EF4-FFF2-40B4-BE49-F238E27FC236}">
                <a16:creationId xmlns:a16="http://schemas.microsoft.com/office/drawing/2014/main" id="{44AB8CCE-4A4A-5E2E-B18C-B631320D96C2}"/>
              </a:ext>
            </a:extLst>
          </p:cNvPr>
          <p:cNvSpPr txBox="1">
            <a:spLocks noChangeArrowheads="1"/>
          </p:cNvSpPr>
          <p:nvPr/>
        </p:nvSpPr>
        <p:spPr bwMode="auto">
          <a:xfrm>
            <a:off x="6538913" y="2451100"/>
            <a:ext cx="89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9" name="テキスト ボックス 18">
            <a:extLst>
              <a:ext uri="{FF2B5EF4-FFF2-40B4-BE49-F238E27FC236}">
                <a16:creationId xmlns:a16="http://schemas.microsoft.com/office/drawing/2014/main" id="{46FC2825-891D-4993-32E1-976212F590D3}"/>
              </a:ext>
            </a:extLst>
          </p:cNvPr>
          <p:cNvSpPr txBox="1">
            <a:spLocks noChangeArrowheads="1"/>
          </p:cNvSpPr>
          <p:nvPr/>
        </p:nvSpPr>
        <p:spPr bwMode="auto">
          <a:xfrm>
            <a:off x="6538913" y="2714625"/>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濾胞樹状細胞</a:t>
            </a:r>
          </a:p>
        </p:txBody>
      </p:sp>
      <p:sp>
        <p:nvSpPr>
          <p:cNvPr id="1227860" name="テキスト ボックス 18">
            <a:extLst>
              <a:ext uri="{FF2B5EF4-FFF2-40B4-BE49-F238E27FC236}">
                <a16:creationId xmlns:a16="http://schemas.microsoft.com/office/drawing/2014/main" id="{92C6AFFE-0D62-5F97-5590-D6A375919B03}"/>
              </a:ext>
            </a:extLst>
          </p:cNvPr>
          <p:cNvSpPr txBox="1">
            <a:spLocks noChangeArrowheads="1"/>
          </p:cNvSpPr>
          <p:nvPr/>
        </p:nvSpPr>
        <p:spPr bwMode="auto">
          <a:xfrm>
            <a:off x="6538913" y="2959100"/>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形質細胞</a:t>
            </a:r>
          </a:p>
        </p:txBody>
      </p:sp>
      <p:sp>
        <p:nvSpPr>
          <p:cNvPr id="1227861" name="テキスト ボックス 18">
            <a:extLst>
              <a:ext uri="{FF2B5EF4-FFF2-40B4-BE49-F238E27FC236}">
                <a16:creationId xmlns:a16="http://schemas.microsoft.com/office/drawing/2014/main" id="{64637D23-5D2F-2F6A-C0C8-1B9EA90B2A8E}"/>
              </a:ext>
            </a:extLst>
          </p:cNvPr>
          <p:cNvSpPr txBox="1">
            <a:spLocks noChangeArrowheads="1"/>
          </p:cNvSpPr>
          <p:nvPr/>
        </p:nvSpPr>
        <p:spPr bwMode="auto">
          <a:xfrm>
            <a:off x="6538913" y="3214688"/>
            <a:ext cx="1101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メモリー</a:t>
            </a:r>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62" name="Rectangle 279">
            <a:extLst>
              <a:ext uri="{FF2B5EF4-FFF2-40B4-BE49-F238E27FC236}">
                <a16:creationId xmlns:a16="http://schemas.microsoft.com/office/drawing/2014/main" id="{22CD5D71-72A5-E72E-73C3-18FF7EC67AF8}"/>
              </a:ext>
            </a:extLst>
          </p:cNvPr>
          <p:cNvSpPr>
            <a:spLocks noGrp="1" noChangeArrowheads="1"/>
          </p:cNvSpPr>
          <p:nvPr>
            <p:ph type="body" idx="4294967295"/>
          </p:nvPr>
        </p:nvSpPr>
        <p:spPr>
          <a:xfrm>
            <a:off x="114300" y="1255713"/>
            <a:ext cx="8572500" cy="4870450"/>
          </a:xfrm>
        </p:spPr>
        <p:txBody>
          <a:bodyPr/>
          <a:lstStyle/>
          <a:p>
            <a:pPr>
              <a:buFontTx/>
              <a:buNone/>
            </a:pPr>
            <a:r>
              <a:rPr lang="ja-JP" altLang="en-US" sz="2400" dirty="0">
                <a:ea typeface="ＭＳ Ｐゴシック" panose="020B0600070205080204" pitchFamily="50" charset="-128"/>
              </a:rPr>
              <a:t>樹状細胞の分布は</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ワクチンの効果も</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皮内だと筋肉・皮下の1/5の量で同等</a:t>
            </a:r>
          </a:p>
          <a:p>
            <a:pPr>
              <a:buFontTx/>
              <a:buNone/>
            </a:pPr>
            <a:r>
              <a:rPr lang="ja-JP" altLang="en-US" sz="2400" dirty="0">
                <a:ea typeface="ＭＳ Ｐゴシック" panose="020B0600070205080204" pitchFamily="50" charset="-128"/>
              </a:rPr>
              <a:t>の効果が得られる。ただし痛く、痕が</a:t>
            </a:r>
          </a:p>
          <a:p>
            <a:pPr>
              <a:buFontTx/>
              <a:buNone/>
            </a:pPr>
            <a:r>
              <a:rPr lang="ja-JP" altLang="en-US" sz="2400" dirty="0">
                <a:ea typeface="ＭＳ Ｐゴシック" panose="020B0600070205080204" pitchFamily="50" charset="-128"/>
              </a:rPr>
              <a:t>残りやすい。</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スライド番号プレースホルダ 3">
            <a:extLst>
              <a:ext uri="{FF2B5EF4-FFF2-40B4-BE49-F238E27FC236}">
                <a16:creationId xmlns:a16="http://schemas.microsoft.com/office/drawing/2014/main" id="{194D0C3C-DC30-9245-FAA3-5FCE31655EDD}"/>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91D7EC1B-B357-44B3-BD14-C3912D5BD895}" type="slidenum">
              <a:rPr lang="en-US" altLang="ja-JP" sz="1000">
                <a:solidFill>
                  <a:srgbClr val="000000"/>
                </a:solidFill>
              </a:rPr>
              <a:pPr defTabSz="914400"/>
              <a:t>26</a:t>
            </a:fld>
            <a:endParaRPr lang="en-US" altLang="ja-JP" sz="1000">
              <a:solidFill>
                <a:srgbClr val="000000"/>
              </a:solidFill>
            </a:endParaRPr>
          </a:p>
        </p:txBody>
      </p:sp>
      <p:sp>
        <p:nvSpPr>
          <p:cNvPr id="1229826" name="正方形/長方形 8">
            <a:extLst>
              <a:ext uri="{FF2B5EF4-FFF2-40B4-BE49-F238E27FC236}">
                <a16:creationId xmlns:a16="http://schemas.microsoft.com/office/drawing/2014/main" id="{C6AFBF21-438B-4BBC-FDDD-43E09E497FEC}"/>
              </a:ext>
            </a:extLst>
          </p:cNvPr>
          <p:cNvSpPr>
            <a:spLocks noChangeArrowheads="1"/>
          </p:cNvSpPr>
          <p:nvPr/>
        </p:nvSpPr>
        <p:spPr bwMode="auto">
          <a:xfrm>
            <a:off x="2728913" y="3498850"/>
            <a:ext cx="5608637" cy="3114675"/>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10" name="正方形/長方形 9">
            <a:extLst>
              <a:ext uri="{FF2B5EF4-FFF2-40B4-BE49-F238E27FC236}">
                <a16:creationId xmlns:a16="http://schemas.microsoft.com/office/drawing/2014/main" id="{317CAB37-1E30-7CDE-D095-04765D5E121D}"/>
              </a:ext>
            </a:extLst>
          </p:cNvPr>
          <p:cNvSpPr/>
          <p:nvPr/>
        </p:nvSpPr>
        <p:spPr>
          <a:xfrm>
            <a:off x="7466013" y="3806825"/>
            <a:ext cx="804862"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 name="正方形/長方形 10">
            <a:extLst>
              <a:ext uri="{FF2B5EF4-FFF2-40B4-BE49-F238E27FC236}">
                <a16:creationId xmlns:a16="http://schemas.microsoft.com/office/drawing/2014/main" id="{26DCD13E-E80E-A1D9-14F4-D0EEAB7A6E77}"/>
              </a:ext>
            </a:extLst>
          </p:cNvPr>
          <p:cNvSpPr/>
          <p:nvPr/>
        </p:nvSpPr>
        <p:spPr>
          <a:xfrm>
            <a:off x="6149975" y="3806825"/>
            <a:ext cx="1243013"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 name="正方形/長方形 11">
            <a:extLst>
              <a:ext uri="{FF2B5EF4-FFF2-40B4-BE49-F238E27FC236}">
                <a16:creationId xmlns:a16="http://schemas.microsoft.com/office/drawing/2014/main" id="{94B59539-596C-CE59-5F90-835B3E140A27}"/>
              </a:ext>
            </a:extLst>
          </p:cNvPr>
          <p:cNvSpPr/>
          <p:nvPr/>
        </p:nvSpPr>
        <p:spPr>
          <a:xfrm>
            <a:off x="2792413" y="3883025"/>
            <a:ext cx="3276600"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 name="円/楕円 13">
            <a:extLst>
              <a:ext uri="{FF2B5EF4-FFF2-40B4-BE49-F238E27FC236}">
                <a16:creationId xmlns:a16="http://schemas.microsoft.com/office/drawing/2014/main" id="{36522330-CBFD-6DF9-CFAD-32B010932A6F}"/>
              </a:ext>
            </a:extLst>
          </p:cNvPr>
          <p:cNvSpPr/>
          <p:nvPr/>
        </p:nvSpPr>
        <p:spPr bwMode="auto">
          <a:xfrm>
            <a:off x="4060825" y="4043363"/>
            <a:ext cx="1649413" cy="1268412"/>
          </a:xfrm>
          <a:prstGeom prst="ellipse">
            <a:avLst/>
          </a:prstGeom>
          <a:solidFill>
            <a:schemeClr val="bg1"/>
          </a:solidFill>
          <a:ln w="38100">
            <a:solidFill>
              <a:srgbClr val="27B4C7"/>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 name="円/楕円 14">
            <a:extLst>
              <a:ext uri="{FF2B5EF4-FFF2-40B4-BE49-F238E27FC236}">
                <a16:creationId xmlns:a16="http://schemas.microsoft.com/office/drawing/2014/main" id="{66E5E751-898B-441C-0967-E4A2AF55716B}"/>
              </a:ext>
            </a:extLst>
          </p:cNvPr>
          <p:cNvSpPr/>
          <p:nvPr/>
        </p:nvSpPr>
        <p:spPr bwMode="auto">
          <a:xfrm>
            <a:off x="4437404" y="4257923"/>
            <a:ext cx="1146114" cy="966083"/>
          </a:xfrm>
          <a:prstGeom prst="ellipse">
            <a:avLst/>
          </a:prstGeom>
          <a:gradFill flip="none" rotWithShape="1">
            <a:gsLst>
              <a:gs pos="0">
                <a:schemeClr val="bg1"/>
              </a:gs>
              <a:gs pos="100000">
                <a:srgbClr val="FFCC99"/>
              </a:gs>
            </a:gsLst>
            <a:path path="circle">
              <a:fillToRect l="50000" t="50000" r="50000" b="50000"/>
            </a:path>
            <a:tileRect/>
          </a:grad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229834" name="タイトル 1">
            <a:extLst>
              <a:ext uri="{FF2B5EF4-FFF2-40B4-BE49-F238E27FC236}">
                <a16:creationId xmlns:a16="http://schemas.microsoft.com/office/drawing/2014/main" id="{2C2A9837-736E-E8DC-A811-92C82DB11668}"/>
              </a:ext>
            </a:extLst>
          </p:cNvPr>
          <p:cNvSpPr>
            <a:spLocks noGrp="1"/>
          </p:cNvSpPr>
          <p:nvPr>
            <p:ph type="title" idx="4294967295"/>
          </p:nvPr>
        </p:nvSpPr>
        <p:spPr>
          <a:xfrm>
            <a:off x="1371600" y="0"/>
            <a:ext cx="7772400" cy="974725"/>
          </a:xfrm>
        </p:spPr>
        <p:txBody>
          <a:bodyPr/>
          <a:lstStyle/>
          <a:p>
            <a:r>
              <a:rPr lang="en-US" altLang="ja-JP" dirty="0">
                <a:ea typeface="ＭＳ Ｐゴシック" panose="020B0600070205080204" pitchFamily="50" charset="-128"/>
              </a:rPr>
              <a:t>PPV</a:t>
            </a:r>
            <a:r>
              <a:rPr lang="ja-JP" altLang="en-US" dirty="0">
                <a:ea typeface="ＭＳ Ｐゴシック" panose="020B0600070205080204" pitchFamily="50" charset="-128"/>
              </a:rPr>
              <a:t>と</a:t>
            </a:r>
            <a:r>
              <a:rPr lang="en-US" altLang="ja-JP" dirty="0">
                <a:ea typeface="ＭＳ Ｐゴシック" panose="020B0600070205080204" pitchFamily="50" charset="-128"/>
              </a:rPr>
              <a:t>PCV</a:t>
            </a:r>
            <a:r>
              <a:rPr lang="ja-JP" altLang="en-US" dirty="0">
                <a:ea typeface="ＭＳ Ｐゴシック" panose="020B0600070205080204" pitchFamily="50" charset="-128"/>
              </a:rPr>
              <a:t>の経路比較</a:t>
            </a:r>
          </a:p>
        </p:txBody>
      </p:sp>
      <p:sp>
        <p:nvSpPr>
          <p:cNvPr id="1229835" name="テキスト ボックス 17">
            <a:extLst>
              <a:ext uri="{FF2B5EF4-FFF2-40B4-BE49-F238E27FC236}">
                <a16:creationId xmlns:a16="http://schemas.microsoft.com/office/drawing/2014/main" id="{0CBDD66A-E386-88B4-7AAB-A0AA2BF4A54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9836" name="テキスト ボックス 28">
            <a:extLst>
              <a:ext uri="{FF2B5EF4-FFF2-40B4-BE49-F238E27FC236}">
                <a16:creationId xmlns:a16="http://schemas.microsoft.com/office/drawing/2014/main" id="{FDD5BCAF-C185-A17C-8963-DAAC1B7A3B07}"/>
              </a:ext>
            </a:extLst>
          </p:cNvPr>
          <p:cNvSpPr txBox="1">
            <a:spLocks noChangeArrowheads="1"/>
          </p:cNvSpPr>
          <p:nvPr/>
        </p:nvSpPr>
        <p:spPr bwMode="auto">
          <a:xfrm>
            <a:off x="2768600" y="622617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a:t>
            </a:r>
            <a:r>
              <a:rPr kumimoji="0" lang="zh-TW" altLang="en-US" sz="1400" b="1">
                <a:solidFill>
                  <a:srgbClr val="000000"/>
                </a:solidFill>
                <a:latin typeface="ＭＳ Ｐゴシック" panose="020B0600070205080204" pitchFamily="50" charset="-128"/>
              </a:rPr>
              <a:t>濾胞</a:t>
            </a:r>
            <a:r>
              <a:rPr lang="ja-JP" altLang="en-US" sz="1400" b="1">
                <a:solidFill>
                  <a:srgbClr val="000000"/>
                </a:solidFill>
                <a:latin typeface="ＭＳ Ｐゴシック" panose="020B0600070205080204" pitchFamily="50" charset="-128"/>
              </a:rPr>
              <a:t>外）</a:t>
            </a:r>
          </a:p>
        </p:txBody>
      </p:sp>
      <p:sp>
        <p:nvSpPr>
          <p:cNvPr id="1229837" name="テキスト ボックス 29">
            <a:extLst>
              <a:ext uri="{FF2B5EF4-FFF2-40B4-BE49-F238E27FC236}">
                <a16:creationId xmlns:a16="http://schemas.microsoft.com/office/drawing/2014/main" id="{9705B965-ABDD-3C55-7959-FF6FF7B45EC6}"/>
              </a:ext>
            </a:extLst>
          </p:cNvPr>
          <p:cNvSpPr txBox="1">
            <a:spLocks noChangeArrowheads="1"/>
          </p:cNvSpPr>
          <p:nvPr/>
        </p:nvSpPr>
        <p:spPr bwMode="auto">
          <a:xfrm>
            <a:off x="5138738" y="3821113"/>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（胚中心</a:t>
            </a:r>
            <a:r>
              <a:rPr lang="ja-JP" altLang="en-US" sz="1400" b="1">
                <a:solidFill>
                  <a:srgbClr val="000000"/>
                </a:solidFill>
                <a:latin typeface="ＭＳ Ｐゴシック" panose="020B0600070205080204" pitchFamily="50" charset="-128"/>
              </a:rPr>
              <a:t>）</a:t>
            </a:r>
          </a:p>
        </p:txBody>
      </p:sp>
      <p:sp>
        <p:nvSpPr>
          <p:cNvPr id="1229838" name="正方形/長方形 34">
            <a:extLst>
              <a:ext uri="{FF2B5EF4-FFF2-40B4-BE49-F238E27FC236}">
                <a16:creationId xmlns:a16="http://schemas.microsoft.com/office/drawing/2014/main" id="{D97DFBD8-6BA8-13D8-43E4-F141F9795605}"/>
              </a:ext>
            </a:extLst>
          </p:cNvPr>
          <p:cNvSpPr>
            <a:spLocks noChangeArrowheads="1"/>
          </p:cNvSpPr>
          <p:nvPr/>
        </p:nvSpPr>
        <p:spPr bwMode="auto">
          <a:xfrm>
            <a:off x="233363" y="3792538"/>
            <a:ext cx="26177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2000" dirty="0">
                <a:solidFill>
                  <a:srgbClr val="000000"/>
                </a:solidFill>
              </a:rPr>
              <a:t>濾胞外</a:t>
            </a:r>
            <a:r>
              <a:rPr kumimoji="0" lang="en-US" altLang="ja-JP" sz="2000" dirty="0">
                <a:solidFill>
                  <a:srgbClr val="000000"/>
                </a:solidFill>
              </a:rPr>
              <a:t>B</a:t>
            </a:r>
            <a:r>
              <a:rPr kumimoji="0" lang="ja-JP" altLang="en-US" sz="2000" dirty="0">
                <a:solidFill>
                  <a:srgbClr val="000000"/>
                </a:solidFill>
              </a:rPr>
              <a:t>細胞が分化→弱い抗体</a:t>
            </a:r>
          </a:p>
          <a:p>
            <a:pPr defTabSz="914400"/>
            <a:endParaRPr kumimoji="0" lang="ja-JP" altLang="en-US" sz="2000" dirty="0">
              <a:solidFill>
                <a:srgbClr val="000000"/>
              </a:solidFill>
            </a:endParaRPr>
          </a:p>
          <a:p>
            <a:pPr defTabSz="914400"/>
            <a:r>
              <a:rPr kumimoji="0" lang="ja-JP" altLang="en-US" sz="2000" dirty="0">
                <a:solidFill>
                  <a:srgbClr val="000000"/>
                </a:solidFill>
              </a:rPr>
              <a:t>【</a:t>
            </a:r>
            <a:r>
              <a:rPr kumimoji="0" lang="en-US" altLang="ja-JP" sz="2000" dirty="0">
                <a:solidFill>
                  <a:srgbClr val="000000"/>
                </a:solidFill>
              </a:rPr>
              <a:t>T</a:t>
            </a:r>
            <a:r>
              <a:rPr kumimoji="0" lang="ja-JP" altLang="en-US" sz="2000" dirty="0">
                <a:solidFill>
                  <a:srgbClr val="000000"/>
                </a:solidFill>
              </a:rPr>
              <a:t>細胞依存性免疫】</a:t>
            </a:r>
          </a:p>
          <a:p>
            <a:pPr defTabSz="914400"/>
            <a:r>
              <a:rPr kumimoji="0" lang="ja-JP" altLang="en-US" sz="2000" dirty="0">
                <a:solidFill>
                  <a:srgbClr val="000000"/>
                </a:solidFill>
              </a:rPr>
              <a:t>タンパク抗原→樹状細胞→</a:t>
            </a:r>
            <a:r>
              <a:rPr kumimoji="0" lang="en-US" altLang="ja-JP" sz="2000" dirty="0">
                <a:solidFill>
                  <a:srgbClr val="000000"/>
                </a:solidFill>
              </a:rPr>
              <a:t>Th</a:t>
            </a:r>
            <a:r>
              <a:rPr kumimoji="0" lang="ja-JP" altLang="en-US" sz="2000" dirty="0">
                <a:solidFill>
                  <a:srgbClr val="000000"/>
                </a:solidFill>
              </a:rPr>
              <a:t>→</a:t>
            </a:r>
            <a:r>
              <a:rPr kumimoji="0" lang="en-US" altLang="ja-JP" sz="2000" dirty="0">
                <a:solidFill>
                  <a:srgbClr val="000000"/>
                </a:solidFill>
              </a:rPr>
              <a:t>B</a:t>
            </a:r>
            <a:r>
              <a:rPr kumimoji="0" lang="ja-JP" altLang="en-US" sz="2000" dirty="0">
                <a:solidFill>
                  <a:srgbClr val="000000"/>
                </a:solidFill>
              </a:rPr>
              <a:t>細胞が胚中心に移動→成熟→大量の抗体→メモリー細胞</a:t>
            </a:r>
            <a:endParaRPr kumimoji="0" lang="en-US" altLang="ja-JP"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p:txBody>
      </p:sp>
      <p:sp>
        <p:nvSpPr>
          <p:cNvPr id="1229839" name="テキスト ボックス 35">
            <a:extLst>
              <a:ext uri="{FF2B5EF4-FFF2-40B4-BE49-F238E27FC236}">
                <a16:creationId xmlns:a16="http://schemas.microsoft.com/office/drawing/2014/main" id="{039BA0E8-9C44-9F42-A240-884346AEDD00}"/>
              </a:ext>
            </a:extLst>
          </p:cNvPr>
          <p:cNvSpPr txBox="1">
            <a:spLocks noChangeArrowheads="1"/>
          </p:cNvSpPr>
          <p:nvPr/>
        </p:nvSpPr>
        <p:spPr bwMode="auto">
          <a:xfrm>
            <a:off x="2843213" y="3505200"/>
            <a:ext cx="3195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脾臓</a:t>
            </a:r>
            <a:r>
              <a:rPr lang="en-US" altLang="ja-JP" sz="1400" b="1">
                <a:solidFill>
                  <a:srgbClr val="000000"/>
                </a:solidFill>
              </a:rPr>
              <a:t>/</a:t>
            </a:r>
            <a:r>
              <a:rPr lang="ja-JP" altLang="en-US" sz="1400" b="1">
                <a:solidFill>
                  <a:srgbClr val="000000"/>
                </a:solidFill>
              </a:rPr>
              <a:t>リンパ節</a:t>
            </a:r>
          </a:p>
        </p:txBody>
      </p:sp>
      <p:sp>
        <p:nvSpPr>
          <p:cNvPr id="1229840" name="テキスト ボックス 36">
            <a:extLst>
              <a:ext uri="{FF2B5EF4-FFF2-40B4-BE49-F238E27FC236}">
                <a16:creationId xmlns:a16="http://schemas.microsoft.com/office/drawing/2014/main" id="{9472330D-C673-B578-5BCB-7222E589E242}"/>
              </a:ext>
            </a:extLst>
          </p:cNvPr>
          <p:cNvSpPr txBox="1">
            <a:spLocks noChangeArrowheads="1"/>
          </p:cNvSpPr>
          <p:nvPr/>
        </p:nvSpPr>
        <p:spPr bwMode="auto">
          <a:xfrm>
            <a:off x="6475413"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血液</a:t>
            </a:r>
          </a:p>
        </p:txBody>
      </p:sp>
      <p:sp>
        <p:nvSpPr>
          <p:cNvPr id="1229841" name="テキスト ボックス 37">
            <a:extLst>
              <a:ext uri="{FF2B5EF4-FFF2-40B4-BE49-F238E27FC236}">
                <a16:creationId xmlns:a16="http://schemas.microsoft.com/office/drawing/2014/main" id="{143AB298-D76E-CF98-EE7C-401EBE51B126}"/>
              </a:ext>
            </a:extLst>
          </p:cNvPr>
          <p:cNvSpPr txBox="1">
            <a:spLocks noChangeArrowheads="1"/>
          </p:cNvSpPr>
          <p:nvPr/>
        </p:nvSpPr>
        <p:spPr bwMode="auto">
          <a:xfrm>
            <a:off x="7556500"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骨髄</a:t>
            </a:r>
          </a:p>
        </p:txBody>
      </p:sp>
      <p:sp>
        <p:nvSpPr>
          <p:cNvPr id="1229842" name="Freeform 64">
            <a:extLst>
              <a:ext uri="{FF2B5EF4-FFF2-40B4-BE49-F238E27FC236}">
                <a16:creationId xmlns:a16="http://schemas.microsoft.com/office/drawing/2014/main" id="{BD12C979-1589-D791-614C-989E5BD83589}"/>
              </a:ext>
            </a:extLst>
          </p:cNvPr>
          <p:cNvSpPr>
            <a:spLocks/>
          </p:cNvSpPr>
          <p:nvPr/>
        </p:nvSpPr>
        <p:spPr bwMode="auto">
          <a:xfrm>
            <a:off x="2940050" y="3903663"/>
            <a:ext cx="836613" cy="1017587"/>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9843" name="テキスト ボックス 26">
            <a:extLst>
              <a:ext uri="{FF2B5EF4-FFF2-40B4-BE49-F238E27FC236}">
                <a16:creationId xmlns:a16="http://schemas.microsoft.com/office/drawing/2014/main" id="{0984893E-C5DC-3D51-63E2-4BB5F60206E9}"/>
              </a:ext>
            </a:extLst>
          </p:cNvPr>
          <p:cNvSpPr txBox="1">
            <a:spLocks noChangeArrowheads="1"/>
          </p:cNvSpPr>
          <p:nvPr/>
        </p:nvSpPr>
        <p:spPr bwMode="auto">
          <a:xfrm>
            <a:off x="3081338" y="40735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4" name="テキスト ボックス 26">
            <a:extLst>
              <a:ext uri="{FF2B5EF4-FFF2-40B4-BE49-F238E27FC236}">
                <a16:creationId xmlns:a16="http://schemas.microsoft.com/office/drawing/2014/main" id="{41B8B31A-36FE-2725-5A88-561E910D32A3}"/>
              </a:ext>
            </a:extLst>
          </p:cNvPr>
          <p:cNvSpPr txBox="1">
            <a:spLocks noChangeArrowheads="1"/>
          </p:cNvSpPr>
          <p:nvPr/>
        </p:nvSpPr>
        <p:spPr bwMode="auto">
          <a:xfrm>
            <a:off x="3525838" y="40862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5" name="テキスト ボックス 26">
            <a:extLst>
              <a:ext uri="{FF2B5EF4-FFF2-40B4-BE49-F238E27FC236}">
                <a16:creationId xmlns:a16="http://schemas.microsoft.com/office/drawing/2014/main" id="{5259D6F7-09D5-533F-7CA8-95CB94086F13}"/>
              </a:ext>
            </a:extLst>
          </p:cNvPr>
          <p:cNvSpPr txBox="1">
            <a:spLocks noChangeArrowheads="1"/>
          </p:cNvSpPr>
          <p:nvPr/>
        </p:nvSpPr>
        <p:spPr bwMode="auto">
          <a:xfrm>
            <a:off x="3149600" y="4546600"/>
            <a:ext cx="173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6" name="Freeform 66">
            <a:extLst>
              <a:ext uri="{FF2B5EF4-FFF2-40B4-BE49-F238E27FC236}">
                <a16:creationId xmlns:a16="http://schemas.microsoft.com/office/drawing/2014/main" id="{A47F064A-1CB1-E195-358C-CF0DE0900D9A}"/>
              </a:ext>
            </a:extLst>
          </p:cNvPr>
          <p:cNvSpPr>
            <a:spLocks/>
          </p:cNvSpPr>
          <p:nvPr/>
        </p:nvSpPr>
        <p:spPr bwMode="auto">
          <a:xfrm>
            <a:off x="3249613" y="4324350"/>
            <a:ext cx="214312" cy="231775"/>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99" name="円/楕円 98">
            <a:extLst>
              <a:ext uri="{FF2B5EF4-FFF2-40B4-BE49-F238E27FC236}">
                <a16:creationId xmlns:a16="http://schemas.microsoft.com/office/drawing/2014/main" id="{D560C954-7EF6-DDFD-A324-21AE053544D6}"/>
              </a:ext>
            </a:extLst>
          </p:cNvPr>
          <p:cNvSpPr/>
          <p:nvPr/>
        </p:nvSpPr>
        <p:spPr>
          <a:xfrm>
            <a:off x="3463925" y="471170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err="1">
                <a:solidFill>
                  <a:srgbClr val="000000"/>
                </a:solidFill>
                <a:latin typeface="ＭＳ Ｐゴシック" pitchFamily="50" charset="-128"/>
              </a:rPr>
              <a:t>Th</a:t>
            </a:r>
            <a:endParaRPr lang="ja-JP" altLang="en-US" sz="1100" dirty="0">
              <a:solidFill>
                <a:srgbClr val="000000"/>
              </a:solidFill>
              <a:latin typeface="ＭＳ Ｐゴシック" pitchFamily="50" charset="-128"/>
            </a:endParaRPr>
          </a:p>
        </p:txBody>
      </p:sp>
      <p:sp>
        <p:nvSpPr>
          <p:cNvPr id="100" name="円/楕円 5167">
            <a:extLst>
              <a:ext uri="{FF2B5EF4-FFF2-40B4-BE49-F238E27FC236}">
                <a16:creationId xmlns:a16="http://schemas.microsoft.com/office/drawing/2014/main" id="{4EF321A8-7545-7F7D-7D4D-1800B96942B5}"/>
              </a:ext>
            </a:extLst>
          </p:cNvPr>
          <p:cNvSpPr/>
          <p:nvPr/>
        </p:nvSpPr>
        <p:spPr>
          <a:xfrm rot="2313016">
            <a:off x="3368675" y="50149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1" name="円/楕円 5167">
            <a:extLst>
              <a:ext uri="{FF2B5EF4-FFF2-40B4-BE49-F238E27FC236}">
                <a16:creationId xmlns:a16="http://schemas.microsoft.com/office/drawing/2014/main" id="{308F9374-6BC3-C816-A7E3-0CFE0D4A818C}"/>
              </a:ext>
            </a:extLst>
          </p:cNvPr>
          <p:cNvSpPr/>
          <p:nvPr/>
        </p:nvSpPr>
        <p:spPr>
          <a:xfrm>
            <a:off x="4162425" y="47101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2" name="円/楕円 101">
            <a:extLst>
              <a:ext uri="{FF2B5EF4-FFF2-40B4-BE49-F238E27FC236}">
                <a16:creationId xmlns:a16="http://schemas.microsoft.com/office/drawing/2014/main" id="{564011F7-C87C-A545-7F45-B3A1B9408C53}"/>
              </a:ext>
            </a:extLst>
          </p:cNvPr>
          <p:cNvSpPr/>
          <p:nvPr/>
        </p:nvSpPr>
        <p:spPr>
          <a:xfrm>
            <a:off x="4346575" y="421005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T</a:t>
            </a:r>
            <a:r>
              <a:rPr lang="ja-JP" altLang="en-US" sz="1100">
                <a:solidFill>
                  <a:srgbClr val="000000"/>
                </a:solidFill>
                <a:latin typeface="ＭＳ Ｐゴシック" pitchFamily="50" charset="-128"/>
              </a:rPr>
              <a:t>ｆ</a:t>
            </a:r>
            <a:r>
              <a:rPr lang="en-US" altLang="ja-JP" sz="1100">
                <a:solidFill>
                  <a:srgbClr val="000000"/>
                </a:solidFill>
                <a:latin typeface="ＭＳ Ｐゴシック" pitchFamily="50" charset="-128"/>
              </a:rPr>
              <a:t>h</a:t>
            </a:r>
            <a:endParaRPr lang="ja-JP" altLang="en-US" sz="1100">
              <a:solidFill>
                <a:srgbClr val="000000"/>
              </a:solidFill>
              <a:latin typeface="ＭＳ Ｐゴシック" pitchFamily="50" charset="-128"/>
            </a:endParaRPr>
          </a:p>
        </p:txBody>
      </p:sp>
      <p:sp>
        <p:nvSpPr>
          <p:cNvPr id="103" name="円/楕円 102">
            <a:extLst>
              <a:ext uri="{FF2B5EF4-FFF2-40B4-BE49-F238E27FC236}">
                <a16:creationId xmlns:a16="http://schemas.microsoft.com/office/drawing/2014/main" id="{9721D552-4369-2CC4-D213-542B8EEBD88A}"/>
              </a:ext>
            </a:extLst>
          </p:cNvPr>
          <p:cNvSpPr/>
          <p:nvPr/>
        </p:nvSpPr>
        <p:spPr>
          <a:xfrm>
            <a:off x="4110038" y="4459288"/>
            <a:ext cx="412750" cy="233362"/>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FDC</a:t>
            </a:r>
            <a:endParaRPr lang="ja-JP" altLang="en-US" sz="1100">
              <a:solidFill>
                <a:srgbClr val="000000"/>
              </a:solidFill>
              <a:latin typeface="ＭＳ Ｐゴシック" pitchFamily="50" charset="-128"/>
            </a:endParaRPr>
          </a:p>
        </p:txBody>
      </p:sp>
      <p:pic>
        <p:nvPicPr>
          <p:cNvPr id="1229852" name="Picture 105">
            <a:extLst>
              <a:ext uri="{FF2B5EF4-FFF2-40B4-BE49-F238E27FC236}">
                <a16:creationId xmlns:a16="http://schemas.microsoft.com/office/drawing/2014/main" id="{CCE2F85E-DF65-A6AF-7A62-BD75EED8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57531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3" name="Picture 105">
            <a:extLst>
              <a:ext uri="{FF2B5EF4-FFF2-40B4-BE49-F238E27FC236}">
                <a16:creationId xmlns:a16="http://schemas.microsoft.com/office/drawing/2014/main" id="{E8B28A2F-993D-D847-E7E1-CAC3EA54B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5689600"/>
            <a:ext cx="347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4" name="Picture 105">
            <a:extLst>
              <a:ext uri="{FF2B5EF4-FFF2-40B4-BE49-F238E27FC236}">
                <a16:creationId xmlns:a16="http://schemas.microsoft.com/office/drawing/2014/main" id="{FE661973-F485-2FBD-1D37-585D109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60960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5" name="Picture 105">
            <a:extLst>
              <a:ext uri="{FF2B5EF4-FFF2-40B4-BE49-F238E27FC236}">
                <a16:creationId xmlns:a16="http://schemas.microsoft.com/office/drawing/2014/main" id="{7AD5CCC6-E7E2-1767-EE17-4CA9D40A2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38" y="44180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6" name="Picture 105">
            <a:extLst>
              <a:ext uri="{FF2B5EF4-FFF2-40B4-BE49-F238E27FC236}">
                <a16:creationId xmlns:a16="http://schemas.microsoft.com/office/drawing/2014/main" id="{3528D899-B67A-6EDB-7C3B-ECAA0219E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038" y="4830763"/>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7" name="Picture 105">
            <a:extLst>
              <a:ext uri="{FF2B5EF4-FFF2-40B4-BE49-F238E27FC236}">
                <a16:creationId xmlns:a16="http://schemas.microsoft.com/office/drawing/2014/main" id="{BF1B8793-189E-847A-230F-06CEC5E7B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4178300"/>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8" name="Picture 105">
            <a:extLst>
              <a:ext uri="{FF2B5EF4-FFF2-40B4-BE49-F238E27FC236}">
                <a16:creationId xmlns:a16="http://schemas.microsoft.com/office/drawing/2014/main" id="{8D56CD6D-5D96-5F77-D9FB-D33125165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550" y="384016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9" name="Picture 105">
            <a:extLst>
              <a:ext uri="{FF2B5EF4-FFF2-40B4-BE49-F238E27FC236}">
                <a16:creationId xmlns:a16="http://schemas.microsoft.com/office/drawing/2014/main" id="{C748EE8F-BF4A-4C8C-3A1D-125D25D8E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47625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0" name="Picture 105">
            <a:extLst>
              <a:ext uri="{FF2B5EF4-FFF2-40B4-BE49-F238E27FC236}">
                <a16:creationId xmlns:a16="http://schemas.microsoft.com/office/drawing/2014/main" id="{9B454047-B859-F207-CA74-441483242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8" y="45116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1" name="Picture 105">
            <a:extLst>
              <a:ext uri="{FF2B5EF4-FFF2-40B4-BE49-F238E27FC236}">
                <a16:creationId xmlns:a16="http://schemas.microsoft.com/office/drawing/2014/main" id="{8691EF4C-A4A1-A4F5-A9F2-FC773F16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41941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2" name="Picture 105">
            <a:extLst>
              <a:ext uri="{FF2B5EF4-FFF2-40B4-BE49-F238E27FC236}">
                <a16:creationId xmlns:a16="http://schemas.microsoft.com/office/drawing/2014/main" id="{B95C5FF1-87E4-05EC-FF48-563A62DE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4022725"/>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3" name="Picture 105">
            <a:extLst>
              <a:ext uri="{FF2B5EF4-FFF2-40B4-BE49-F238E27FC236}">
                <a16:creationId xmlns:a16="http://schemas.microsoft.com/office/drawing/2014/main" id="{E32D60C0-091B-83A9-A8CA-B6037B829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44561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4" name="Picture 106">
            <a:extLst>
              <a:ext uri="{FF2B5EF4-FFF2-40B4-BE49-F238E27FC236}">
                <a16:creationId xmlns:a16="http://schemas.microsoft.com/office/drawing/2014/main" id="{73806A33-E22B-65F1-FE32-5AD6C6FE7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48498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65" name="テキスト ボックス 26">
            <a:extLst>
              <a:ext uri="{FF2B5EF4-FFF2-40B4-BE49-F238E27FC236}">
                <a16:creationId xmlns:a16="http://schemas.microsoft.com/office/drawing/2014/main" id="{E8647905-49D5-9DEF-D8FD-E83F8098A7C2}"/>
              </a:ext>
            </a:extLst>
          </p:cNvPr>
          <p:cNvSpPr txBox="1">
            <a:spLocks noChangeArrowheads="1"/>
          </p:cNvSpPr>
          <p:nvPr/>
        </p:nvSpPr>
        <p:spPr bwMode="auto">
          <a:xfrm>
            <a:off x="3097213" y="4789488"/>
            <a:ext cx="173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18" name="フリーフォーム 117">
            <a:extLst>
              <a:ext uri="{FF2B5EF4-FFF2-40B4-BE49-F238E27FC236}">
                <a16:creationId xmlns:a16="http://schemas.microsoft.com/office/drawing/2014/main" id="{E95F50A2-DB01-48C7-0D4F-51D47BEADDF5}"/>
              </a:ext>
            </a:extLst>
          </p:cNvPr>
          <p:cNvSpPr/>
          <p:nvPr/>
        </p:nvSpPr>
        <p:spPr>
          <a:xfrm>
            <a:off x="4533900" y="4672013"/>
            <a:ext cx="119063" cy="185737"/>
          </a:xfrm>
          <a:custGeom>
            <a:avLst/>
            <a:gdLst>
              <a:gd name="connsiteX0" fmla="*/ 99391 w 119269"/>
              <a:gd name="connsiteY0" fmla="*/ 0 h 186856"/>
              <a:gd name="connsiteX1" fmla="*/ 0 w 119269"/>
              <a:gd name="connsiteY1" fmla="*/ 83489 h 186856"/>
              <a:gd name="connsiteX2" fmla="*/ 119269 w 119269"/>
              <a:gd name="connsiteY2" fmla="*/ 186856 h 186856"/>
              <a:gd name="connsiteX3" fmla="*/ 119269 w 119269"/>
              <a:gd name="connsiteY3" fmla="*/ 186856 h 186856"/>
              <a:gd name="connsiteX4" fmla="*/ 119269 w 119269"/>
              <a:gd name="connsiteY4" fmla="*/ 186856 h 18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 h="186856">
                <a:moveTo>
                  <a:pt x="99391" y="0"/>
                </a:moveTo>
                <a:lnTo>
                  <a:pt x="0" y="83489"/>
                </a:lnTo>
                <a:lnTo>
                  <a:pt x="119269" y="186856"/>
                </a:lnTo>
                <a:lnTo>
                  <a:pt x="119269" y="186856"/>
                </a:lnTo>
                <a:lnTo>
                  <a:pt x="119269" y="1868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9" name="フリーフォーム 118">
            <a:extLst>
              <a:ext uri="{FF2B5EF4-FFF2-40B4-BE49-F238E27FC236}">
                <a16:creationId xmlns:a16="http://schemas.microsoft.com/office/drawing/2014/main" id="{44DB5074-9481-9BF5-AE04-ECE5F2EFE4AD}"/>
              </a:ext>
            </a:extLst>
          </p:cNvPr>
          <p:cNvSpPr/>
          <p:nvPr/>
        </p:nvSpPr>
        <p:spPr>
          <a:xfrm>
            <a:off x="4914900" y="4579938"/>
            <a:ext cx="350838" cy="163512"/>
          </a:xfrm>
          <a:custGeom>
            <a:avLst/>
            <a:gdLst>
              <a:gd name="connsiteX0" fmla="*/ 326004 w 349858"/>
              <a:gd name="connsiteY0" fmla="*/ 0 h 163002"/>
              <a:gd name="connsiteX1" fmla="*/ 0 w 349858"/>
              <a:gd name="connsiteY1" fmla="*/ 83489 h 163002"/>
              <a:gd name="connsiteX2" fmla="*/ 349858 w 349858"/>
              <a:gd name="connsiteY2" fmla="*/ 163002 h 163002"/>
            </a:gdLst>
            <a:ahLst/>
            <a:cxnLst>
              <a:cxn ang="0">
                <a:pos x="connsiteX0" y="connsiteY0"/>
              </a:cxn>
              <a:cxn ang="0">
                <a:pos x="connsiteX1" y="connsiteY1"/>
              </a:cxn>
              <a:cxn ang="0">
                <a:pos x="connsiteX2" y="connsiteY2"/>
              </a:cxn>
            </a:cxnLst>
            <a:rect l="l" t="t" r="r" b="b"/>
            <a:pathLst>
              <a:path w="349858" h="163002">
                <a:moveTo>
                  <a:pt x="326004" y="0"/>
                </a:moveTo>
                <a:lnTo>
                  <a:pt x="0" y="83489"/>
                </a:lnTo>
                <a:lnTo>
                  <a:pt x="349858" y="16300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0" name="フリーフォーム 119">
            <a:extLst>
              <a:ext uri="{FF2B5EF4-FFF2-40B4-BE49-F238E27FC236}">
                <a16:creationId xmlns:a16="http://schemas.microsoft.com/office/drawing/2014/main" id="{DF85E8F6-91A3-E5AB-2327-C09CF3D3B26C}"/>
              </a:ext>
            </a:extLst>
          </p:cNvPr>
          <p:cNvSpPr/>
          <p:nvPr/>
        </p:nvSpPr>
        <p:spPr>
          <a:xfrm>
            <a:off x="4935538" y="4949825"/>
            <a:ext cx="373062" cy="166688"/>
          </a:xfrm>
          <a:custGeom>
            <a:avLst/>
            <a:gdLst>
              <a:gd name="connsiteX0" fmla="*/ 373711 w 373711"/>
              <a:gd name="connsiteY0" fmla="*/ 0 h 166977"/>
              <a:gd name="connsiteX1" fmla="*/ 0 w 373711"/>
              <a:gd name="connsiteY1" fmla="*/ 163002 h 166977"/>
              <a:gd name="connsiteX2" fmla="*/ 326003 w 373711"/>
              <a:gd name="connsiteY2" fmla="*/ 166977 h 166977"/>
            </a:gdLst>
            <a:ahLst/>
            <a:cxnLst>
              <a:cxn ang="0">
                <a:pos x="connsiteX0" y="connsiteY0"/>
              </a:cxn>
              <a:cxn ang="0">
                <a:pos x="connsiteX1" y="connsiteY1"/>
              </a:cxn>
              <a:cxn ang="0">
                <a:pos x="connsiteX2" y="connsiteY2"/>
              </a:cxn>
            </a:cxnLst>
            <a:rect l="l" t="t" r="r" b="b"/>
            <a:pathLst>
              <a:path w="373711" h="166977">
                <a:moveTo>
                  <a:pt x="373711" y="0"/>
                </a:moveTo>
                <a:lnTo>
                  <a:pt x="0" y="163002"/>
                </a:lnTo>
                <a:lnTo>
                  <a:pt x="326003"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1" name="フリーフォーム 120">
            <a:extLst>
              <a:ext uri="{FF2B5EF4-FFF2-40B4-BE49-F238E27FC236}">
                <a16:creationId xmlns:a16="http://schemas.microsoft.com/office/drawing/2014/main" id="{690010D6-DBD6-561B-A06E-68B176F8C9CA}"/>
              </a:ext>
            </a:extLst>
          </p:cNvPr>
          <p:cNvSpPr/>
          <p:nvPr/>
        </p:nvSpPr>
        <p:spPr>
          <a:xfrm>
            <a:off x="4943475" y="4806950"/>
            <a:ext cx="98425" cy="153988"/>
          </a:xfrm>
          <a:custGeom>
            <a:avLst/>
            <a:gdLst>
              <a:gd name="connsiteX0" fmla="*/ 91440 w 99391"/>
              <a:gd name="connsiteY0" fmla="*/ 0 h 155051"/>
              <a:gd name="connsiteX1" fmla="*/ 0 w 99391"/>
              <a:gd name="connsiteY1" fmla="*/ 83489 h 155051"/>
              <a:gd name="connsiteX2" fmla="*/ 99391 w 99391"/>
              <a:gd name="connsiteY2" fmla="*/ 155051 h 155051"/>
            </a:gdLst>
            <a:ahLst/>
            <a:cxnLst>
              <a:cxn ang="0">
                <a:pos x="connsiteX0" y="connsiteY0"/>
              </a:cxn>
              <a:cxn ang="0">
                <a:pos x="connsiteX1" y="connsiteY1"/>
              </a:cxn>
              <a:cxn ang="0">
                <a:pos x="connsiteX2" y="connsiteY2"/>
              </a:cxn>
            </a:cxnLst>
            <a:rect l="l" t="t" r="r" b="b"/>
            <a:pathLst>
              <a:path w="99391" h="155051">
                <a:moveTo>
                  <a:pt x="91440" y="0"/>
                </a:moveTo>
                <a:lnTo>
                  <a:pt x="0" y="83489"/>
                </a:lnTo>
                <a:lnTo>
                  <a:pt x="99391" y="1550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 name="フリーフォーム 121">
            <a:extLst>
              <a:ext uri="{FF2B5EF4-FFF2-40B4-BE49-F238E27FC236}">
                <a16:creationId xmlns:a16="http://schemas.microsoft.com/office/drawing/2014/main" id="{021F03D3-3C66-1876-0741-77C9F51F7BF0}"/>
              </a:ext>
            </a:extLst>
          </p:cNvPr>
          <p:cNvSpPr/>
          <p:nvPr/>
        </p:nvSpPr>
        <p:spPr>
          <a:xfrm>
            <a:off x="4938713" y="4357688"/>
            <a:ext cx="111125" cy="166687"/>
          </a:xfrm>
          <a:custGeom>
            <a:avLst/>
            <a:gdLst>
              <a:gd name="connsiteX0" fmla="*/ 99391 w 111318"/>
              <a:gd name="connsiteY0" fmla="*/ 0 h 166977"/>
              <a:gd name="connsiteX1" fmla="*/ 0 w 111318"/>
              <a:gd name="connsiteY1" fmla="*/ 83488 h 166977"/>
              <a:gd name="connsiteX2" fmla="*/ 111318 w 111318"/>
              <a:gd name="connsiteY2" fmla="*/ 166977 h 166977"/>
            </a:gdLst>
            <a:ahLst/>
            <a:cxnLst>
              <a:cxn ang="0">
                <a:pos x="connsiteX0" y="connsiteY0"/>
              </a:cxn>
              <a:cxn ang="0">
                <a:pos x="connsiteX1" y="connsiteY1"/>
              </a:cxn>
              <a:cxn ang="0">
                <a:pos x="connsiteX2" y="connsiteY2"/>
              </a:cxn>
            </a:cxnLst>
            <a:rect l="l" t="t" r="r" b="b"/>
            <a:pathLst>
              <a:path w="111318" h="166977">
                <a:moveTo>
                  <a:pt x="99391" y="0"/>
                </a:moveTo>
                <a:lnTo>
                  <a:pt x="0" y="83488"/>
                </a:lnTo>
                <a:lnTo>
                  <a:pt x="111318"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3" name="フリーフォーム 122">
            <a:extLst>
              <a:ext uri="{FF2B5EF4-FFF2-40B4-BE49-F238E27FC236}">
                <a16:creationId xmlns:a16="http://schemas.microsoft.com/office/drawing/2014/main" id="{8715E4C9-2491-CB98-C056-62E8451072A3}"/>
              </a:ext>
            </a:extLst>
          </p:cNvPr>
          <p:cNvSpPr/>
          <p:nvPr/>
        </p:nvSpPr>
        <p:spPr>
          <a:xfrm>
            <a:off x="4735513" y="4460875"/>
            <a:ext cx="96837" cy="203200"/>
          </a:xfrm>
          <a:custGeom>
            <a:avLst/>
            <a:gdLst>
              <a:gd name="connsiteX0" fmla="*/ 91440 w 95416"/>
              <a:gd name="connsiteY0" fmla="*/ 0 h 202758"/>
              <a:gd name="connsiteX1" fmla="*/ 0 w 95416"/>
              <a:gd name="connsiteY1" fmla="*/ 198782 h 202758"/>
              <a:gd name="connsiteX2" fmla="*/ 95416 w 95416"/>
              <a:gd name="connsiteY2" fmla="*/ 202758 h 202758"/>
            </a:gdLst>
            <a:ahLst/>
            <a:cxnLst>
              <a:cxn ang="0">
                <a:pos x="connsiteX0" y="connsiteY0"/>
              </a:cxn>
              <a:cxn ang="0">
                <a:pos x="connsiteX1" y="connsiteY1"/>
              </a:cxn>
              <a:cxn ang="0">
                <a:pos x="connsiteX2" y="connsiteY2"/>
              </a:cxn>
            </a:cxnLst>
            <a:rect l="l" t="t" r="r" b="b"/>
            <a:pathLst>
              <a:path w="95416" h="202758">
                <a:moveTo>
                  <a:pt x="91440" y="0"/>
                </a:moveTo>
                <a:lnTo>
                  <a:pt x="0" y="198782"/>
                </a:lnTo>
                <a:lnTo>
                  <a:pt x="95416" y="20275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4" name="フリーフォーム 123">
            <a:extLst>
              <a:ext uri="{FF2B5EF4-FFF2-40B4-BE49-F238E27FC236}">
                <a16:creationId xmlns:a16="http://schemas.microsoft.com/office/drawing/2014/main" id="{43465DFA-AC24-6BD4-A469-A232CD86A65E}"/>
              </a:ext>
            </a:extLst>
          </p:cNvPr>
          <p:cNvSpPr/>
          <p:nvPr/>
        </p:nvSpPr>
        <p:spPr>
          <a:xfrm>
            <a:off x="4724400" y="4886325"/>
            <a:ext cx="111125" cy="211138"/>
          </a:xfrm>
          <a:custGeom>
            <a:avLst/>
            <a:gdLst>
              <a:gd name="connsiteX0" fmla="*/ 107343 w 111318"/>
              <a:gd name="connsiteY0" fmla="*/ 0 h 210709"/>
              <a:gd name="connsiteX1" fmla="*/ 0 w 111318"/>
              <a:gd name="connsiteY1" fmla="*/ 0 h 210709"/>
              <a:gd name="connsiteX2" fmla="*/ 111318 w 111318"/>
              <a:gd name="connsiteY2" fmla="*/ 210709 h 210709"/>
            </a:gdLst>
            <a:ahLst/>
            <a:cxnLst>
              <a:cxn ang="0">
                <a:pos x="connsiteX0" y="connsiteY0"/>
              </a:cxn>
              <a:cxn ang="0">
                <a:pos x="connsiteX1" y="connsiteY1"/>
              </a:cxn>
              <a:cxn ang="0">
                <a:pos x="connsiteX2" y="connsiteY2"/>
              </a:cxn>
            </a:cxnLst>
            <a:rect l="l" t="t" r="r" b="b"/>
            <a:pathLst>
              <a:path w="111318" h="210709">
                <a:moveTo>
                  <a:pt x="107343" y="0"/>
                </a:moveTo>
                <a:lnTo>
                  <a:pt x="0" y="0"/>
                </a:lnTo>
                <a:lnTo>
                  <a:pt x="111318" y="2107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5" name="円/楕円 124">
            <a:extLst>
              <a:ext uri="{FF2B5EF4-FFF2-40B4-BE49-F238E27FC236}">
                <a16:creationId xmlns:a16="http://schemas.microsoft.com/office/drawing/2014/main" id="{6C53A5D9-B3E5-4176-2BF2-05E8827AD80D}"/>
              </a:ext>
            </a:extLst>
          </p:cNvPr>
          <p:cNvSpPr/>
          <p:nvPr/>
        </p:nvSpPr>
        <p:spPr>
          <a:xfrm>
            <a:off x="4402138" y="4679950"/>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6" name="円/楕円 125">
            <a:extLst>
              <a:ext uri="{FF2B5EF4-FFF2-40B4-BE49-F238E27FC236}">
                <a16:creationId xmlns:a16="http://schemas.microsoft.com/office/drawing/2014/main" id="{574719DC-1F69-728D-C79C-D9C0887FAD23}"/>
              </a:ext>
            </a:extLst>
          </p:cNvPr>
          <p:cNvSpPr/>
          <p:nvPr/>
        </p:nvSpPr>
        <p:spPr>
          <a:xfrm>
            <a:off x="4608513" y="45926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7" name="円/楕円 126">
            <a:extLst>
              <a:ext uri="{FF2B5EF4-FFF2-40B4-BE49-F238E27FC236}">
                <a16:creationId xmlns:a16="http://schemas.microsoft.com/office/drawing/2014/main" id="{5B997A6F-FAA8-6FB8-6D7C-D9058471E285}"/>
              </a:ext>
            </a:extLst>
          </p:cNvPr>
          <p:cNvSpPr/>
          <p:nvPr/>
        </p:nvSpPr>
        <p:spPr>
          <a:xfrm>
            <a:off x="4605338" y="481806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8" name="円/楕円 127">
            <a:extLst>
              <a:ext uri="{FF2B5EF4-FFF2-40B4-BE49-F238E27FC236}">
                <a16:creationId xmlns:a16="http://schemas.microsoft.com/office/drawing/2014/main" id="{0C5498F6-7027-31F0-3A33-479F05CA9F26}"/>
              </a:ext>
            </a:extLst>
          </p:cNvPr>
          <p:cNvSpPr/>
          <p:nvPr/>
        </p:nvSpPr>
        <p:spPr>
          <a:xfrm>
            <a:off x="4816475" y="4376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9" name="円/楕円 128">
            <a:extLst>
              <a:ext uri="{FF2B5EF4-FFF2-40B4-BE49-F238E27FC236}">
                <a16:creationId xmlns:a16="http://schemas.microsoft.com/office/drawing/2014/main" id="{C194C5BF-AD2F-33A6-A7F2-4BF2CC8A0632}"/>
              </a:ext>
            </a:extLst>
          </p:cNvPr>
          <p:cNvSpPr/>
          <p:nvPr/>
        </p:nvSpPr>
        <p:spPr>
          <a:xfrm>
            <a:off x="4816475" y="45958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0" name="円/楕円 129">
            <a:extLst>
              <a:ext uri="{FF2B5EF4-FFF2-40B4-BE49-F238E27FC236}">
                <a16:creationId xmlns:a16="http://schemas.microsoft.com/office/drawing/2014/main" id="{82732768-EE77-6163-B406-18DD3C4593BC}"/>
              </a:ext>
            </a:extLst>
          </p:cNvPr>
          <p:cNvSpPr/>
          <p:nvPr/>
        </p:nvSpPr>
        <p:spPr>
          <a:xfrm>
            <a:off x="4816475" y="48228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1" name="円/楕円 130">
            <a:extLst>
              <a:ext uri="{FF2B5EF4-FFF2-40B4-BE49-F238E27FC236}">
                <a16:creationId xmlns:a16="http://schemas.microsoft.com/office/drawing/2014/main" id="{7EDB3118-668E-4ACC-2A19-BDE1D0BD0C9C}"/>
              </a:ext>
            </a:extLst>
          </p:cNvPr>
          <p:cNvSpPr/>
          <p:nvPr/>
        </p:nvSpPr>
        <p:spPr>
          <a:xfrm>
            <a:off x="4816475" y="50498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2" name="円/楕円 131">
            <a:extLst>
              <a:ext uri="{FF2B5EF4-FFF2-40B4-BE49-F238E27FC236}">
                <a16:creationId xmlns:a16="http://schemas.microsoft.com/office/drawing/2014/main" id="{23BD5BDD-55DB-8F71-24DF-F324BD1943A6}"/>
              </a:ext>
            </a:extLst>
          </p:cNvPr>
          <p:cNvSpPr/>
          <p:nvPr/>
        </p:nvSpPr>
        <p:spPr>
          <a:xfrm>
            <a:off x="5033963" y="42894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3" name="円/楕円 132">
            <a:extLst>
              <a:ext uri="{FF2B5EF4-FFF2-40B4-BE49-F238E27FC236}">
                <a16:creationId xmlns:a16="http://schemas.microsoft.com/office/drawing/2014/main" id="{2B19D895-1005-9AD6-9EAF-E51BC7259501}"/>
              </a:ext>
            </a:extLst>
          </p:cNvPr>
          <p:cNvSpPr/>
          <p:nvPr/>
        </p:nvSpPr>
        <p:spPr>
          <a:xfrm>
            <a:off x="5033963" y="444817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4" name="円/楕円 133">
            <a:extLst>
              <a:ext uri="{FF2B5EF4-FFF2-40B4-BE49-F238E27FC236}">
                <a16:creationId xmlns:a16="http://schemas.microsoft.com/office/drawing/2014/main" id="{640C23EC-1D94-BA7A-D21C-659469B511F1}"/>
              </a:ext>
            </a:extLst>
          </p:cNvPr>
          <p:cNvSpPr/>
          <p:nvPr/>
        </p:nvSpPr>
        <p:spPr>
          <a:xfrm>
            <a:off x="5033963" y="47355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5" name="円/楕円 134">
            <a:extLst>
              <a:ext uri="{FF2B5EF4-FFF2-40B4-BE49-F238E27FC236}">
                <a16:creationId xmlns:a16="http://schemas.microsoft.com/office/drawing/2014/main" id="{1D7B543F-2008-5B26-3752-68A8D8D1FA39}"/>
              </a:ext>
            </a:extLst>
          </p:cNvPr>
          <p:cNvSpPr/>
          <p:nvPr/>
        </p:nvSpPr>
        <p:spPr>
          <a:xfrm>
            <a:off x="5033963" y="4892675"/>
            <a:ext cx="127000" cy="128588"/>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6" name="円/楕円 135">
            <a:extLst>
              <a:ext uri="{FF2B5EF4-FFF2-40B4-BE49-F238E27FC236}">
                <a16:creationId xmlns:a16="http://schemas.microsoft.com/office/drawing/2014/main" id="{4BF7952A-91FF-226B-E58D-3032AB1CC868}"/>
              </a:ext>
            </a:extLst>
          </p:cNvPr>
          <p:cNvSpPr/>
          <p:nvPr/>
        </p:nvSpPr>
        <p:spPr>
          <a:xfrm>
            <a:off x="5221288" y="45164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7" name="円/楕円 136">
            <a:extLst>
              <a:ext uri="{FF2B5EF4-FFF2-40B4-BE49-F238E27FC236}">
                <a16:creationId xmlns:a16="http://schemas.microsoft.com/office/drawing/2014/main" id="{CB2E0DA0-8BAE-A3F1-ADC4-7AE55E5BE156}"/>
              </a:ext>
            </a:extLst>
          </p:cNvPr>
          <p:cNvSpPr/>
          <p:nvPr/>
        </p:nvSpPr>
        <p:spPr>
          <a:xfrm>
            <a:off x="5221288" y="467518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8" name="円/楕円 137">
            <a:extLst>
              <a:ext uri="{FF2B5EF4-FFF2-40B4-BE49-F238E27FC236}">
                <a16:creationId xmlns:a16="http://schemas.microsoft.com/office/drawing/2014/main" id="{836FA20C-6A36-20D4-2AB4-42520D0403FD}"/>
              </a:ext>
            </a:extLst>
          </p:cNvPr>
          <p:cNvSpPr/>
          <p:nvPr/>
        </p:nvSpPr>
        <p:spPr>
          <a:xfrm>
            <a:off x="5289550" y="4884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9" name="円/楕円 138">
            <a:extLst>
              <a:ext uri="{FF2B5EF4-FFF2-40B4-BE49-F238E27FC236}">
                <a16:creationId xmlns:a16="http://schemas.microsoft.com/office/drawing/2014/main" id="{2D43BC1A-EB18-95B9-4C5D-1B5357D09D89}"/>
              </a:ext>
            </a:extLst>
          </p:cNvPr>
          <p:cNvSpPr/>
          <p:nvPr/>
        </p:nvSpPr>
        <p:spPr>
          <a:xfrm>
            <a:off x="5213350" y="50403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0" name="フリーフォーム 139">
            <a:extLst>
              <a:ext uri="{FF2B5EF4-FFF2-40B4-BE49-F238E27FC236}">
                <a16:creationId xmlns:a16="http://schemas.microsoft.com/office/drawing/2014/main" id="{192251B5-026A-9153-17A9-551635336AF8}"/>
              </a:ext>
            </a:extLst>
          </p:cNvPr>
          <p:cNvSpPr/>
          <p:nvPr/>
        </p:nvSpPr>
        <p:spPr>
          <a:xfrm>
            <a:off x="3921125" y="5291138"/>
            <a:ext cx="123825" cy="155575"/>
          </a:xfrm>
          <a:custGeom>
            <a:avLst/>
            <a:gdLst>
              <a:gd name="connsiteX0" fmla="*/ 123245 w 123245"/>
              <a:gd name="connsiteY0" fmla="*/ 0 h 155050"/>
              <a:gd name="connsiteX1" fmla="*/ 0 w 123245"/>
              <a:gd name="connsiteY1" fmla="*/ 51684 h 155050"/>
              <a:gd name="connsiteX2" fmla="*/ 75538 w 123245"/>
              <a:gd name="connsiteY2" fmla="*/ 155050 h 155050"/>
            </a:gdLst>
            <a:ahLst/>
            <a:cxnLst>
              <a:cxn ang="0">
                <a:pos x="connsiteX0" y="connsiteY0"/>
              </a:cxn>
              <a:cxn ang="0">
                <a:pos x="connsiteX1" y="connsiteY1"/>
              </a:cxn>
              <a:cxn ang="0">
                <a:pos x="connsiteX2" y="connsiteY2"/>
              </a:cxn>
            </a:cxnLst>
            <a:rect l="l" t="t" r="r" b="b"/>
            <a:pathLst>
              <a:path w="123245" h="155050">
                <a:moveTo>
                  <a:pt x="123245" y="0"/>
                </a:moveTo>
                <a:lnTo>
                  <a:pt x="0" y="51684"/>
                </a:lnTo>
                <a:lnTo>
                  <a:pt x="75538" y="1550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1" name="フリーフォーム 140">
            <a:extLst>
              <a:ext uri="{FF2B5EF4-FFF2-40B4-BE49-F238E27FC236}">
                <a16:creationId xmlns:a16="http://schemas.microsoft.com/office/drawing/2014/main" id="{D945268A-4892-38E0-0278-FDE4858E817D}"/>
              </a:ext>
            </a:extLst>
          </p:cNvPr>
          <p:cNvSpPr/>
          <p:nvPr/>
        </p:nvSpPr>
        <p:spPr>
          <a:xfrm>
            <a:off x="3754438" y="5530850"/>
            <a:ext cx="119062" cy="177800"/>
          </a:xfrm>
          <a:custGeom>
            <a:avLst/>
            <a:gdLst>
              <a:gd name="connsiteX0" fmla="*/ 119269 w 119269"/>
              <a:gd name="connsiteY0" fmla="*/ 67586 h 178905"/>
              <a:gd name="connsiteX1" fmla="*/ 0 w 119269"/>
              <a:gd name="connsiteY1" fmla="*/ 0 h 178905"/>
              <a:gd name="connsiteX2" fmla="*/ 19878 w 119269"/>
              <a:gd name="connsiteY2" fmla="*/ 178905 h 178905"/>
            </a:gdLst>
            <a:ahLst/>
            <a:cxnLst>
              <a:cxn ang="0">
                <a:pos x="connsiteX0" y="connsiteY0"/>
              </a:cxn>
              <a:cxn ang="0">
                <a:pos x="connsiteX1" y="connsiteY1"/>
              </a:cxn>
              <a:cxn ang="0">
                <a:pos x="connsiteX2" y="connsiteY2"/>
              </a:cxn>
            </a:cxnLst>
            <a:rect l="l" t="t" r="r" b="b"/>
            <a:pathLst>
              <a:path w="119269" h="178905">
                <a:moveTo>
                  <a:pt x="119269" y="67586"/>
                </a:moveTo>
                <a:lnTo>
                  <a:pt x="0" y="0"/>
                </a:lnTo>
                <a:lnTo>
                  <a:pt x="19878" y="17890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42" name="直線矢印コネクタ 141">
            <a:extLst>
              <a:ext uri="{FF2B5EF4-FFF2-40B4-BE49-F238E27FC236}">
                <a16:creationId xmlns:a16="http://schemas.microsoft.com/office/drawing/2014/main" id="{EA3F0C89-FCC3-6900-9BF6-448E6CCA0244}"/>
              </a:ext>
            </a:extLst>
          </p:cNvPr>
          <p:cNvCxnSpPr/>
          <p:nvPr/>
        </p:nvCxnSpPr>
        <p:spPr>
          <a:xfrm>
            <a:off x="3598863" y="5256213"/>
            <a:ext cx="206375" cy="1111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5B5CAFC1-B08B-0A6A-C771-DF2A17BBEC55}"/>
              </a:ext>
            </a:extLst>
          </p:cNvPr>
          <p:cNvCxnSpPr/>
          <p:nvPr/>
        </p:nvCxnSpPr>
        <p:spPr>
          <a:xfrm>
            <a:off x="3551238" y="5264150"/>
            <a:ext cx="131762" cy="1460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円/楕円 143">
            <a:extLst>
              <a:ext uri="{FF2B5EF4-FFF2-40B4-BE49-F238E27FC236}">
                <a16:creationId xmlns:a16="http://schemas.microsoft.com/office/drawing/2014/main" id="{DDC7A58A-854F-A3A6-7998-22A9BD38DBB4}"/>
              </a:ext>
            </a:extLst>
          </p:cNvPr>
          <p:cNvSpPr/>
          <p:nvPr/>
        </p:nvSpPr>
        <p:spPr>
          <a:xfrm>
            <a:off x="3802063" y="5240338"/>
            <a:ext cx="131762"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5" name="円/楕円 144">
            <a:extLst>
              <a:ext uri="{FF2B5EF4-FFF2-40B4-BE49-F238E27FC236}">
                <a16:creationId xmlns:a16="http://schemas.microsoft.com/office/drawing/2014/main" id="{9AEECEA3-8DCE-A9E1-D2AA-11591B2BBFC0}"/>
              </a:ext>
            </a:extLst>
          </p:cNvPr>
          <p:cNvSpPr/>
          <p:nvPr/>
        </p:nvSpPr>
        <p:spPr>
          <a:xfrm>
            <a:off x="3646488" y="5414963"/>
            <a:ext cx="131762"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6" name="円/楕円 145">
            <a:extLst>
              <a:ext uri="{FF2B5EF4-FFF2-40B4-BE49-F238E27FC236}">
                <a16:creationId xmlns:a16="http://schemas.microsoft.com/office/drawing/2014/main" id="{05337A5A-AC5A-F6D0-7154-293014C15BAA}"/>
              </a:ext>
            </a:extLst>
          </p:cNvPr>
          <p:cNvSpPr/>
          <p:nvPr/>
        </p:nvSpPr>
        <p:spPr>
          <a:xfrm>
            <a:off x="4048125" y="5224463"/>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7" name="円/楕円 146">
            <a:extLst>
              <a:ext uri="{FF2B5EF4-FFF2-40B4-BE49-F238E27FC236}">
                <a16:creationId xmlns:a16="http://schemas.microsoft.com/office/drawing/2014/main" id="{EE5FC4E0-3269-2423-CEED-5FF1290AE03C}"/>
              </a:ext>
            </a:extLst>
          </p:cNvPr>
          <p:cNvSpPr/>
          <p:nvPr/>
        </p:nvSpPr>
        <p:spPr>
          <a:xfrm>
            <a:off x="3965575" y="5422900"/>
            <a:ext cx="130175" cy="131763"/>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8" name="円/楕円 147">
            <a:extLst>
              <a:ext uri="{FF2B5EF4-FFF2-40B4-BE49-F238E27FC236}">
                <a16:creationId xmlns:a16="http://schemas.microsoft.com/office/drawing/2014/main" id="{A1A66D24-90D5-F810-3211-16732E27F275}"/>
              </a:ext>
            </a:extLst>
          </p:cNvPr>
          <p:cNvSpPr/>
          <p:nvPr/>
        </p:nvSpPr>
        <p:spPr>
          <a:xfrm>
            <a:off x="3857625" y="5570538"/>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9" name="円/楕円 148">
            <a:extLst>
              <a:ext uri="{FF2B5EF4-FFF2-40B4-BE49-F238E27FC236}">
                <a16:creationId xmlns:a16="http://schemas.microsoft.com/office/drawing/2014/main" id="{A6682589-C64D-3673-B292-CC250132C00A}"/>
              </a:ext>
            </a:extLst>
          </p:cNvPr>
          <p:cNvSpPr/>
          <p:nvPr/>
        </p:nvSpPr>
        <p:spPr>
          <a:xfrm>
            <a:off x="3714750" y="5700713"/>
            <a:ext cx="130175"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50" name="直線矢印コネクタ 149">
            <a:extLst>
              <a:ext uri="{FF2B5EF4-FFF2-40B4-BE49-F238E27FC236}">
                <a16:creationId xmlns:a16="http://schemas.microsoft.com/office/drawing/2014/main" id="{05FF231F-A578-C279-6472-8DE1273AD35F}"/>
              </a:ext>
            </a:extLst>
          </p:cNvPr>
          <p:cNvCxnSpPr/>
          <p:nvPr/>
        </p:nvCxnSpPr>
        <p:spPr>
          <a:xfrm flipV="1">
            <a:off x="3968750" y="4981575"/>
            <a:ext cx="166688" cy="211138"/>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29899" name="直線矢印コネクタ 150">
            <a:extLst>
              <a:ext uri="{FF2B5EF4-FFF2-40B4-BE49-F238E27FC236}">
                <a16:creationId xmlns:a16="http://schemas.microsoft.com/office/drawing/2014/main" id="{0BBC1590-FCE1-976B-B787-8542E71E9311}"/>
              </a:ext>
            </a:extLst>
          </p:cNvPr>
          <p:cNvCxnSpPr>
            <a:cxnSpLocks noChangeShapeType="1"/>
          </p:cNvCxnSpPr>
          <p:nvPr/>
        </p:nvCxnSpPr>
        <p:spPr bwMode="auto">
          <a:xfrm>
            <a:off x="4013200" y="5713413"/>
            <a:ext cx="209550" cy="198437"/>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grpSp>
        <p:nvGrpSpPr>
          <p:cNvPr id="1229900" name="グループ化 5170">
            <a:extLst>
              <a:ext uri="{FF2B5EF4-FFF2-40B4-BE49-F238E27FC236}">
                <a16:creationId xmlns:a16="http://schemas.microsoft.com/office/drawing/2014/main" id="{79AC5298-CCFE-C821-F9A5-3559A18F7FCA}"/>
              </a:ext>
            </a:extLst>
          </p:cNvPr>
          <p:cNvGrpSpPr>
            <a:grpSpLocks/>
          </p:cNvGrpSpPr>
          <p:nvPr/>
        </p:nvGrpSpPr>
        <p:grpSpPr bwMode="auto">
          <a:xfrm>
            <a:off x="4206875" y="6062663"/>
            <a:ext cx="268288" cy="165100"/>
            <a:chOff x="5868239" y="3044651"/>
            <a:chExt cx="236270" cy="145701"/>
          </a:xfrm>
        </p:grpSpPr>
        <p:sp>
          <p:nvSpPr>
            <p:cNvPr id="153" name="円/楕円 152">
              <a:extLst>
                <a:ext uri="{FF2B5EF4-FFF2-40B4-BE49-F238E27FC236}">
                  <a16:creationId xmlns:a16="http://schemas.microsoft.com/office/drawing/2014/main" id="{023987B9-B2F8-5EB1-E0F6-F3A48285B19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4" name="円/楕円 153">
              <a:extLst>
                <a:ext uri="{FF2B5EF4-FFF2-40B4-BE49-F238E27FC236}">
                  <a16:creationId xmlns:a16="http://schemas.microsoft.com/office/drawing/2014/main" id="{CF077FEC-C60B-B458-FE0F-5B93F41B4BFA}"/>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1" name="グループ化 5170">
            <a:extLst>
              <a:ext uri="{FF2B5EF4-FFF2-40B4-BE49-F238E27FC236}">
                <a16:creationId xmlns:a16="http://schemas.microsoft.com/office/drawing/2014/main" id="{197A4E96-C928-F7A1-6DC2-CD186A52F61A}"/>
              </a:ext>
            </a:extLst>
          </p:cNvPr>
          <p:cNvGrpSpPr>
            <a:grpSpLocks/>
          </p:cNvGrpSpPr>
          <p:nvPr/>
        </p:nvGrpSpPr>
        <p:grpSpPr bwMode="auto">
          <a:xfrm>
            <a:off x="4529138" y="6110288"/>
            <a:ext cx="268287" cy="165100"/>
            <a:chOff x="5868239" y="3044651"/>
            <a:chExt cx="236270" cy="145701"/>
          </a:xfrm>
        </p:grpSpPr>
        <p:sp>
          <p:nvSpPr>
            <p:cNvPr id="156" name="円/楕円 155">
              <a:extLst>
                <a:ext uri="{FF2B5EF4-FFF2-40B4-BE49-F238E27FC236}">
                  <a16:creationId xmlns:a16="http://schemas.microsoft.com/office/drawing/2014/main" id="{2529C9A3-834E-639E-B3FE-1B8269306A2E}"/>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7" name="円/楕円 156">
              <a:extLst>
                <a:ext uri="{FF2B5EF4-FFF2-40B4-BE49-F238E27FC236}">
                  <a16:creationId xmlns:a16="http://schemas.microsoft.com/office/drawing/2014/main" id="{C4062B62-0DAE-55D5-DCDB-30E684792CD2}"/>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2" name="グループ化 5170">
            <a:extLst>
              <a:ext uri="{FF2B5EF4-FFF2-40B4-BE49-F238E27FC236}">
                <a16:creationId xmlns:a16="http://schemas.microsoft.com/office/drawing/2014/main" id="{F05AF09C-9AD1-EFE7-4C9B-80A7AAB69D78}"/>
              </a:ext>
            </a:extLst>
          </p:cNvPr>
          <p:cNvGrpSpPr>
            <a:grpSpLocks/>
          </p:cNvGrpSpPr>
          <p:nvPr/>
        </p:nvGrpSpPr>
        <p:grpSpPr bwMode="auto">
          <a:xfrm>
            <a:off x="5400675" y="4687888"/>
            <a:ext cx="476250" cy="319087"/>
            <a:chOff x="5868239" y="3044651"/>
            <a:chExt cx="236270" cy="145701"/>
          </a:xfrm>
        </p:grpSpPr>
        <p:sp>
          <p:nvSpPr>
            <p:cNvPr id="159" name="円/楕円 158">
              <a:extLst>
                <a:ext uri="{FF2B5EF4-FFF2-40B4-BE49-F238E27FC236}">
                  <a16:creationId xmlns:a16="http://schemas.microsoft.com/office/drawing/2014/main" id="{5BE7FF12-822C-E702-5DDD-60C2BEA7C61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0" name="円/楕円 159">
              <a:extLst>
                <a:ext uri="{FF2B5EF4-FFF2-40B4-BE49-F238E27FC236}">
                  <a16:creationId xmlns:a16="http://schemas.microsoft.com/office/drawing/2014/main" id="{8233CA6A-825C-D7FD-5C95-FDD186151F2E}"/>
                </a:ext>
              </a:extLst>
            </p:cNvPr>
            <p:cNvSpPr/>
            <p:nvPr/>
          </p:nvSpPr>
          <p:spPr>
            <a:xfrm>
              <a:off x="5877690" y="3077996"/>
              <a:ext cx="8112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3" name="グループ化 5170">
            <a:extLst>
              <a:ext uri="{FF2B5EF4-FFF2-40B4-BE49-F238E27FC236}">
                <a16:creationId xmlns:a16="http://schemas.microsoft.com/office/drawing/2014/main" id="{005E26C0-1390-1074-C05A-8C6A2F0F41E6}"/>
              </a:ext>
            </a:extLst>
          </p:cNvPr>
          <p:cNvGrpSpPr>
            <a:grpSpLocks/>
          </p:cNvGrpSpPr>
          <p:nvPr/>
        </p:nvGrpSpPr>
        <p:grpSpPr bwMode="auto">
          <a:xfrm>
            <a:off x="4918075" y="5999163"/>
            <a:ext cx="268288" cy="165100"/>
            <a:chOff x="5868239" y="3044651"/>
            <a:chExt cx="236270" cy="145701"/>
          </a:xfrm>
        </p:grpSpPr>
        <p:sp>
          <p:nvSpPr>
            <p:cNvPr id="162" name="円/楕円 161">
              <a:extLst>
                <a:ext uri="{FF2B5EF4-FFF2-40B4-BE49-F238E27FC236}">
                  <a16:creationId xmlns:a16="http://schemas.microsoft.com/office/drawing/2014/main" id="{402FFFE5-D2D1-E1E2-325D-735732EC619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3" name="円/楕円 162">
              <a:extLst>
                <a:ext uri="{FF2B5EF4-FFF2-40B4-BE49-F238E27FC236}">
                  <a16:creationId xmlns:a16="http://schemas.microsoft.com/office/drawing/2014/main" id="{FD69A20A-7A2E-3367-309E-20C287983941}"/>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4" name="グループ化 163">
            <a:extLst>
              <a:ext uri="{FF2B5EF4-FFF2-40B4-BE49-F238E27FC236}">
                <a16:creationId xmlns:a16="http://schemas.microsoft.com/office/drawing/2014/main" id="{D8DD40E8-0EDA-C0DF-FC4D-0BF5BF2A5293}"/>
              </a:ext>
            </a:extLst>
          </p:cNvPr>
          <p:cNvGrpSpPr>
            <a:grpSpLocks/>
          </p:cNvGrpSpPr>
          <p:nvPr/>
        </p:nvGrpSpPr>
        <p:grpSpPr bwMode="auto">
          <a:xfrm>
            <a:off x="5145088" y="6213475"/>
            <a:ext cx="268287" cy="165100"/>
            <a:chOff x="5868239" y="3044651"/>
            <a:chExt cx="236270" cy="145701"/>
          </a:xfrm>
        </p:grpSpPr>
        <p:sp>
          <p:nvSpPr>
            <p:cNvPr id="165" name="円/楕円 164">
              <a:extLst>
                <a:ext uri="{FF2B5EF4-FFF2-40B4-BE49-F238E27FC236}">
                  <a16:creationId xmlns:a16="http://schemas.microsoft.com/office/drawing/2014/main" id="{47107531-4B4C-0B98-CC8F-5E0E072811D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6" name="円/楕円 165">
              <a:extLst>
                <a:ext uri="{FF2B5EF4-FFF2-40B4-BE49-F238E27FC236}">
                  <a16:creationId xmlns:a16="http://schemas.microsoft.com/office/drawing/2014/main" id="{22FB429E-4389-8D39-F6A5-7AFD1EEDF5D9}"/>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67" name="円/楕円 166">
            <a:extLst>
              <a:ext uri="{FF2B5EF4-FFF2-40B4-BE49-F238E27FC236}">
                <a16:creationId xmlns:a16="http://schemas.microsoft.com/office/drawing/2014/main" id="{0DA0938C-C86C-17FE-D6A3-D2CFAEFEE1D7}"/>
              </a:ext>
            </a:extLst>
          </p:cNvPr>
          <p:cNvSpPr/>
          <p:nvPr/>
        </p:nvSpPr>
        <p:spPr>
          <a:xfrm>
            <a:off x="4765675" y="5195888"/>
            <a:ext cx="233363"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sp>
        <p:nvSpPr>
          <p:cNvPr id="168" name="円/楕円 167">
            <a:extLst>
              <a:ext uri="{FF2B5EF4-FFF2-40B4-BE49-F238E27FC236}">
                <a16:creationId xmlns:a16="http://schemas.microsoft.com/office/drawing/2014/main" id="{244CDC18-717F-C9D8-B7CB-CD1773345BEC}"/>
              </a:ext>
            </a:extLst>
          </p:cNvPr>
          <p:cNvSpPr/>
          <p:nvPr/>
        </p:nvSpPr>
        <p:spPr>
          <a:xfrm>
            <a:off x="5006975" y="5195888"/>
            <a:ext cx="234950"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grpSp>
        <p:nvGrpSpPr>
          <p:cNvPr id="1229907" name="グループ化 5170">
            <a:extLst>
              <a:ext uri="{FF2B5EF4-FFF2-40B4-BE49-F238E27FC236}">
                <a16:creationId xmlns:a16="http://schemas.microsoft.com/office/drawing/2014/main" id="{E347B645-99AA-958D-C45A-F0C2A574C3C1}"/>
              </a:ext>
            </a:extLst>
          </p:cNvPr>
          <p:cNvGrpSpPr>
            <a:grpSpLocks/>
          </p:cNvGrpSpPr>
          <p:nvPr/>
        </p:nvGrpSpPr>
        <p:grpSpPr bwMode="auto">
          <a:xfrm>
            <a:off x="5411788" y="4970463"/>
            <a:ext cx="477837" cy="319087"/>
            <a:chOff x="5868239" y="3044651"/>
            <a:chExt cx="236270" cy="145701"/>
          </a:xfrm>
        </p:grpSpPr>
        <p:sp>
          <p:nvSpPr>
            <p:cNvPr id="170" name="円/楕円 169">
              <a:extLst>
                <a:ext uri="{FF2B5EF4-FFF2-40B4-BE49-F238E27FC236}">
                  <a16:creationId xmlns:a16="http://schemas.microsoft.com/office/drawing/2014/main" id="{330C3BF6-10BB-3D3D-75F1-23EC8B42675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1" name="円/楕円 170">
              <a:extLst>
                <a:ext uri="{FF2B5EF4-FFF2-40B4-BE49-F238E27FC236}">
                  <a16:creationId xmlns:a16="http://schemas.microsoft.com/office/drawing/2014/main" id="{FEEB2FD9-78A2-0280-A3AF-5111A2B8D478}"/>
                </a:ext>
              </a:extLst>
            </p:cNvPr>
            <p:cNvSpPr/>
            <p:nvPr/>
          </p:nvSpPr>
          <p:spPr>
            <a:xfrm>
              <a:off x="5877658" y="3077996"/>
              <a:ext cx="8085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8" name="グループ化 5170">
            <a:extLst>
              <a:ext uri="{FF2B5EF4-FFF2-40B4-BE49-F238E27FC236}">
                <a16:creationId xmlns:a16="http://schemas.microsoft.com/office/drawing/2014/main" id="{9C1DCF42-BFC3-2738-E2C5-2877ACC564DF}"/>
              </a:ext>
            </a:extLst>
          </p:cNvPr>
          <p:cNvGrpSpPr>
            <a:grpSpLocks/>
          </p:cNvGrpSpPr>
          <p:nvPr/>
        </p:nvGrpSpPr>
        <p:grpSpPr bwMode="auto">
          <a:xfrm>
            <a:off x="5507038" y="4445000"/>
            <a:ext cx="477837" cy="320675"/>
            <a:chOff x="5868239" y="3044651"/>
            <a:chExt cx="236270" cy="145701"/>
          </a:xfrm>
        </p:grpSpPr>
        <p:sp>
          <p:nvSpPr>
            <p:cNvPr id="173" name="円/楕円 172">
              <a:extLst>
                <a:ext uri="{FF2B5EF4-FFF2-40B4-BE49-F238E27FC236}">
                  <a16:creationId xmlns:a16="http://schemas.microsoft.com/office/drawing/2014/main" id="{93D58BDC-C712-7944-A73D-ACE9CC16CC4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4" name="円/楕円 173">
              <a:extLst>
                <a:ext uri="{FF2B5EF4-FFF2-40B4-BE49-F238E27FC236}">
                  <a16:creationId xmlns:a16="http://schemas.microsoft.com/office/drawing/2014/main" id="{D151FC4E-9419-C142-240A-AE242124DF3E}"/>
                </a:ext>
              </a:extLst>
            </p:cNvPr>
            <p:cNvSpPr/>
            <p:nvPr/>
          </p:nvSpPr>
          <p:spPr>
            <a:xfrm>
              <a:off x="5877658" y="3077830"/>
              <a:ext cx="80850" cy="7934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cxnSp>
        <p:nvCxnSpPr>
          <p:cNvPr id="184" name="直線矢印コネクタ 183">
            <a:extLst>
              <a:ext uri="{FF2B5EF4-FFF2-40B4-BE49-F238E27FC236}">
                <a16:creationId xmlns:a16="http://schemas.microsoft.com/office/drawing/2014/main" id="{D16969AB-1AB7-1F70-6A91-E4943DB37322}"/>
              </a:ext>
            </a:extLst>
          </p:cNvPr>
          <p:cNvCxnSpPr/>
          <p:nvPr/>
        </p:nvCxnSpPr>
        <p:spPr>
          <a:xfrm>
            <a:off x="5897563"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C72E35DC-36EB-C2CB-8C1A-B4C1607CD999}"/>
              </a:ext>
            </a:extLst>
          </p:cNvPr>
          <p:cNvCxnSpPr/>
          <p:nvPr/>
        </p:nvCxnSpPr>
        <p:spPr>
          <a:xfrm>
            <a:off x="5237163" y="6130925"/>
            <a:ext cx="1006475"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86281A59-9875-3460-BFFC-94DBDDE63E67}"/>
              </a:ext>
            </a:extLst>
          </p:cNvPr>
          <p:cNvCxnSpPr/>
          <p:nvPr/>
        </p:nvCxnSpPr>
        <p:spPr>
          <a:xfrm>
            <a:off x="7197725"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229912" name="Group 330">
            <a:extLst>
              <a:ext uri="{FF2B5EF4-FFF2-40B4-BE49-F238E27FC236}">
                <a16:creationId xmlns:a16="http://schemas.microsoft.com/office/drawing/2014/main" id="{02C69326-A4A0-B2A8-68C8-144EEE17376E}"/>
              </a:ext>
            </a:extLst>
          </p:cNvPr>
          <p:cNvGrpSpPr>
            <a:grpSpLocks/>
          </p:cNvGrpSpPr>
          <p:nvPr/>
        </p:nvGrpSpPr>
        <p:grpSpPr bwMode="auto">
          <a:xfrm>
            <a:off x="7669213" y="3910013"/>
            <a:ext cx="554037" cy="1898650"/>
            <a:chOff x="4792" y="2600"/>
            <a:chExt cx="369" cy="1294"/>
          </a:xfrm>
        </p:grpSpPr>
        <p:grpSp>
          <p:nvGrpSpPr>
            <p:cNvPr id="1229955" name="グループ化 5170">
              <a:extLst>
                <a:ext uri="{FF2B5EF4-FFF2-40B4-BE49-F238E27FC236}">
                  <a16:creationId xmlns:a16="http://schemas.microsoft.com/office/drawing/2014/main" id="{E01C7ECF-A8AA-0134-276C-42D501B0DBBE}"/>
                </a:ext>
              </a:extLst>
            </p:cNvPr>
            <p:cNvGrpSpPr>
              <a:grpSpLocks/>
            </p:cNvGrpSpPr>
            <p:nvPr/>
          </p:nvGrpSpPr>
          <p:grpSpPr bwMode="auto">
            <a:xfrm rot="4981752">
              <a:off x="4731" y="2747"/>
              <a:ext cx="367" cy="245"/>
              <a:chOff x="5868236" y="3044651"/>
              <a:chExt cx="236270" cy="145701"/>
            </a:xfrm>
          </p:grpSpPr>
          <p:grpSp>
            <p:nvGrpSpPr>
              <p:cNvPr id="1229974" name="円/楕円 175">
                <a:extLst>
                  <a:ext uri="{FF2B5EF4-FFF2-40B4-BE49-F238E27FC236}">
                    <a16:creationId xmlns:a16="http://schemas.microsoft.com/office/drawing/2014/main" id="{6190874C-AE23-0638-AA98-C963FEDF25BF}"/>
                  </a:ext>
                </a:extLst>
              </p:cNvPr>
              <p:cNvGrpSpPr>
                <a:grpSpLocks/>
              </p:cNvGrpSpPr>
              <p:nvPr/>
            </p:nvGrpSpPr>
            <p:grpSpPr bwMode="auto">
              <a:xfrm rot="-4981752">
                <a:off x="5908130" y="2995880"/>
                <a:ext cx="155287" cy="242270"/>
                <a:chOff x="7595616" y="4255008"/>
                <a:chExt cx="414528" cy="597408"/>
              </a:xfrm>
            </p:grpSpPr>
            <p:pic>
              <p:nvPicPr>
                <p:cNvPr id="1229976" name="円/楕円 175">
                  <a:extLst>
                    <a:ext uri="{FF2B5EF4-FFF2-40B4-BE49-F238E27FC236}">
                      <a16:creationId xmlns:a16="http://schemas.microsoft.com/office/drawing/2014/main" id="{7AE776BC-B9B2-26AE-450A-FE4E10EFBA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16" y="425500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7" name="Text Box 203">
                  <a:extLst>
                    <a:ext uri="{FF2B5EF4-FFF2-40B4-BE49-F238E27FC236}">
                      <a16:creationId xmlns:a16="http://schemas.microsoft.com/office/drawing/2014/main" id="{08376D02-2865-AE42-02EC-9D8F63B0399F}"/>
                    </a:ext>
                  </a:extLst>
                </p:cNvPr>
                <p:cNvSpPr txBox="1">
                  <a:spLocks noChangeArrowheads="1"/>
                </p:cNvSpPr>
                <p:nvPr/>
              </p:nvSpPr>
              <p:spPr bwMode="auto">
                <a:xfrm rot="4981751">
                  <a:off x="7595784" y="4417822"/>
                  <a:ext cx="411969" cy="2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77" name="円/楕円 176">
                <a:extLst>
                  <a:ext uri="{FF2B5EF4-FFF2-40B4-BE49-F238E27FC236}">
                    <a16:creationId xmlns:a16="http://schemas.microsoft.com/office/drawing/2014/main" id="{38FF2DE6-ABB8-6DD1-CBA3-87ADC870246F}"/>
                  </a:ext>
                </a:extLst>
              </p:cNvPr>
              <p:cNvSpPr>
                <a:spLocks noChangeArrowheads="1"/>
              </p:cNvSpPr>
              <p:nvPr/>
            </p:nvSpPr>
            <p:spPr bwMode="auto">
              <a:xfrm>
                <a:off x="5873020" y="3082379"/>
                <a:ext cx="80102" cy="79226"/>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6" name="グループ化 5170">
              <a:extLst>
                <a:ext uri="{FF2B5EF4-FFF2-40B4-BE49-F238E27FC236}">
                  <a16:creationId xmlns:a16="http://schemas.microsoft.com/office/drawing/2014/main" id="{4658D1F9-8692-796E-99E0-AEE27ABD925E}"/>
                </a:ext>
              </a:extLst>
            </p:cNvPr>
            <p:cNvGrpSpPr>
              <a:grpSpLocks/>
            </p:cNvGrpSpPr>
            <p:nvPr/>
          </p:nvGrpSpPr>
          <p:grpSpPr bwMode="auto">
            <a:xfrm rot="4981752">
              <a:off x="4753" y="3167"/>
              <a:ext cx="368" cy="246"/>
              <a:chOff x="5868239" y="3044651"/>
              <a:chExt cx="236270" cy="145701"/>
            </a:xfrm>
          </p:grpSpPr>
          <p:grpSp>
            <p:nvGrpSpPr>
              <p:cNvPr id="1229970" name="円/楕円 178">
                <a:extLst>
                  <a:ext uri="{FF2B5EF4-FFF2-40B4-BE49-F238E27FC236}">
                    <a16:creationId xmlns:a16="http://schemas.microsoft.com/office/drawing/2014/main" id="{E485FDA4-973B-97B0-31FA-0D992E4617EA}"/>
                  </a:ext>
                </a:extLst>
              </p:cNvPr>
              <p:cNvGrpSpPr>
                <a:grpSpLocks/>
              </p:cNvGrpSpPr>
              <p:nvPr/>
            </p:nvGrpSpPr>
            <p:grpSpPr bwMode="auto">
              <a:xfrm rot="-4981752">
                <a:off x="5909703" y="2996030"/>
                <a:ext cx="154656" cy="241612"/>
                <a:chOff x="7632192" y="4925568"/>
                <a:chExt cx="414528" cy="597408"/>
              </a:xfrm>
            </p:grpSpPr>
            <p:pic>
              <p:nvPicPr>
                <p:cNvPr id="1229972" name="円/楕円 178">
                  <a:extLst>
                    <a:ext uri="{FF2B5EF4-FFF2-40B4-BE49-F238E27FC236}">
                      <a16:creationId xmlns:a16="http://schemas.microsoft.com/office/drawing/2014/main" id="{7A76F964-A47C-A415-978F-33EA1254B9A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192" y="492556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3" name="Text Box 208">
                  <a:extLst>
                    <a:ext uri="{FF2B5EF4-FFF2-40B4-BE49-F238E27FC236}">
                      <a16:creationId xmlns:a16="http://schemas.microsoft.com/office/drawing/2014/main" id="{841A7483-1C61-28AE-94D8-8055F227CE5B}"/>
                    </a:ext>
                  </a:extLst>
                </p:cNvPr>
                <p:cNvSpPr txBox="1">
                  <a:spLocks noChangeArrowheads="1"/>
                </p:cNvSpPr>
                <p:nvPr/>
              </p:nvSpPr>
              <p:spPr bwMode="auto">
                <a:xfrm rot="4981751">
                  <a:off x="7630942" y="5084803"/>
                  <a:ext cx="413092"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0" name="円/楕円 179">
                <a:extLst>
                  <a:ext uri="{FF2B5EF4-FFF2-40B4-BE49-F238E27FC236}">
                    <a16:creationId xmlns:a16="http://schemas.microsoft.com/office/drawing/2014/main" id="{4A792FF0-FCE4-7ECF-7022-C79FC5CE204B}"/>
                  </a:ext>
                </a:extLst>
              </p:cNvPr>
              <p:cNvSpPr>
                <a:spLocks noChangeArrowheads="1"/>
              </p:cNvSpPr>
              <p:nvPr/>
            </p:nvSpPr>
            <p:spPr bwMode="auto">
              <a:xfrm>
                <a:off x="5873543" y="3082760"/>
                <a:ext cx="80579" cy="78904"/>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7" name="グループ化 5170">
              <a:extLst>
                <a:ext uri="{FF2B5EF4-FFF2-40B4-BE49-F238E27FC236}">
                  <a16:creationId xmlns:a16="http://schemas.microsoft.com/office/drawing/2014/main" id="{3D988798-F3E2-1024-988A-774D11985AAB}"/>
                </a:ext>
              </a:extLst>
            </p:cNvPr>
            <p:cNvGrpSpPr>
              <a:grpSpLocks/>
            </p:cNvGrpSpPr>
            <p:nvPr/>
          </p:nvGrpSpPr>
          <p:grpSpPr bwMode="auto">
            <a:xfrm rot="4981752">
              <a:off x="4743" y="3588"/>
              <a:ext cx="367" cy="246"/>
              <a:chOff x="5868239" y="3044651"/>
              <a:chExt cx="236270" cy="145701"/>
            </a:xfrm>
          </p:grpSpPr>
          <p:grpSp>
            <p:nvGrpSpPr>
              <p:cNvPr id="1229966" name="円/楕円 181">
                <a:extLst>
                  <a:ext uri="{FF2B5EF4-FFF2-40B4-BE49-F238E27FC236}">
                    <a16:creationId xmlns:a16="http://schemas.microsoft.com/office/drawing/2014/main" id="{1532822E-4C72-E377-826B-B36676374706}"/>
                  </a:ext>
                </a:extLst>
              </p:cNvPr>
              <p:cNvGrpSpPr>
                <a:grpSpLocks/>
              </p:cNvGrpSpPr>
              <p:nvPr/>
            </p:nvGrpSpPr>
            <p:grpSpPr bwMode="auto">
              <a:xfrm rot="-4981752">
                <a:off x="5908347" y="2996455"/>
                <a:ext cx="154656" cy="242270"/>
                <a:chOff x="7613904" y="5590032"/>
                <a:chExt cx="414528" cy="597408"/>
              </a:xfrm>
            </p:grpSpPr>
            <p:pic>
              <p:nvPicPr>
                <p:cNvPr id="1229968" name="円/楕円 181">
                  <a:extLst>
                    <a:ext uri="{FF2B5EF4-FFF2-40B4-BE49-F238E27FC236}">
                      <a16:creationId xmlns:a16="http://schemas.microsoft.com/office/drawing/2014/main" id="{997C866E-5E4C-DAB8-CD5E-46B4232BFFB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904" y="5590032"/>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69" name="Text Box 213">
                  <a:extLst>
                    <a:ext uri="{FF2B5EF4-FFF2-40B4-BE49-F238E27FC236}">
                      <a16:creationId xmlns:a16="http://schemas.microsoft.com/office/drawing/2014/main" id="{A92D68F8-DD73-20F4-6C0E-0A269B88EB13}"/>
                    </a:ext>
                  </a:extLst>
                </p:cNvPr>
                <p:cNvSpPr txBox="1">
                  <a:spLocks noChangeArrowheads="1"/>
                </p:cNvSpPr>
                <p:nvPr/>
              </p:nvSpPr>
              <p:spPr bwMode="auto">
                <a:xfrm rot="4981751">
                  <a:off x="7615629" y="5752347"/>
                  <a:ext cx="411968"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3" name="円/楕円 182">
                <a:extLst>
                  <a:ext uri="{FF2B5EF4-FFF2-40B4-BE49-F238E27FC236}">
                    <a16:creationId xmlns:a16="http://schemas.microsoft.com/office/drawing/2014/main" id="{EAE1C995-9FC7-051D-7945-9AFEE3F4F016}"/>
                  </a:ext>
                </a:extLst>
              </p:cNvPr>
              <p:cNvSpPr>
                <a:spLocks noChangeArrowheads="1"/>
              </p:cNvSpPr>
              <p:nvPr/>
            </p:nvSpPr>
            <p:spPr bwMode="auto">
              <a:xfrm>
                <a:off x="5873889" y="3082171"/>
                <a:ext cx="79405" cy="79530"/>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sp>
          <p:nvSpPr>
            <p:cNvPr id="187" name="Freeform 111">
              <a:extLst>
                <a:ext uri="{FF2B5EF4-FFF2-40B4-BE49-F238E27FC236}">
                  <a16:creationId xmlns:a16="http://schemas.microsoft.com/office/drawing/2014/main" id="{B180267D-5596-C078-95D9-35A06690471D}"/>
                </a:ext>
              </a:extLst>
            </p:cNvPr>
            <p:cNvSpPr>
              <a:spLocks/>
            </p:cNvSpPr>
            <p:nvPr/>
          </p:nvSpPr>
          <p:spPr bwMode="auto">
            <a:xfrm>
              <a:off x="5036" y="2597"/>
              <a:ext cx="132" cy="646"/>
            </a:xfrm>
            <a:custGeom>
              <a:avLst/>
              <a:gdLst>
                <a:gd name="T0" fmla="*/ 0 w 65"/>
                <a:gd name="T1" fmla="*/ 125 h 320"/>
                <a:gd name="T2" fmla="*/ 6 w 65"/>
                <a:gd name="T3" fmla="*/ 203 h 320"/>
                <a:gd name="T4" fmla="*/ 7 w 65"/>
                <a:gd name="T5" fmla="*/ 277 h 320"/>
                <a:gd name="T6" fmla="*/ 40 w 65"/>
                <a:gd name="T7" fmla="*/ 316 h 320"/>
                <a:gd name="T8" fmla="*/ 54 w 65"/>
                <a:gd name="T9" fmla="*/ 306 h 320"/>
                <a:gd name="T10" fmla="*/ 28 w 65"/>
                <a:gd name="T11" fmla="*/ 236 h 320"/>
                <a:gd name="T12" fmla="*/ 42 w 65"/>
                <a:gd name="T13" fmla="*/ 130 h 320"/>
                <a:gd name="T14" fmla="*/ 42 w 65"/>
                <a:gd name="T15" fmla="*/ 69 h 320"/>
                <a:gd name="T16" fmla="*/ 38 w 65"/>
                <a:gd name="T17" fmla="*/ 27 h 320"/>
                <a:gd name="T18" fmla="*/ 25 w 65"/>
                <a:gd name="T19" fmla="*/ 7 h 320"/>
                <a:gd name="T20" fmla="*/ 20 w 65"/>
                <a:gd name="T21" fmla="*/ 9 h 320"/>
                <a:gd name="T22" fmla="*/ 14 w 65"/>
                <a:gd name="T23" fmla="*/ 52 h 320"/>
                <a:gd name="T24" fmla="*/ 0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0" y="125"/>
                  </a:moveTo>
                  <a:cubicBezTo>
                    <a:pt x="0" y="152"/>
                    <a:pt x="5" y="189"/>
                    <a:pt x="6" y="203"/>
                  </a:cubicBezTo>
                  <a:cubicBezTo>
                    <a:pt x="7" y="217"/>
                    <a:pt x="1" y="260"/>
                    <a:pt x="7" y="277"/>
                  </a:cubicBezTo>
                  <a:cubicBezTo>
                    <a:pt x="13" y="294"/>
                    <a:pt x="15" y="312"/>
                    <a:pt x="40" y="316"/>
                  </a:cubicBezTo>
                  <a:cubicBezTo>
                    <a:pt x="65" y="320"/>
                    <a:pt x="57" y="312"/>
                    <a:pt x="54" y="306"/>
                  </a:cubicBezTo>
                  <a:cubicBezTo>
                    <a:pt x="51" y="300"/>
                    <a:pt x="27" y="260"/>
                    <a:pt x="28" y="236"/>
                  </a:cubicBezTo>
                  <a:cubicBezTo>
                    <a:pt x="29" y="212"/>
                    <a:pt x="44" y="166"/>
                    <a:pt x="42" y="130"/>
                  </a:cubicBezTo>
                  <a:cubicBezTo>
                    <a:pt x="40" y="94"/>
                    <a:pt x="39" y="85"/>
                    <a:pt x="42" y="69"/>
                  </a:cubicBezTo>
                  <a:cubicBezTo>
                    <a:pt x="45" y="53"/>
                    <a:pt x="45" y="37"/>
                    <a:pt x="38" y="27"/>
                  </a:cubicBezTo>
                  <a:cubicBezTo>
                    <a:pt x="31" y="17"/>
                    <a:pt x="26" y="8"/>
                    <a:pt x="25" y="7"/>
                  </a:cubicBezTo>
                  <a:cubicBezTo>
                    <a:pt x="24" y="6"/>
                    <a:pt x="19" y="0"/>
                    <a:pt x="20" y="9"/>
                  </a:cubicBezTo>
                  <a:cubicBezTo>
                    <a:pt x="21" y="19"/>
                    <a:pt x="17" y="39"/>
                    <a:pt x="14" y="52"/>
                  </a:cubicBezTo>
                  <a:cubicBezTo>
                    <a:pt x="11" y="65"/>
                    <a:pt x="0" y="89"/>
                    <a:pt x="0"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1" name="Oval 112">
              <a:extLst>
                <a:ext uri="{FF2B5EF4-FFF2-40B4-BE49-F238E27FC236}">
                  <a16:creationId xmlns:a16="http://schemas.microsoft.com/office/drawing/2014/main" id="{53D2E65F-7E2B-166A-819A-B9BC42EAF432}"/>
                </a:ext>
              </a:extLst>
            </p:cNvPr>
            <p:cNvSpPr>
              <a:spLocks noChangeArrowheads="1"/>
            </p:cNvSpPr>
            <p:nvPr/>
          </p:nvSpPr>
          <p:spPr bwMode="auto">
            <a:xfrm>
              <a:off x="5053" y="2746"/>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sp>
          <p:nvSpPr>
            <p:cNvPr id="189" name="Freeform 113">
              <a:extLst>
                <a:ext uri="{FF2B5EF4-FFF2-40B4-BE49-F238E27FC236}">
                  <a16:creationId xmlns:a16="http://schemas.microsoft.com/office/drawing/2014/main" id="{28EA62D9-0DF3-0FD0-B403-B30EE653379F}"/>
                </a:ext>
              </a:extLst>
            </p:cNvPr>
            <p:cNvSpPr>
              <a:spLocks/>
            </p:cNvSpPr>
            <p:nvPr/>
          </p:nvSpPr>
          <p:spPr bwMode="auto">
            <a:xfrm>
              <a:off x="5000" y="3215"/>
              <a:ext cx="132" cy="646"/>
            </a:xfrm>
            <a:custGeom>
              <a:avLst/>
              <a:gdLst>
                <a:gd name="T0" fmla="*/ 65 w 65"/>
                <a:gd name="T1" fmla="*/ 125 h 320"/>
                <a:gd name="T2" fmla="*/ 59 w 65"/>
                <a:gd name="T3" fmla="*/ 203 h 320"/>
                <a:gd name="T4" fmla="*/ 58 w 65"/>
                <a:gd name="T5" fmla="*/ 277 h 320"/>
                <a:gd name="T6" fmla="*/ 25 w 65"/>
                <a:gd name="T7" fmla="*/ 316 h 320"/>
                <a:gd name="T8" fmla="*/ 11 w 65"/>
                <a:gd name="T9" fmla="*/ 306 h 320"/>
                <a:gd name="T10" fmla="*/ 37 w 65"/>
                <a:gd name="T11" fmla="*/ 236 h 320"/>
                <a:gd name="T12" fmla="*/ 23 w 65"/>
                <a:gd name="T13" fmla="*/ 130 h 320"/>
                <a:gd name="T14" fmla="*/ 23 w 65"/>
                <a:gd name="T15" fmla="*/ 69 h 320"/>
                <a:gd name="T16" fmla="*/ 27 w 65"/>
                <a:gd name="T17" fmla="*/ 27 h 320"/>
                <a:gd name="T18" fmla="*/ 39 w 65"/>
                <a:gd name="T19" fmla="*/ 7 h 320"/>
                <a:gd name="T20" fmla="*/ 45 w 65"/>
                <a:gd name="T21" fmla="*/ 9 h 320"/>
                <a:gd name="T22" fmla="*/ 51 w 65"/>
                <a:gd name="T23" fmla="*/ 52 h 320"/>
                <a:gd name="T24" fmla="*/ 65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65" y="125"/>
                  </a:moveTo>
                  <a:cubicBezTo>
                    <a:pt x="65" y="152"/>
                    <a:pt x="60" y="189"/>
                    <a:pt x="59" y="203"/>
                  </a:cubicBezTo>
                  <a:cubicBezTo>
                    <a:pt x="58" y="217"/>
                    <a:pt x="64" y="260"/>
                    <a:pt x="58" y="277"/>
                  </a:cubicBezTo>
                  <a:cubicBezTo>
                    <a:pt x="52" y="294"/>
                    <a:pt x="50" y="312"/>
                    <a:pt x="25" y="316"/>
                  </a:cubicBezTo>
                  <a:cubicBezTo>
                    <a:pt x="0" y="320"/>
                    <a:pt x="8" y="312"/>
                    <a:pt x="11" y="306"/>
                  </a:cubicBezTo>
                  <a:cubicBezTo>
                    <a:pt x="14" y="300"/>
                    <a:pt x="38" y="260"/>
                    <a:pt x="37" y="236"/>
                  </a:cubicBezTo>
                  <a:cubicBezTo>
                    <a:pt x="36" y="212"/>
                    <a:pt x="21" y="166"/>
                    <a:pt x="23" y="130"/>
                  </a:cubicBezTo>
                  <a:cubicBezTo>
                    <a:pt x="25" y="94"/>
                    <a:pt x="26" y="85"/>
                    <a:pt x="23" y="69"/>
                  </a:cubicBezTo>
                  <a:cubicBezTo>
                    <a:pt x="20" y="53"/>
                    <a:pt x="20" y="37"/>
                    <a:pt x="27" y="27"/>
                  </a:cubicBezTo>
                  <a:cubicBezTo>
                    <a:pt x="34" y="17"/>
                    <a:pt x="38" y="8"/>
                    <a:pt x="39" y="7"/>
                  </a:cubicBezTo>
                  <a:cubicBezTo>
                    <a:pt x="40" y="6"/>
                    <a:pt x="45" y="0"/>
                    <a:pt x="45" y="9"/>
                  </a:cubicBezTo>
                  <a:cubicBezTo>
                    <a:pt x="44" y="19"/>
                    <a:pt x="48" y="39"/>
                    <a:pt x="51" y="52"/>
                  </a:cubicBezTo>
                  <a:cubicBezTo>
                    <a:pt x="54" y="65"/>
                    <a:pt x="65" y="89"/>
                    <a:pt x="65"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5" name="Oval 114">
              <a:extLst>
                <a:ext uri="{FF2B5EF4-FFF2-40B4-BE49-F238E27FC236}">
                  <a16:creationId xmlns:a16="http://schemas.microsoft.com/office/drawing/2014/main" id="{841DA0A3-1163-E095-16BE-406DA73ED564}"/>
                </a:ext>
              </a:extLst>
            </p:cNvPr>
            <p:cNvSpPr>
              <a:spLocks noChangeArrowheads="1"/>
            </p:cNvSpPr>
            <p:nvPr/>
          </p:nvSpPr>
          <p:spPr bwMode="auto">
            <a:xfrm>
              <a:off x="5059" y="3364"/>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grpSp>
      <p:sp>
        <p:nvSpPr>
          <p:cNvPr id="1229913" name="テキスト ボックス 26">
            <a:extLst>
              <a:ext uri="{FF2B5EF4-FFF2-40B4-BE49-F238E27FC236}">
                <a16:creationId xmlns:a16="http://schemas.microsoft.com/office/drawing/2014/main" id="{FED0695F-38EC-8D73-9CD1-8809F3D3B707}"/>
              </a:ext>
            </a:extLst>
          </p:cNvPr>
          <p:cNvSpPr txBox="1">
            <a:spLocks noChangeArrowheads="1"/>
          </p:cNvSpPr>
          <p:nvPr/>
        </p:nvSpPr>
        <p:spPr bwMode="auto">
          <a:xfrm>
            <a:off x="3248025" y="5151438"/>
            <a:ext cx="79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9914" name="テキスト ボックス 26">
            <a:extLst>
              <a:ext uri="{FF2B5EF4-FFF2-40B4-BE49-F238E27FC236}">
                <a16:creationId xmlns:a16="http://schemas.microsoft.com/office/drawing/2014/main" id="{C032F13B-74DD-8856-9B75-D15A85738296}"/>
              </a:ext>
            </a:extLst>
          </p:cNvPr>
          <p:cNvSpPr txBox="1">
            <a:spLocks noChangeArrowheads="1"/>
          </p:cNvSpPr>
          <p:nvPr/>
        </p:nvSpPr>
        <p:spPr bwMode="auto">
          <a:xfrm>
            <a:off x="3717925" y="4852988"/>
            <a:ext cx="777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9915" name="テキスト ボックス 26">
            <a:extLst>
              <a:ext uri="{FF2B5EF4-FFF2-40B4-BE49-F238E27FC236}">
                <a16:creationId xmlns:a16="http://schemas.microsoft.com/office/drawing/2014/main" id="{D94A5DB2-7AFE-3AB3-AA86-49D2B81ED024}"/>
              </a:ext>
            </a:extLst>
          </p:cNvPr>
          <p:cNvSpPr txBox="1">
            <a:spLocks noChangeArrowheads="1"/>
          </p:cNvSpPr>
          <p:nvPr/>
        </p:nvSpPr>
        <p:spPr bwMode="auto">
          <a:xfrm>
            <a:off x="3995738" y="4319588"/>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6</a:t>
            </a:r>
            <a:endParaRPr lang="ja-JP" altLang="en-US" sz="1100">
              <a:solidFill>
                <a:srgbClr val="376092"/>
              </a:solidFill>
            </a:endParaRPr>
          </a:p>
        </p:txBody>
      </p:sp>
      <p:sp>
        <p:nvSpPr>
          <p:cNvPr id="1229916" name="テキスト ボックス 26">
            <a:extLst>
              <a:ext uri="{FF2B5EF4-FFF2-40B4-BE49-F238E27FC236}">
                <a16:creationId xmlns:a16="http://schemas.microsoft.com/office/drawing/2014/main" id="{3EB40AFA-B79C-F9F5-40A2-05BB3C506E03}"/>
              </a:ext>
            </a:extLst>
          </p:cNvPr>
          <p:cNvSpPr txBox="1">
            <a:spLocks noChangeArrowheads="1"/>
          </p:cNvSpPr>
          <p:nvPr/>
        </p:nvSpPr>
        <p:spPr bwMode="auto">
          <a:xfrm>
            <a:off x="3535363" y="5540375"/>
            <a:ext cx="777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9917" name="テキスト ボックス 26">
            <a:extLst>
              <a:ext uri="{FF2B5EF4-FFF2-40B4-BE49-F238E27FC236}">
                <a16:creationId xmlns:a16="http://schemas.microsoft.com/office/drawing/2014/main" id="{92B392F5-7611-84F6-BADB-466DF3AEEF83}"/>
              </a:ext>
            </a:extLst>
          </p:cNvPr>
          <p:cNvSpPr txBox="1">
            <a:spLocks noChangeArrowheads="1"/>
          </p:cNvSpPr>
          <p:nvPr/>
        </p:nvSpPr>
        <p:spPr bwMode="auto">
          <a:xfrm>
            <a:off x="4056063" y="6097588"/>
            <a:ext cx="777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9918" name="テキスト ボックス 26">
            <a:extLst>
              <a:ext uri="{FF2B5EF4-FFF2-40B4-BE49-F238E27FC236}">
                <a16:creationId xmlns:a16="http://schemas.microsoft.com/office/drawing/2014/main" id="{76A98899-04C1-0ED0-5287-60D79ADB5F73}"/>
              </a:ext>
            </a:extLst>
          </p:cNvPr>
          <p:cNvSpPr txBox="1">
            <a:spLocks noChangeArrowheads="1"/>
          </p:cNvSpPr>
          <p:nvPr/>
        </p:nvSpPr>
        <p:spPr bwMode="auto">
          <a:xfrm>
            <a:off x="4292600" y="5854700"/>
            <a:ext cx="276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r>
              <a:rPr lang="en-US" altLang="ja-JP" sz="1100" baseline="30000">
                <a:solidFill>
                  <a:srgbClr val="000000"/>
                </a:solidFill>
              </a:rPr>
              <a:t>+</a:t>
            </a:r>
            <a:endParaRPr lang="ja-JP" altLang="en-US" sz="1100" baseline="30000">
              <a:solidFill>
                <a:srgbClr val="000000"/>
              </a:solidFill>
            </a:endParaRPr>
          </a:p>
        </p:txBody>
      </p:sp>
      <p:sp>
        <p:nvSpPr>
          <p:cNvPr id="1229919" name="テキスト ボックス 26">
            <a:extLst>
              <a:ext uri="{FF2B5EF4-FFF2-40B4-BE49-F238E27FC236}">
                <a16:creationId xmlns:a16="http://schemas.microsoft.com/office/drawing/2014/main" id="{D575B5DF-ADFC-F7CF-C417-4C3EF509FFE7}"/>
              </a:ext>
            </a:extLst>
          </p:cNvPr>
          <p:cNvSpPr txBox="1">
            <a:spLocks noChangeArrowheads="1"/>
          </p:cNvSpPr>
          <p:nvPr/>
        </p:nvSpPr>
        <p:spPr bwMode="auto">
          <a:xfrm>
            <a:off x="4811713" y="6224588"/>
            <a:ext cx="2651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r>
              <a:rPr lang="en-US" altLang="ja-JP" sz="1100" baseline="30000">
                <a:solidFill>
                  <a:srgbClr val="000000"/>
                </a:solidFill>
              </a:rPr>
              <a:t>+</a:t>
            </a:r>
            <a:endParaRPr lang="ja-JP" altLang="en-US" sz="1100" baseline="30000">
              <a:solidFill>
                <a:srgbClr val="000000"/>
              </a:solidFill>
            </a:endParaRPr>
          </a:p>
        </p:txBody>
      </p:sp>
      <p:grpSp>
        <p:nvGrpSpPr>
          <p:cNvPr id="1229920" name="グループ化 5170">
            <a:extLst>
              <a:ext uri="{FF2B5EF4-FFF2-40B4-BE49-F238E27FC236}">
                <a16:creationId xmlns:a16="http://schemas.microsoft.com/office/drawing/2014/main" id="{5749AAF2-03FA-0B47-4147-6BD2F26CF171}"/>
              </a:ext>
            </a:extLst>
          </p:cNvPr>
          <p:cNvGrpSpPr>
            <a:grpSpLocks/>
          </p:cNvGrpSpPr>
          <p:nvPr/>
        </p:nvGrpSpPr>
        <p:grpSpPr bwMode="auto">
          <a:xfrm>
            <a:off x="4635500" y="5835650"/>
            <a:ext cx="268288" cy="166688"/>
            <a:chOff x="5868239" y="3044651"/>
            <a:chExt cx="236270" cy="145701"/>
          </a:xfrm>
        </p:grpSpPr>
        <p:sp>
          <p:nvSpPr>
            <p:cNvPr id="199" name="円/楕円 198">
              <a:extLst>
                <a:ext uri="{FF2B5EF4-FFF2-40B4-BE49-F238E27FC236}">
                  <a16:creationId xmlns:a16="http://schemas.microsoft.com/office/drawing/2014/main" id="{D70938B6-4C2E-1A05-12DC-752AC53A48E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200" name="円/楕円 199">
              <a:extLst>
                <a:ext uri="{FF2B5EF4-FFF2-40B4-BE49-F238E27FC236}">
                  <a16:creationId xmlns:a16="http://schemas.microsoft.com/office/drawing/2014/main" id="{1E10CE5D-A446-6C3D-A091-BD82B3524B41}"/>
                </a:ext>
              </a:extLst>
            </p:cNvPr>
            <p:cNvSpPr/>
            <p:nvPr/>
          </p:nvSpPr>
          <p:spPr>
            <a:xfrm>
              <a:off x="5878026" y="3077954"/>
              <a:ext cx="81087" cy="7909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229921" name="テキスト ボックス 26">
            <a:extLst>
              <a:ext uri="{FF2B5EF4-FFF2-40B4-BE49-F238E27FC236}">
                <a16:creationId xmlns:a16="http://schemas.microsoft.com/office/drawing/2014/main" id="{F54FF584-B372-2931-69EF-E305276C0CDC}"/>
              </a:ext>
            </a:extLst>
          </p:cNvPr>
          <p:cNvSpPr txBox="1">
            <a:spLocks noChangeArrowheads="1"/>
          </p:cNvSpPr>
          <p:nvPr/>
        </p:nvSpPr>
        <p:spPr bwMode="auto">
          <a:xfrm>
            <a:off x="5638800" y="5346700"/>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2" name="テキスト ボックス 26">
            <a:extLst>
              <a:ext uri="{FF2B5EF4-FFF2-40B4-BE49-F238E27FC236}">
                <a16:creationId xmlns:a16="http://schemas.microsoft.com/office/drawing/2014/main" id="{22906C83-D836-EE5D-3685-78ADD8B67427}"/>
              </a:ext>
            </a:extLst>
          </p:cNvPr>
          <p:cNvSpPr txBox="1">
            <a:spLocks noChangeArrowheads="1"/>
          </p:cNvSpPr>
          <p:nvPr/>
        </p:nvSpPr>
        <p:spPr bwMode="auto">
          <a:xfrm>
            <a:off x="5335588" y="5262563"/>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7</a:t>
            </a:r>
            <a:endParaRPr lang="ja-JP" altLang="en-US" sz="1100">
              <a:solidFill>
                <a:srgbClr val="376092"/>
              </a:solidFill>
            </a:endParaRPr>
          </a:p>
        </p:txBody>
      </p:sp>
      <p:sp>
        <p:nvSpPr>
          <p:cNvPr id="1229923" name="テキスト ボックス 26">
            <a:extLst>
              <a:ext uri="{FF2B5EF4-FFF2-40B4-BE49-F238E27FC236}">
                <a16:creationId xmlns:a16="http://schemas.microsoft.com/office/drawing/2014/main" id="{686FA9FD-862F-24F9-4552-54A91C01098A}"/>
              </a:ext>
            </a:extLst>
          </p:cNvPr>
          <p:cNvSpPr txBox="1">
            <a:spLocks noChangeArrowheads="1"/>
          </p:cNvSpPr>
          <p:nvPr/>
        </p:nvSpPr>
        <p:spPr bwMode="auto">
          <a:xfrm>
            <a:off x="7121525" y="4054475"/>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4" name="テキスト ボックス 26">
            <a:extLst>
              <a:ext uri="{FF2B5EF4-FFF2-40B4-BE49-F238E27FC236}">
                <a16:creationId xmlns:a16="http://schemas.microsoft.com/office/drawing/2014/main" id="{EAAD19F5-DEFB-C524-194E-F187C18A367E}"/>
              </a:ext>
            </a:extLst>
          </p:cNvPr>
          <p:cNvSpPr txBox="1">
            <a:spLocks noChangeArrowheads="1"/>
          </p:cNvSpPr>
          <p:nvPr/>
        </p:nvSpPr>
        <p:spPr bwMode="auto">
          <a:xfrm>
            <a:off x="7132638" y="4232275"/>
            <a:ext cx="2111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5" name="テキスト ボックス 26">
            <a:extLst>
              <a:ext uri="{FF2B5EF4-FFF2-40B4-BE49-F238E27FC236}">
                <a16:creationId xmlns:a16="http://schemas.microsoft.com/office/drawing/2014/main" id="{D65E4196-236B-DD0E-4792-F77A55674982}"/>
              </a:ext>
            </a:extLst>
          </p:cNvPr>
          <p:cNvSpPr txBox="1">
            <a:spLocks noChangeArrowheads="1"/>
          </p:cNvSpPr>
          <p:nvPr/>
        </p:nvSpPr>
        <p:spPr bwMode="auto">
          <a:xfrm>
            <a:off x="6413500" y="50958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8</a:t>
            </a:r>
            <a:endParaRPr lang="ja-JP" altLang="en-US" sz="1100">
              <a:solidFill>
                <a:srgbClr val="376092"/>
              </a:solidFill>
            </a:endParaRPr>
          </a:p>
        </p:txBody>
      </p:sp>
      <p:sp>
        <p:nvSpPr>
          <p:cNvPr id="1229926" name="テキスト ボックス 26">
            <a:extLst>
              <a:ext uri="{FF2B5EF4-FFF2-40B4-BE49-F238E27FC236}">
                <a16:creationId xmlns:a16="http://schemas.microsoft.com/office/drawing/2014/main" id="{18FEE052-3307-1C5D-105D-B46701E3E502}"/>
              </a:ext>
            </a:extLst>
          </p:cNvPr>
          <p:cNvSpPr txBox="1">
            <a:spLocks noChangeArrowheads="1"/>
          </p:cNvSpPr>
          <p:nvPr/>
        </p:nvSpPr>
        <p:spPr bwMode="auto">
          <a:xfrm>
            <a:off x="7121525" y="5767388"/>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7" name="テキスト ボックス 26">
            <a:extLst>
              <a:ext uri="{FF2B5EF4-FFF2-40B4-BE49-F238E27FC236}">
                <a16:creationId xmlns:a16="http://schemas.microsoft.com/office/drawing/2014/main" id="{4587D923-DCF1-951C-ADCB-3720B94DCC8D}"/>
              </a:ext>
            </a:extLst>
          </p:cNvPr>
          <p:cNvSpPr txBox="1">
            <a:spLocks noChangeArrowheads="1"/>
          </p:cNvSpPr>
          <p:nvPr/>
        </p:nvSpPr>
        <p:spPr bwMode="auto">
          <a:xfrm>
            <a:off x="7132638" y="5946775"/>
            <a:ext cx="2111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8" name="テキスト ボックス 26">
            <a:extLst>
              <a:ext uri="{FF2B5EF4-FFF2-40B4-BE49-F238E27FC236}">
                <a16:creationId xmlns:a16="http://schemas.microsoft.com/office/drawing/2014/main" id="{65146C37-66DC-4ABB-9AA5-5B14B5862CFC}"/>
              </a:ext>
            </a:extLst>
          </p:cNvPr>
          <p:cNvSpPr txBox="1">
            <a:spLocks noChangeArrowheads="1"/>
          </p:cNvSpPr>
          <p:nvPr/>
        </p:nvSpPr>
        <p:spPr bwMode="auto">
          <a:xfrm>
            <a:off x="6958013" y="62214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9929" name="Freeform 6">
            <a:extLst>
              <a:ext uri="{FF2B5EF4-FFF2-40B4-BE49-F238E27FC236}">
                <a16:creationId xmlns:a16="http://schemas.microsoft.com/office/drawing/2014/main" id="{0D6541EA-CB84-B5BC-1BE8-BCB344165BFF}"/>
              </a:ext>
            </a:extLst>
          </p:cNvPr>
          <p:cNvSpPr>
            <a:spLocks/>
          </p:cNvSpPr>
          <p:nvPr/>
        </p:nvSpPr>
        <p:spPr bwMode="auto">
          <a:xfrm>
            <a:off x="2828925" y="3848100"/>
            <a:ext cx="209550" cy="371475"/>
          </a:xfrm>
          <a:custGeom>
            <a:avLst/>
            <a:gdLst>
              <a:gd name="T0" fmla="*/ 0 w 98"/>
              <a:gd name="T1" fmla="*/ 0 h 144"/>
              <a:gd name="T2" fmla="*/ 2147483647 w 98"/>
              <a:gd name="T3" fmla="*/ 2147483647 h 144"/>
              <a:gd name="T4" fmla="*/ 2147483647 w 98"/>
              <a:gd name="T5" fmla="*/ 2147483647 h 144"/>
              <a:gd name="T6" fmla="*/ 0 60000 65536"/>
              <a:gd name="T7" fmla="*/ 0 60000 65536"/>
              <a:gd name="T8" fmla="*/ 0 60000 65536"/>
              <a:gd name="T9" fmla="*/ 0 w 98"/>
              <a:gd name="T10" fmla="*/ 0 h 144"/>
              <a:gd name="T11" fmla="*/ 98 w 98"/>
              <a:gd name="T12" fmla="*/ 144 h 144"/>
            </a:gdLst>
            <a:ahLst/>
            <a:cxnLst>
              <a:cxn ang="T6">
                <a:pos x="T0" y="T1"/>
              </a:cxn>
              <a:cxn ang="T7">
                <a:pos x="T2" y="T3"/>
              </a:cxn>
              <a:cxn ang="T8">
                <a:pos x="T4" y="T5"/>
              </a:cxn>
            </a:cxnLst>
            <a:rect l="T9" t="T10" r="T11" b="T12"/>
            <a:pathLst>
              <a:path w="98" h="144">
                <a:moveTo>
                  <a:pt x="0" y="0"/>
                </a:moveTo>
                <a:cubicBezTo>
                  <a:pt x="0" y="0"/>
                  <a:pt x="1" y="60"/>
                  <a:pt x="27" y="99"/>
                </a:cubicBezTo>
                <a:cubicBezTo>
                  <a:pt x="53" y="137"/>
                  <a:pt x="98" y="144"/>
                  <a:pt x="98" y="144"/>
                </a:cubicBezTo>
              </a:path>
            </a:pathLst>
          </a:custGeom>
          <a:noFill/>
          <a:ln w="28575" cap="flat">
            <a:solidFill>
              <a:srgbClr val="FE3464"/>
            </a:solidFill>
            <a:prstDash val="solid"/>
            <a:miter lim="800000"/>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0" name="Line 264">
            <a:extLst>
              <a:ext uri="{FF2B5EF4-FFF2-40B4-BE49-F238E27FC236}">
                <a16:creationId xmlns:a16="http://schemas.microsoft.com/office/drawing/2014/main" id="{2039D924-3ABE-3B99-0DA2-D6BB4933DE17}"/>
              </a:ext>
            </a:extLst>
          </p:cNvPr>
          <p:cNvSpPr>
            <a:spLocks noChangeShapeType="1"/>
          </p:cNvSpPr>
          <p:nvPr/>
        </p:nvSpPr>
        <p:spPr bwMode="auto">
          <a:xfrm>
            <a:off x="3667125" y="4891088"/>
            <a:ext cx="323850" cy="247650"/>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1" name="Line 265">
            <a:extLst>
              <a:ext uri="{FF2B5EF4-FFF2-40B4-BE49-F238E27FC236}">
                <a16:creationId xmlns:a16="http://schemas.microsoft.com/office/drawing/2014/main" id="{7E3C6B97-9E5A-9D5B-099C-80B201EA9763}"/>
              </a:ext>
            </a:extLst>
          </p:cNvPr>
          <p:cNvSpPr>
            <a:spLocks noChangeShapeType="1"/>
          </p:cNvSpPr>
          <p:nvPr/>
        </p:nvSpPr>
        <p:spPr bwMode="auto">
          <a:xfrm flipV="1">
            <a:off x="2657475" y="4929188"/>
            <a:ext cx="842963" cy="71437"/>
          </a:xfrm>
          <a:prstGeom prst="line">
            <a:avLst/>
          </a:prstGeom>
          <a:noFill/>
          <a:ln w="12700">
            <a:solidFill>
              <a:schemeClr val="tx1"/>
            </a:solidFill>
            <a:round/>
            <a:headEnd/>
            <a:tailEnd type="arrow" w="med" len="med"/>
          </a:ln>
          <a:effectLst>
            <a:prstShdw prst="shdw17" dist="17961" dir="2700000">
              <a:schemeClr val="tx1">
                <a:gamma/>
                <a:shade val="60000"/>
                <a:invGamma/>
              </a:schemeClr>
            </a:prstShdw>
          </a:effectLst>
        </p:spPr>
        <p:txBody>
          <a:bodyPr/>
          <a:lstStyle/>
          <a:p>
            <a:pPr>
              <a:defRPr/>
            </a:pPr>
            <a:endParaRPr lang="ja-JP" altLang="en-US"/>
          </a:p>
        </p:txBody>
      </p:sp>
      <p:sp>
        <p:nvSpPr>
          <p:cNvPr id="1229932" name="Line 266">
            <a:extLst>
              <a:ext uri="{FF2B5EF4-FFF2-40B4-BE49-F238E27FC236}">
                <a16:creationId xmlns:a16="http://schemas.microsoft.com/office/drawing/2014/main" id="{DFC28977-C2BE-AE49-DE5E-0EA18C3BD2A3}"/>
              </a:ext>
            </a:extLst>
          </p:cNvPr>
          <p:cNvSpPr>
            <a:spLocks noChangeShapeType="1"/>
          </p:cNvSpPr>
          <p:nvPr/>
        </p:nvSpPr>
        <p:spPr bwMode="auto">
          <a:xfrm>
            <a:off x="3338513" y="4476750"/>
            <a:ext cx="214312" cy="238125"/>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3" name="Text Box 267">
            <a:extLst>
              <a:ext uri="{FF2B5EF4-FFF2-40B4-BE49-F238E27FC236}">
                <a16:creationId xmlns:a16="http://schemas.microsoft.com/office/drawing/2014/main" id="{91BB5BF8-2025-A109-C71A-B37C4AE1F02E}"/>
              </a:ext>
            </a:extLst>
          </p:cNvPr>
          <p:cNvSpPr txBox="1">
            <a:spLocks noChangeArrowheads="1"/>
          </p:cNvSpPr>
          <p:nvPr/>
        </p:nvSpPr>
        <p:spPr bwMode="auto">
          <a:xfrm>
            <a:off x="4672013" y="3995738"/>
            <a:ext cx="785812" cy="366712"/>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dirty="0"/>
              <a:t>成熟</a:t>
            </a:r>
          </a:p>
        </p:txBody>
      </p:sp>
      <p:sp>
        <p:nvSpPr>
          <p:cNvPr id="746764" name="Text Box 268">
            <a:extLst>
              <a:ext uri="{FF2B5EF4-FFF2-40B4-BE49-F238E27FC236}">
                <a16:creationId xmlns:a16="http://schemas.microsoft.com/office/drawing/2014/main" id="{40B2B6F5-764E-C0FA-5E63-8122C1007E85}"/>
              </a:ext>
            </a:extLst>
          </p:cNvPr>
          <p:cNvSpPr txBox="1">
            <a:spLocks noChangeArrowheads="1"/>
          </p:cNvSpPr>
          <p:nvPr/>
        </p:nvSpPr>
        <p:spPr bwMode="auto">
          <a:xfrm>
            <a:off x="6148388" y="5048250"/>
            <a:ext cx="1109662" cy="5492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特異性の高い大量のグロブリンを生産</a:t>
            </a:r>
          </a:p>
        </p:txBody>
      </p:sp>
      <p:sp>
        <p:nvSpPr>
          <p:cNvPr id="746765" name="Text Box 269">
            <a:extLst>
              <a:ext uri="{FF2B5EF4-FFF2-40B4-BE49-F238E27FC236}">
                <a16:creationId xmlns:a16="http://schemas.microsoft.com/office/drawing/2014/main" id="{AA811190-0193-3661-39E7-54CF4FD50CE9}"/>
              </a:ext>
            </a:extLst>
          </p:cNvPr>
          <p:cNvSpPr txBox="1">
            <a:spLocks noChangeArrowheads="1"/>
          </p:cNvSpPr>
          <p:nvPr/>
        </p:nvSpPr>
        <p:spPr bwMode="auto">
          <a:xfrm>
            <a:off x="6148388" y="5048250"/>
            <a:ext cx="1109662" cy="3968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a:t>
            </a:r>
          </a:p>
        </p:txBody>
      </p:sp>
      <p:cxnSp>
        <p:nvCxnSpPr>
          <p:cNvPr id="1229936" name="直線矢印コネクタ 184">
            <a:extLst>
              <a:ext uri="{FF2B5EF4-FFF2-40B4-BE49-F238E27FC236}">
                <a16:creationId xmlns:a16="http://schemas.microsoft.com/office/drawing/2014/main" id="{CDCDE901-9CDC-5A00-109A-EEF849CF4186}"/>
              </a:ext>
            </a:extLst>
          </p:cNvPr>
          <p:cNvCxnSpPr>
            <a:cxnSpLocks noChangeShapeType="1"/>
          </p:cNvCxnSpPr>
          <p:nvPr/>
        </p:nvCxnSpPr>
        <p:spPr bwMode="auto">
          <a:xfrm>
            <a:off x="5237163" y="6130925"/>
            <a:ext cx="1006475" cy="0"/>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sp>
        <p:nvSpPr>
          <p:cNvPr id="1229937" name="Rectangle 276">
            <a:extLst>
              <a:ext uri="{FF2B5EF4-FFF2-40B4-BE49-F238E27FC236}">
                <a16:creationId xmlns:a16="http://schemas.microsoft.com/office/drawing/2014/main" id="{92434884-9F58-25A3-1D5F-77E608CB92C8}"/>
              </a:ext>
            </a:extLst>
          </p:cNvPr>
          <p:cNvSpPr>
            <a:spLocks noGrp="1" noChangeArrowheads="1"/>
          </p:cNvSpPr>
          <p:nvPr>
            <p:ph type="body" idx="4294967295"/>
          </p:nvPr>
        </p:nvSpPr>
        <p:spPr>
          <a:xfrm>
            <a:off x="457200" y="1255713"/>
            <a:ext cx="5999163" cy="1879600"/>
          </a:xfrm>
        </p:spPr>
        <p:txBody>
          <a:bodyPr/>
          <a:lstStyle/>
          <a:p>
            <a:pPr>
              <a:lnSpc>
                <a:spcPct val="90000"/>
              </a:lnSpc>
            </a:pPr>
            <a:r>
              <a:rPr lang="ja-JP" altLang="en-US" sz="1600">
                <a:ea typeface="ＭＳ Ｐゴシック" panose="020B0600070205080204" pitchFamily="50" charset="-128"/>
              </a:rPr>
              <a:t>ポリサッカライドワクチンは、マージナルゾーンにいる</a:t>
            </a:r>
            <a:r>
              <a:rPr lang="en-US" altLang="ja-JP" sz="1600">
                <a:ea typeface="ＭＳ Ｐゴシック" panose="020B0600070205080204" pitchFamily="50" charset="-128"/>
              </a:rPr>
              <a:t>B</a:t>
            </a:r>
            <a:r>
              <a:rPr lang="ja-JP" altLang="en-US" sz="1600">
                <a:ea typeface="ＭＳ Ｐゴシック" panose="020B0600070205080204" pitchFamily="50" charset="-128"/>
              </a:rPr>
              <a:t>細胞に抗原提示し、特異性の低い抗体が産生される。免疫記憶はできない。</a:t>
            </a:r>
          </a:p>
          <a:p>
            <a:pPr>
              <a:lnSpc>
                <a:spcPct val="90000"/>
              </a:lnSpc>
            </a:pPr>
            <a:endParaRPr lang="ja-JP" altLang="en-US" sz="1600">
              <a:ea typeface="ＭＳ Ｐゴシック" panose="020B0600070205080204" pitchFamily="50" charset="-128"/>
            </a:endParaRPr>
          </a:p>
          <a:p>
            <a:pPr>
              <a:lnSpc>
                <a:spcPct val="90000"/>
              </a:lnSpc>
            </a:pPr>
            <a:r>
              <a:rPr lang="ja-JP" altLang="en-US" sz="1600">
                <a:ea typeface="ＭＳ Ｐゴシック" panose="020B0600070205080204" pitchFamily="50" charset="-128"/>
              </a:rPr>
              <a:t>結合型ワクチンは、</a:t>
            </a:r>
            <a:r>
              <a:rPr lang="en-US" altLang="ja-JP" sz="1600">
                <a:ea typeface="ＭＳ Ｐゴシック" panose="020B0600070205080204" pitchFamily="50" charset="-128"/>
              </a:rPr>
              <a:t>Th</a:t>
            </a:r>
            <a:r>
              <a:rPr lang="ja-JP" altLang="en-US" sz="1600">
                <a:ea typeface="ＭＳ Ｐゴシック" panose="020B0600070205080204" pitchFamily="50" charset="-128"/>
              </a:rPr>
              <a:t>を刺激できるので、抗原提示された</a:t>
            </a:r>
            <a:r>
              <a:rPr lang="en-US" altLang="ja-JP" sz="1600">
                <a:ea typeface="ＭＳ Ｐゴシック" panose="020B0600070205080204" pitchFamily="50" charset="-128"/>
              </a:rPr>
              <a:t>B</a:t>
            </a:r>
            <a:r>
              <a:rPr lang="ja-JP" altLang="en-US" sz="1600">
                <a:ea typeface="ＭＳ Ｐゴシック" panose="020B0600070205080204" pitchFamily="50" charset="-128"/>
              </a:rPr>
              <a:t>細胞が脾臓の胚中心で成熟・増殖し、大量の高生成の免疫が産生される。一部はメモリーセルになる。</a:t>
            </a:r>
          </a:p>
          <a:p>
            <a:pPr>
              <a:lnSpc>
                <a:spcPct val="90000"/>
              </a:lnSpc>
            </a:pPr>
            <a:endParaRPr lang="ja-JP" altLang="en-US" sz="1600">
              <a:ea typeface="ＭＳ Ｐゴシック" panose="020B0600070205080204" pitchFamily="50" charset="-128"/>
            </a:endParaRPr>
          </a:p>
        </p:txBody>
      </p:sp>
      <p:sp>
        <p:nvSpPr>
          <p:cNvPr id="1229938" name="Freeform 323">
            <a:extLst>
              <a:ext uri="{FF2B5EF4-FFF2-40B4-BE49-F238E27FC236}">
                <a16:creationId xmlns:a16="http://schemas.microsoft.com/office/drawing/2014/main" id="{06CB1E77-1C0C-BE10-E879-51EEE95E3943}"/>
              </a:ext>
            </a:extLst>
          </p:cNvPr>
          <p:cNvSpPr>
            <a:spLocks/>
          </p:cNvSpPr>
          <p:nvPr/>
        </p:nvSpPr>
        <p:spPr bwMode="auto">
          <a:xfrm>
            <a:off x="3022600" y="4695825"/>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A50021"/>
            </a:solidFill>
            <a:round/>
            <a:headEnd type="none" w="med" len="med"/>
            <a:tailEnd type="triangle" w="med" len="med"/>
          </a:ln>
          <a:effectLst>
            <a:prstShdw prst="shdw17" dist="17961" dir="2700000">
              <a:srgbClr val="630014"/>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9" name="Freeform 324">
            <a:extLst>
              <a:ext uri="{FF2B5EF4-FFF2-40B4-BE49-F238E27FC236}">
                <a16:creationId xmlns:a16="http://schemas.microsoft.com/office/drawing/2014/main" id="{D3141B33-4EAA-E73F-D575-1FFB5A056D35}"/>
              </a:ext>
            </a:extLst>
          </p:cNvPr>
          <p:cNvSpPr>
            <a:spLocks/>
          </p:cNvSpPr>
          <p:nvPr/>
        </p:nvSpPr>
        <p:spPr bwMode="auto">
          <a:xfrm>
            <a:off x="3502025" y="4122738"/>
            <a:ext cx="4294188" cy="717550"/>
          </a:xfrm>
          <a:custGeom>
            <a:avLst/>
            <a:gdLst>
              <a:gd name="T0" fmla="*/ 0 w 2705"/>
              <a:gd name="T1" fmla="*/ 0 h 452"/>
              <a:gd name="T2" fmla="*/ 481013 w 2705"/>
              <a:gd name="T3" fmla="*/ 666750 h 452"/>
              <a:gd name="T4" fmla="*/ 1069975 w 2705"/>
              <a:gd name="T5" fmla="*/ 309563 h 452"/>
              <a:gd name="T6" fmla="*/ 3208337 w 2705"/>
              <a:gd name="T7" fmla="*/ 231775 h 452"/>
              <a:gd name="T8" fmla="*/ 4294188 w 2705"/>
              <a:gd name="T9" fmla="*/ 309563 h 452"/>
              <a:gd name="T10" fmla="*/ 0 60000 65536"/>
              <a:gd name="T11" fmla="*/ 0 60000 65536"/>
              <a:gd name="T12" fmla="*/ 0 60000 65536"/>
              <a:gd name="T13" fmla="*/ 0 60000 65536"/>
              <a:gd name="T14" fmla="*/ 0 60000 65536"/>
              <a:gd name="T15" fmla="*/ 0 w 2705"/>
              <a:gd name="T16" fmla="*/ 0 h 452"/>
              <a:gd name="T17" fmla="*/ 2705 w 2705"/>
              <a:gd name="T18" fmla="*/ 452 h 452"/>
            </a:gdLst>
            <a:ahLst/>
            <a:cxnLst>
              <a:cxn ang="T10">
                <a:pos x="T0" y="T1"/>
              </a:cxn>
              <a:cxn ang="T11">
                <a:pos x="T2" y="T3"/>
              </a:cxn>
              <a:cxn ang="T12">
                <a:pos x="T4" y="T5"/>
              </a:cxn>
              <a:cxn ang="T13">
                <a:pos x="T6" y="T7"/>
              </a:cxn>
              <a:cxn ang="T14">
                <a:pos x="T8" y="T9"/>
              </a:cxn>
            </a:cxnLst>
            <a:rect l="T15" t="T16" r="T17" b="T18"/>
            <a:pathLst>
              <a:path w="2705" h="452">
                <a:moveTo>
                  <a:pt x="0" y="0"/>
                </a:moveTo>
                <a:cubicBezTo>
                  <a:pt x="95" y="194"/>
                  <a:pt x="191" y="388"/>
                  <a:pt x="303" y="420"/>
                </a:cubicBezTo>
                <a:cubicBezTo>
                  <a:pt x="415" y="452"/>
                  <a:pt x="388" y="241"/>
                  <a:pt x="674" y="195"/>
                </a:cubicBezTo>
                <a:cubicBezTo>
                  <a:pt x="960" y="149"/>
                  <a:pt x="1683" y="146"/>
                  <a:pt x="2021" y="146"/>
                </a:cubicBezTo>
                <a:cubicBezTo>
                  <a:pt x="2359" y="146"/>
                  <a:pt x="2591" y="185"/>
                  <a:pt x="2705" y="195"/>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40" name="Line 326">
            <a:extLst>
              <a:ext uri="{FF2B5EF4-FFF2-40B4-BE49-F238E27FC236}">
                <a16:creationId xmlns:a16="http://schemas.microsoft.com/office/drawing/2014/main" id="{C28DB5ED-BFCE-20C8-62B0-1941C576500D}"/>
              </a:ext>
            </a:extLst>
          </p:cNvPr>
          <p:cNvSpPr>
            <a:spLocks noChangeShapeType="1"/>
          </p:cNvSpPr>
          <p:nvPr/>
        </p:nvSpPr>
        <p:spPr bwMode="auto">
          <a:xfrm rot="9341178">
            <a:off x="7691438" y="5281613"/>
            <a:ext cx="123825" cy="900112"/>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1" name="Rectangle 327">
            <a:extLst>
              <a:ext uri="{FF2B5EF4-FFF2-40B4-BE49-F238E27FC236}">
                <a16:creationId xmlns:a16="http://schemas.microsoft.com/office/drawing/2014/main" id="{AC07BCF0-2A3D-39D1-6E5D-FB800885B858}"/>
              </a:ext>
            </a:extLst>
          </p:cNvPr>
          <p:cNvSpPr>
            <a:spLocks noChangeArrowheads="1"/>
          </p:cNvSpPr>
          <p:nvPr/>
        </p:nvSpPr>
        <p:spPr bwMode="auto">
          <a:xfrm>
            <a:off x="457200" y="1255713"/>
            <a:ext cx="8229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eaLnBrk="0" hangingPunct="0">
              <a:spcBef>
                <a:spcPct val="20000"/>
              </a:spcBef>
              <a:buFontTx/>
              <a:buChar char="•"/>
            </a:pPr>
            <a:endParaRPr lang="ja-JP" altLang="en-US" sz="2000"/>
          </a:p>
        </p:txBody>
      </p:sp>
      <p:sp>
        <p:nvSpPr>
          <p:cNvPr id="1229942" name="Line 329">
            <a:extLst>
              <a:ext uri="{FF2B5EF4-FFF2-40B4-BE49-F238E27FC236}">
                <a16:creationId xmlns:a16="http://schemas.microsoft.com/office/drawing/2014/main" id="{EC40BB50-192A-0CC6-3589-8EB898D6E02D}"/>
              </a:ext>
            </a:extLst>
          </p:cNvPr>
          <p:cNvSpPr>
            <a:spLocks noChangeShapeType="1"/>
          </p:cNvSpPr>
          <p:nvPr/>
        </p:nvSpPr>
        <p:spPr bwMode="auto">
          <a:xfrm rot="9341178">
            <a:off x="7756525" y="5194300"/>
            <a:ext cx="123825" cy="900113"/>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3" name="Freeform 331">
            <a:extLst>
              <a:ext uri="{FF2B5EF4-FFF2-40B4-BE49-F238E27FC236}">
                <a16:creationId xmlns:a16="http://schemas.microsoft.com/office/drawing/2014/main" id="{D4D5E13C-1FCE-0AE4-0EEE-582008FA169D}"/>
              </a:ext>
            </a:extLst>
          </p:cNvPr>
          <p:cNvSpPr>
            <a:spLocks/>
          </p:cNvSpPr>
          <p:nvPr/>
        </p:nvSpPr>
        <p:spPr bwMode="auto">
          <a:xfrm>
            <a:off x="3006725" y="4972050"/>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46828" name="Text Box 332">
            <a:extLst>
              <a:ext uri="{FF2B5EF4-FFF2-40B4-BE49-F238E27FC236}">
                <a16:creationId xmlns:a16="http://schemas.microsoft.com/office/drawing/2014/main" id="{3BB1D78F-4C10-0D32-1D3D-70CA02FB86DE}"/>
              </a:ext>
            </a:extLst>
          </p:cNvPr>
          <p:cNvSpPr txBox="1">
            <a:spLocks noChangeArrowheads="1"/>
          </p:cNvSpPr>
          <p:nvPr/>
        </p:nvSpPr>
        <p:spPr bwMode="auto">
          <a:xfrm>
            <a:off x="8045450" y="6083300"/>
            <a:ext cx="1098550" cy="366713"/>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ja-JP" altLang="en-US"/>
              <a:t>追加接種</a:t>
            </a:r>
          </a:p>
        </p:txBody>
      </p:sp>
      <p:sp>
        <p:nvSpPr>
          <p:cNvPr id="1229945" name="Line 335">
            <a:extLst>
              <a:ext uri="{FF2B5EF4-FFF2-40B4-BE49-F238E27FC236}">
                <a16:creationId xmlns:a16="http://schemas.microsoft.com/office/drawing/2014/main" id="{CCA8F454-A1A3-AA50-D7B8-61AC37253B02}"/>
              </a:ext>
            </a:extLst>
          </p:cNvPr>
          <p:cNvSpPr>
            <a:spLocks noChangeShapeType="1"/>
          </p:cNvSpPr>
          <p:nvPr/>
        </p:nvSpPr>
        <p:spPr bwMode="auto">
          <a:xfrm flipH="1">
            <a:off x="7237413" y="5164138"/>
            <a:ext cx="411162" cy="0"/>
          </a:xfrm>
          <a:prstGeom prst="line">
            <a:avLst/>
          </a:prstGeom>
          <a:noFill/>
          <a:ln w="28575">
            <a:solidFill>
              <a:srgbClr val="FF00FF"/>
            </a:solidFill>
            <a:round/>
            <a:headEnd/>
            <a:tailEnd type="triangle" w="lg" len="med"/>
          </a:ln>
          <a:effectLst>
            <a:prstShdw prst="shdw17" dist="17961" dir="2700000">
              <a:srgbClr val="990099"/>
            </a:prstShdw>
          </a:effectLst>
          <a:extLst>
            <a:ext uri="{909E8E84-426E-40DD-AFC4-6F175D3DCCD1}">
              <a14:hiddenFill xmlns:a14="http://schemas.microsoft.com/office/drawing/2010/main">
                <a:noFill/>
              </a14:hiddenFill>
            </a:ext>
          </a:extLst>
        </p:spPr>
        <p:txBody>
          <a:bodyPr/>
          <a:lstStyle/>
          <a:p>
            <a:endParaRPr lang="ja-JP" altLang="en-US"/>
          </a:p>
        </p:txBody>
      </p:sp>
      <p:grpSp>
        <p:nvGrpSpPr>
          <p:cNvPr id="1229946" name="Group 340">
            <a:extLst>
              <a:ext uri="{FF2B5EF4-FFF2-40B4-BE49-F238E27FC236}">
                <a16:creationId xmlns:a16="http://schemas.microsoft.com/office/drawing/2014/main" id="{D851D58A-C027-F22C-EA62-2E93000AC5B7}"/>
              </a:ext>
            </a:extLst>
          </p:cNvPr>
          <p:cNvGrpSpPr>
            <a:grpSpLocks/>
          </p:cNvGrpSpPr>
          <p:nvPr/>
        </p:nvGrpSpPr>
        <p:grpSpPr bwMode="auto">
          <a:xfrm>
            <a:off x="6772275" y="2611438"/>
            <a:ext cx="1371600" cy="793750"/>
            <a:chOff x="4218" y="1020"/>
            <a:chExt cx="864" cy="500"/>
          </a:xfrm>
        </p:grpSpPr>
        <p:sp>
          <p:nvSpPr>
            <p:cNvPr id="1229947" name="Line 336">
              <a:extLst>
                <a:ext uri="{FF2B5EF4-FFF2-40B4-BE49-F238E27FC236}">
                  <a16:creationId xmlns:a16="http://schemas.microsoft.com/office/drawing/2014/main" id="{56911213-0F7B-4C23-4D73-F60515B92C12}"/>
                </a:ext>
              </a:extLst>
            </p:cNvPr>
            <p:cNvSpPr>
              <a:spLocks noChangeShapeType="1"/>
            </p:cNvSpPr>
            <p:nvPr/>
          </p:nvSpPr>
          <p:spPr bwMode="auto">
            <a:xfrm rot="9341178" flipH="1" flipV="1">
              <a:off x="4598" y="1302"/>
              <a:ext cx="476" cy="217"/>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8" name="Line 337">
              <a:extLst>
                <a:ext uri="{FF2B5EF4-FFF2-40B4-BE49-F238E27FC236}">
                  <a16:creationId xmlns:a16="http://schemas.microsoft.com/office/drawing/2014/main" id="{5E61C929-7D67-53BF-5379-7FAA1419BA13}"/>
                </a:ext>
              </a:extLst>
            </p:cNvPr>
            <p:cNvSpPr>
              <a:spLocks noChangeShapeType="1"/>
            </p:cNvSpPr>
            <p:nvPr/>
          </p:nvSpPr>
          <p:spPr bwMode="auto">
            <a:xfrm rot="9341178" flipH="1" flipV="1">
              <a:off x="4606" y="1026"/>
              <a:ext cx="476" cy="217"/>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9" name="テキスト ボックス 29">
              <a:extLst>
                <a:ext uri="{FF2B5EF4-FFF2-40B4-BE49-F238E27FC236}">
                  <a16:creationId xmlns:a16="http://schemas.microsoft.com/office/drawing/2014/main" id="{26523C51-9851-A051-3484-2382600B1650}"/>
                </a:ext>
              </a:extLst>
            </p:cNvPr>
            <p:cNvSpPr txBox="1">
              <a:spLocks noChangeArrowheads="1"/>
            </p:cNvSpPr>
            <p:nvPr/>
          </p:nvSpPr>
          <p:spPr bwMode="auto">
            <a:xfrm>
              <a:off x="4226" y="1020"/>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PPV</a:t>
              </a:r>
              <a:endParaRPr lang="en-US" altLang="ja-JP" sz="1400" b="1">
                <a:solidFill>
                  <a:srgbClr val="000000"/>
                </a:solidFill>
                <a:latin typeface="ＭＳ Ｐゴシック" panose="020B0600070205080204" pitchFamily="50" charset="-128"/>
              </a:endParaRPr>
            </a:p>
          </p:txBody>
        </p:sp>
        <p:sp>
          <p:nvSpPr>
            <p:cNvPr id="1229950" name="テキスト ボックス 29">
              <a:extLst>
                <a:ext uri="{FF2B5EF4-FFF2-40B4-BE49-F238E27FC236}">
                  <a16:creationId xmlns:a16="http://schemas.microsoft.com/office/drawing/2014/main" id="{562B2CB8-DC66-8DBE-9C0B-FBCB2C16EE9E}"/>
                </a:ext>
              </a:extLst>
            </p:cNvPr>
            <p:cNvSpPr txBox="1">
              <a:spLocks noChangeArrowheads="1"/>
            </p:cNvSpPr>
            <p:nvPr/>
          </p:nvSpPr>
          <p:spPr bwMode="auto">
            <a:xfrm>
              <a:off x="4218" y="1328"/>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PCV</a:t>
              </a:r>
              <a:endParaRPr lang="en-US" altLang="ja-JP" sz="1400" b="1">
                <a:solidFill>
                  <a:srgbClr val="000000"/>
                </a:solidFill>
                <a:latin typeface="ＭＳ Ｐゴシック" panose="020B0600070205080204" pitchFamily="50" charset="-128"/>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B5E9CD-E556-2006-9D52-B28D94382196}"/>
              </a:ext>
            </a:extLst>
          </p:cNvPr>
          <p:cNvSpPr>
            <a:spLocks noGrp="1"/>
          </p:cNvSpPr>
          <p:nvPr>
            <p:ph type="title"/>
          </p:nvPr>
        </p:nvSpPr>
        <p:spPr/>
        <p:txBody>
          <a:bodyPr/>
          <a:lstStyle/>
          <a:p>
            <a:r>
              <a:rPr kumimoji="1" lang="en-US" altLang="ja-JP" dirty="0"/>
              <a:t>HPV</a:t>
            </a:r>
            <a:r>
              <a:rPr kumimoji="1" lang="ja-JP" altLang="en-US" dirty="0"/>
              <a:t>ワクチンの接種スケジュール</a:t>
            </a:r>
          </a:p>
        </p:txBody>
      </p:sp>
      <p:graphicFrame>
        <p:nvGraphicFramePr>
          <p:cNvPr id="8" name="コンテンツ プレースホルダー 7">
            <a:extLst>
              <a:ext uri="{FF2B5EF4-FFF2-40B4-BE49-F238E27FC236}">
                <a16:creationId xmlns:a16="http://schemas.microsoft.com/office/drawing/2014/main" id="{E82E4617-9BD0-93E3-6B62-B9C6E2329F28}"/>
              </a:ext>
            </a:extLst>
          </p:cNvPr>
          <p:cNvGraphicFramePr>
            <a:graphicFrameLocks noGrp="1"/>
          </p:cNvGraphicFramePr>
          <p:nvPr>
            <p:ph idx="1"/>
            <p:extLst>
              <p:ext uri="{D42A27DB-BD31-4B8C-83A1-F6EECF244321}">
                <p14:modId xmlns:p14="http://schemas.microsoft.com/office/powerpoint/2010/main" val="1309670543"/>
              </p:ext>
            </p:extLst>
          </p:nvPr>
        </p:nvGraphicFramePr>
        <p:xfrm>
          <a:off x="0" y="1412776"/>
          <a:ext cx="9144000" cy="5445224"/>
        </p:xfrm>
        <a:graphic>
          <a:graphicData uri="http://schemas.openxmlformats.org/drawingml/2006/table">
            <a:tbl>
              <a:tblPr/>
              <a:tblGrid>
                <a:gridCol w="1835696">
                  <a:extLst>
                    <a:ext uri="{9D8B030D-6E8A-4147-A177-3AD203B41FA5}">
                      <a16:colId xmlns:a16="http://schemas.microsoft.com/office/drawing/2014/main" val="3337998917"/>
                    </a:ext>
                  </a:extLst>
                </a:gridCol>
                <a:gridCol w="2160240">
                  <a:extLst>
                    <a:ext uri="{9D8B030D-6E8A-4147-A177-3AD203B41FA5}">
                      <a16:colId xmlns:a16="http://schemas.microsoft.com/office/drawing/2014/main" val="416759887"/>
                    </a:ext>
                  </a:extLst>
                </a:gridCol>
                <a:gridCol w="5148064">
                  <a:extLst>
                    <a:ext uri="{9D8B030D-6E8A-4147-A177-3AD203B41FA5}">
                      <a16:colId xmlns:a16="http://schemas.microsoft.com/office/drawing/2014/main" val="1042838743"/>
                    </a:ext>
                  </a:extLst>
                </a:gridCol>
              </a:tblGrid>
              <a:tr h="1161074">
                <a:tc>
                  <a:txBody>
                    <a:bodyPr/>
                    <a:lstStyle/>
                    <a:p>
                      <a:pPr algn="l" fontAlgn="ctr"/>
                      <a:r>
                        <a:rPr lang="en-US" sz="3600" b="0" i="0" u="none" strike="noStrike" dirty="0">
                          <a:solidFill>
                            <a:srgbClr val="000000"/>
                          </a:solidFill>
                          <a:effectLst/>
                          <a:latin typeface="游ゴシック" panose="020B0400000000000000" pitchFamily="50" charset="-128"/>
                          <a:ea typeface="游ゴシック" panose="020B0400000000000000" pitchFamily="50" charset="-128"/>
                        </a:rPr>
                        <a:t>HPV2</a:t>
                      </a:r>
                    </a:p>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GSK</a:t>
                      </a:r>
                      <a:endParaRPr 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小</a:t>
                      </a:r>
                      <a:r>
                        <a:rPr lang="en-US" altLang="ja-JP" sz="28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以上</a:t>
                      </a:r>
                      <a:endPar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022497"/>
                  </a:ext>
                </a:extLst>
              </a:tr>
              <a:tr h="1161074">
                <a:tc>
                  <a:txBody>
                    <a:bodyPr/>
                    <a:lstStyle/>
                    <a:p>
                      <a:pPr algn="l" fontAlgn="ctr"/>
                      <a:r>
                        <a:rPr lang="en-US" sz="3600" b="0" i="0" u="none" strike="noStrike" dirty="0">
                          <a:solidFill>
                            <a:srgbClr val="000000"/>
                          </a:solidFill>
                          <a:effectLst/>
                          <a:latin typeface="游ゴシック" panose="020B0400000000000000" pitchFamily="50" charset="-128"/>
                          <a:ea typeface="游ゴシック" panose="020B0400000000000000" pitchFamily="50" charset="-128"/>
                        </a:rPr>
                        <a:t>HPV4</a:t>
                      </a:r>
                    </a:p>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MSD</a:t>
                      </a:r>
                      <a:endParaRPr 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小</a:t>
                      </a:r>
                      <a:r>
                        <a:rPr lang="en-US" altLang="ja-JP" sz="28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rPr>
                        <a:t>以上</a:t>
                      </a:r>
                      <a:endPar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148324"/>
                  </a:ext>
                </a:extLst>
              </a:tr>
              <a:tr h="1386461">
                <a:tc>
                  <a:txBody>
                    <a:bodyPr/>
                    <a:lstStyle/>
                    <a:p>
                      <a:pPr algn="l" fontAlgn="ctr"/>
                      <a:r>
                        <a:rPr lang="en-US" sz="3600" b="0" i="0" u="none" strike="noStrike" dirty="0">
                          <a:solidFill>
                            <a:srgbClr val="000000"/>
                          </a:solidFill>
                          <a:effectLst/>
                          <a:latin typeface="游ゴシック" panose="020B0400000000000000" pitchFamily="50" charset="-128"/>
                          <a:ea typeface="游ゴシック" panose="020B0400000000000000" pitchFamily="50" charset="-128"/>
                        </a:rPr>
                        <a:t>HPV9</a:t>
                      </a:r>
                    </a:p>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MSD</a:t>
                      </a:r>
                      <a:endParaRPr 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小</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6~14</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才</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か月以上</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16277837"/>
                  </a:ext>
                </a:extLst>
              </a:tr>
              <a:tr h="1736615">
                <a:tc>
                  <a:txBody>
                    <a:bodyPr/>
                    <a:lstStyle/>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15</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才以上</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endPar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0</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6</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①②間隔</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ヵ月以上</a:t>
                      </a:r>
                      <a:endPar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②③間隔</a:t>
                      </a:r>
                      <a:r>
                        <a:rPr lang="en-US" altLang="ja-JP" sz="3600" b="0" i="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3600" b="0" i="0" u="none" strike="noStrike" dirty="0">
                          <a:solidFill>
                            <a:srgbClr val="000000"/>
                          </a:solidFill>
                          <a:effectLst/>
                          <a:latin typeface="游ゴシック" panose="020B0400000000000000" pitchFamily="50" charset="-128"/>
                          <a:ea typeface="游ゴシック" panose="020B0400000000000000" pitchFamily="50" charset="-128"/>
                        </a:rPr>
                        <a:t>か月以上</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503746"/>
                  </a:ext>
                </a:extLst>
              </a:tr>
            </a:tbl>
          </a:graphicData>
        </a:graphic>
      </p:graphicFrame>
    </p:spTree>
    <p:extLst>
      <p:ext uri="{BB962C8B-B14F-4D97-AF65-F5344CB8AC3E}">
        <p14:creationId xmlns:p14="http://schemas.microsoft.com/office/powerpoint/2010/main" val="2893715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HPV2, HPV4, HPV9 </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820811239"/>
              </p:ext>
            </p:extLst>
          </p:nvPr>
        </p:nvGraphicFramePr>
        <p:xfrm>
          <a:off x="1" y="1988839"/>
          <a:ext cx="9144001" cy="3596640"/>
        </p:xfrm>
        <a:graphic>
          <a:graphicData uri="http://schemas.openxmlformats.org/drawingml/2006/table">
            <a:tbl>
              <a:tblPr/>
              <a:tblGrid>
                <a:gridCol w="2485461">
                  <a:extLst>
                    <a:ext uri="{9D8B030D-6E8A-4147-A177-3AD203B41FA5}">
                      <a16:colId xmlns:a16="http://schemas.microsoft.com/office/drawing/2014/main" val="20000"/>
                    </a:ext>
                  </a:extLst>
                </a:gridCol>
                <a:gridCol w="1299378">
                  <a:extLst>
                    <a:ext uri="{9D8B030D-6E8A-4147-A177-3AD203B41FA5}">
                      <a16:colId xmlns:a16="http://schemas.microsoft.com/office/drawing/2014/main" val="20001"/>
                    </a:ext>
                  </a:extLst>
                </a:gridCol>
                <a:gridCol w="1105859">
                  <a:extLst>
                    <a:ext uri="{9D8B030D-6E8A-4147-A177-3AD203B41FA5}">
                      <a16:colId xmlns:a16="http://schemas.microsoft.com/office/drawing/2014/main" val="20002"/>
                    </a:ext>
                  </a:extLst>
                </a:gridCol>
                <a:gridCol w="1105859">
                  <a:extLst>
                    <a:ext uri="{9D8B030D-6E8A-4147-A177-3AD203B41FA5}">
                      <a16:colId xmlns:a16="http://schemas.microsoft.com/office/drawing/2014/main" val="20003"/>
                    </a:ext>
                  </a:extLst>
                </a:gridCol>
                <a:gridCol w="1573722">
                  <a:extLst>
                    <a:ext uri="{9D8B030D-6E8A-4147-A177-3AD203B41FA5}">
                      <a16:colId xmlns:a16="http://schemas.microsoft.com/office/drawing/2014/main" val="20004"/>
                    </a:ext>
                  </a:extLst>
                </a:gridCol>
                <a:gridCol w="1573722">
                  <a:extLst>
                    <a:ext uri="{9D8B030D-6E8A-4147-A177-3AD203B41FA5}">
                      <a16:colId xmlns:a16="http://schemas.microsoft.com/office/drawing/2014/main" val="2719315944"/>
                    </a:ext>
                  </a:extLst>
                </a:gridCol>
              </a:tblGrid>
              <a:tr h="1024007">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尖圭</a:t>
                      </a:r>
                      <a:r>
                        <a:rPr lang="ja-JP" sz="2000" kern="100" dirty="0">
                          <a:effectLst/>
                          <a:latin typeface="Century"/>
                          <a:ea typeface="ＭＳ 明朝"/>
                          <a:cs typeface="Times New Roman"/>
                        </a:rPr>
                        <a:t>コンジュローマ等</a:t>
                      </a:r>
                      <a:r>
                        <a:rPr lang="ja-JP" altLang="en-US" sz="2000" kern="100" dirty="0">
                          <a:effectLst/>
                          <a:latin typeface="Century"/>
                          <a:ea typeface="ＭＳ 明朝"/>
                          <a:cs typeface="Times New Roman"/>
                        </a:rPr>
                        <a:t>予防</a:t>
                      </a:r>
                      <a:endParaRPr lang="en-US"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子宮頸癌カバー率</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備考</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8202">
                <a:tc>
                  <a:txBody>
                    <a:bodyPr/>
                    <a:lstStyle/>
                    <a:p>
                      <a:pPr algn="just">
                        <a:spcAft>
                          <a:spcPts val="0"/>
                        </a:spcAft>
                      </a:pPr>
                      <a:r>
                        <a:rPr lang="en-US" sz="2000" kern="100" dirty="0">
                          <a:effectLst/>
                          <a:latin typeface="Century"/>
                          <a:ea typeface="ＭＳ 明朝"/>
                          <a:cs typeface="Times New Roman"/>
                        </a:rPr>
                        <a:t>HPV2</a:t>
                      </a:r>
                    </a:p>
                    <a:p>
                      <a:pPr algn="just">
                        <a:spcAft>
                          <a:spcPts val="0"/>
                        </a:spcAft>
                      </a:pPr>
                      <a:r>
                        <a:rPr lang="ja-JP" sz="1800" kern="100" dirty="0">
                          <a:effectLst/>
                          <a:latin typeface="Century"/>
                          <a:ea typeface="ＭＳ 明朝"/>
                          <a:cs typeface="Times New Roman"/>
                        </a:rPr>
                        <a:t>サーバリックス</a:t>
                      </a:r>
                      <a:endParaRPr lang="en-US" altLang="ja-JP" sz="1800" kern="100" dirty="0">
                        <a:effectLst/>
                        <a:latin typeface="Century"/>
                        <a:ea typeface="ＭＳ 明朝"/>
                        <a:cs typeface="Times New Roman"/>
                      </a:endParaRPr>
                    </a:p>
                    <a:p>
                      <a:pPr algn="just">
                        <a:spcAft>
                          <a:spcPts val="0"/>
                        </a:spcAft>
                      </a:pPr>
                      <a:endParaRPr lang="ja-JP" sz="18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男は未認可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1336">
                <a:tc>
                  <a:txBody>
                    <a:bodyPr/>
                    <a:lstStyle/>
                    <a:p>
                      <a:pPr algn="just">
                        <a:spcAft>
                          <a:spcPts val="0"/>
                        </a:spcAft>
                      </a:pPr>
                      <a:r>
                        <a:rPr lang="en-US" sz="2000" kern="100" dirty="0">
                          <a:effectLst/>
                          <a:latin typeface="Century"/>
                          <a:ea typeface="ＭＳ 明朝"/>
                          <a:cs typeface="Times New Roman"/>
                        </a:rPr>
                        <a:t>HPV4</a:t>
                      </a:r>
                    </a:p>
                    <a:p>
                      <a:pPr algn="just">
                        <a:spcAft>
                          <a:spcPts val="0"/>
                        </a:spcAft>
                      </a:pPr>
                      <a:r>
                        <a:rPr lang="ja-JP" sz="2000" kern="100" dirty="0">
                          <a:effectLst/>
                          <a:latin typeface="Century"/>
                          <a:ea typeface="ＭＳ 明朝"/>
                          <a:cs typeface="Times New Roman"/>
                        </a:rPr>
                        <a:t>ガーダシル</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6, 11</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algn="ctr">
                        <a:spcAft>
                          <a:spcPts val="0"/>
                        </a:spcAft>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男にも認可任意接種</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1336">
                <a:tc>
                  <a:txBody>
                    <a:bodyPr/>
                    <a:lstStyle/>
                    <a:p>
                      <a:pPr algn="just">
                        <a:spcAft>
                          <a:spcPts val="0"/>
                        </a:spcAft>
                      </a:pPr>
                      <a:r>
                        <a:rPr lang="en-US" sz="2000" kern="100" dirty="0">
                          <a:effectLst/>
                          <a:latin typeface="Century"/>
                          <a:ea typeface="ＭＳ 明朝"/>
                          <a:cs typeface="Times New Roman"/>
                        </a:rPr>
                        <a:t>HPV9</a:t>
                      </a:r>
                    </a:p>
                    <a:p>
                      <a:pPr algn="just">
                        <a:spcAft>
                          <a:spcPts val="0"/>
                        </a:spcAft>
                      </a:pPr>
                      <a:r>
                        <a:rPr lang="en-US" sz="2000" kern="100" dirty="0">
                          <a:effectLst/>
                          <a:latin typeface="Century"/>
                          <a:ea typeface="ＭＳ 明朝"/>
                          <a:cs typeface="Times New Roman"/>
                        </a:rPr>
                        <a:t> </a:t>
                      </a:r>
                      <a:r>
                        <a:rPr lang="ja-JP" sz="2000" kern="100" dirty="0">
                          <a:effectLst/>
                          <a:latin typeface="Century"/>
                          <a:ea typeface="ＭＳ 明朝"/>
                          <a:cs typeface="Times New Roman"/>
                        </a:rPr>
                        <a:t>シルガード９</a:t>
                      </a:r>
                      <a:endParaRPr lang="en-US" altLang="ja-JP" sz="2000" kern="100" dirty="0">
                        <a:effectLst/>
                        <a:latin typeface="Century"/>
                        <a:ea typeface="ＭＳ 明朝"/>
                        <a:cs typeface="Times New Roman"/>
                      </a:endParaRPr>
                    </a:p>
                    <a:p>
                      <a:pPr algn="just">
                        <a:spcAft>
                          <a:spcPts val="0"/>
                        </a:spcAft>
                      </a:pP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6, 11</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31, 33, 45, 52, 58</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90%</a:t>
                      </a:r>
                    </a:p>
                    <a:p>
                      <a:pPr algn="ctr">
                        <a:spcAft>
                          <a:spcPts val="0"/>
                        </a:spcAft>
                      </a:pPr>
                      <a:r>
                        <a:rPr lang="en-US" altLang="ja-JP" sz="2000" kern="100" dirty="0">
                          <a:effectLst/>
                          <a:latin typeface="Century"/>
                          <a:ea typeface="ＭＳ 明朝"/>
                          <a:cs typeface="Times New Roman"/>
                        </a:rPr>
                        <a:t>(88.3%</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2000" kern="100" dirty="0">
                          <a:effectLst/>
                          <a:latin typeface="Century"/>
                          <a:ea typeface="ＭＳ 明朝"/>
                          <a:cs typeface="Times New Roman"/>
                        </a:rPr>
                        <a:t>男は未認可</a:t>
                      </a:r>
                      <a:endParaRPr lang="en-US" altLang="ja-JP" sz="2000" kern="100" dirty="0">
                        <a:effectLst/>
                        <a:latin typeface="Century"/>
                        <a:ea typeface="ＭＳ 明朝"/>
                        <a:cs typeface="Times New Roman"/>
                      </a:endParaRPr>
                    </a:p>
                    <a:p>
                      <a:pPr algn="l">
                        <a:spcAft>
                          <a:spcPts val="0"/>
                        </a:spcAft>
                      </a:pPr>
                      <a:r>
                        <a:rPr lang="en-US" altLang="ja-JP" sz="2000" kern="100" dirty="0">
                          <a:effectLst/>
                          <a:latin typeface="Century"/>
                          <a:ea typeface="ＭＳ 明朝"/>
                          <a:cs typeface="Times New Roman"/>
                        </a:rPr>
                        <a:t>15</a:t>
                      </a:r>
                      <a:r>
                        <a:rPr lang="ja-JP" altLang="en-US" sz="2000" kern="100" dirty="0">
                          <a:effectLst/>
                          <a:latin typeface="Century"/>
                          <a:ea typeface="ＭＳ 明朝"/>
                          <a:cs typeface="Times New Roman"/>
                        </a:rPr>
                        <a:t>才未満は</a:t>
                      </a:r>
                      <a:r>
                        <a:rPr lang="en-US" altLang="ja-JP" sz="2000" kern="100" dirty="0">
                          <a:effectLst/>
                          <a:latin typeface="Century"/>
                          <a:ea typeface="ＭＳ 明朝"/>
                          <a:cs typeface="Times New Roman"/>
                        </a:rPr>
                        <a:t>2</a:t>
                      </a:r>
                      <a:r>
                        <a:rPr lang="ja-JP" altLang="en-US" sz="2000" kern="100" dirty="0">
                          <a:effectLst/>
                          <a:latin typeface="Century"/>
                          <a:ea typeface="ＭＳ 明朝"/>
                          <a:cs typeface="Times New Roman"/>
                        </a:rPr>
                        <a:t>回接種可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テキスト プレースホルダー 2">
            <a:extLst>
              <a:ext uri="{FF2B5EF4-FFF2-40B4-BE49-F238E27FC236}">
                <a16:creationId xmlns:a16="http://schemas.microsoft.com/office/drawing/2014/main" id="{58A3D0DF-08B6-B618-8469-3E53CD9291FD}"/>
              </a:ext>
            </a:extLst>
          </p:cNvPr>
          <p:cNvSpPr>
            <a:spLocks noGrp="1"/>
          </p:cNvSpPr>
          <p:nvPr>
            <p:ph type="body" idx="4294967295"/>
          </p:nvPr>
        </p:nvSpPr>
        <p:spPr>
          <a:xfrm>
            <a:off x="228600" y="5949280"/>
            <a:ext cx="8726488" cy="756320"/>
          </a:xfrm>
        </p:spPr>
        <p:txBody>
          <a:bodyPr/>
          <a:lstStyle/>
          <a:p>
            <a:pPr marL="0" indent="0">
              <a:buNone/>
            </a:pPr>
            <a:r>
              <a:rPr kumimoji="1" lang="en-US" altLang="ja-JP" sz="1800" dirty="0"/>
              <a:t>* Sakamoto J Papillomavirus Res. 2018;6:46-51</a:t>
            </a:r>
            <a:endParaRPr kumimoji="1" lang="ja-JP" altLang="en-US" sz="1800" dirty="0"/>
          </a:p>
        </p:txBody>
      </p:sp>
    </p:spTree>
    <p:extLst>
      <p:ext uri="{BB962C8B-B14F-4D97-AF65-F5344CB8AC3E}">
        <p14:creationId xmlns:p14="http://schemas.microsoft.com/office/powerpoint/2010/main" val="1045621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619BE4-DD45-BC26-174A-E0E084DC6A4B}"/>
              </a:ext>
            </a:extLst>
          </p:cNvPr>
          <p:cNvSpPr>
            <a:spLocks noGrp="1"/>
          </p:cNvSpPr>
          <p:nvPr>
            <p:ph type="title"/>
          </p:nvPr>
        </p:nvSpPr>
        <p:spPr/>
        <p:txBody>
          <a:bodyPr/>
          <a:lstStyle/>
          <a:p>
            <a:endParaRPr kumimoji="1" lang="ja-JP" altLang="en-US" dirty="0"/>
          </a:p>
        </p:txBody>
      </p:sp>
      <p:pic>
        <p:nvPicPr>
          <p:cNvPr id="4" name="図 3">
            <a:extLst>
              <a:ext uri="{FF2B5EF4-FFF2-40B4-BE49-F238E27FC236}">
                <a16:creationId xmlns:a16="http://schemas.microsoft.com/office/drawing/2014/main" id="{F755A35B-DD63-84F9-E2F3-5E12286B56AE}"/>
              </a:ext>
            </a:extLst>
          </p:cNvPr>
          <p:cNvPicPr>
            <a:picLocks noChangeAspect="1"/>
          </p:cNvPicPr>
          <p:nvPr/>
        </p:nvPicPr>
        <p:blipFill>
          <a:blip r:embed="rId3"/>
          <a:stretch>
            <a:fillRect/>
          </a:stretch>
        </p:blipFill>
        <p:spPr>
          <a:xfrm>
            <a:off x="0" y="0"/>
            <a:ext cx="9144000" cy="6302255"/>
          </a:xfrm>
          <a:prstGeom prst="rect">
            <a:avLst/>
          </a:prstGeom>
        </p:spPr>
      </p:pic>
      <p:sp>
        <p:nvSpPr>
          <p:cNvPr id="6" name="テキスト ボックス 5">
            <a:extLst>
              <a:ext uri="{FF2B5EF4-FFF2-40B4-BE49-F238E27FC236}">
                <a16:creationId xmlns:a16="http://schemas.microsoft.com/office/drawing/2014/main" id="{8D3571E0-151A-695D-B875-04C3556A3C0A}"/>
              </a:ext>
            </a:extLst>
          </p:cNvPr>
          <p:cNvSpPr txBox="1"/>
          <p:nvPr/>
        </p:nvSpPr>
        <p:spPr>
          <a:xfrm>
            <a:off x="4247456" y="6596390"/>
            <a:ext cx="4896544" cy="261610"/>
          </a:xfrm>
          <a:prstGeom prst="rect">
            <a:avLst/>
          </a:prstGeom>
          <a:noFill/>
        </p:spPr>
        <p:txBody>
          <a:bodyPr wrap="square">
            <a:spAutoFit/>
          </a:bodyPr>
          <a:lstStyle/>
          <a:p>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第</a:t>
            </a:r>
            <a:r>
              <a:rPr kumimoji="1" lang="en-US" altLang="ja-JP" sz="1100" b="0" i="0" kern="1200" dirty="0">
                <a:solidFill>
                  <a:schemeClr val="tx1"/>
                </a:solidFill>
                <a:effectLst/>
                <a:latin typeface="Times New Roman" panose="02020603050405020304" pitchFamily="18" charset="0"/>
                <a:ea typeface="ＭＳ Ｐ明朝" panose="02020600040205080304" pitchFamily="18" charset="-128"/>
              </a:rPr>
              <a:t>45</a:t>
            </a:r>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回厚生科学審議会予防接種・ワクチン分科会　資料２　令和５年３月７日</a:t>
            </a:r>
            <a:endParaRPr lang="ja-JP" altLang="en-US" sz="1100" dirty="0"/>
          </a:p>
        </p:txBody>
      </p:sp>
    </p:spTree>
    <p:extLst>
      <p:ext uri="{BB962C8B-B14F-4D97-AF65-F5344CB8AC3E}">
        <p14:creationId xmlns:p14="http://schemas.microsoft.com/office/powerpoint/2010/main" val="399794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FCFFFD-E590-3AFF-9DE3-892C15D8A74D}"/>
              </a:ext>
            </a:extLst>
          </p:cNvPr>
          <p:cNvSpPr>
            <a:spLocks noGrp="1"/>
          </p:cNvSpPr>
          <p:nvPr>
            <p:ph type="title"/>
          </p:nvPr>
        </p:nvSpPr>
        <p:spPr/>
        <p:txBody>
          <a:bodyPr/>
          <a:lstStyle/>
          <a:p>
            <a:r>
              <a:rPr kumimoji="1" lang="ja-JP" altLang="en-US" dirty="0"/>
              <a:t>ワクチンの話題　２</a:t>
            </a:r>
          </a:p>
        </p:txBody>
      </p:sp>
      <p:sp>
        <p:nvSpPr>
          <p:cNvPr id="3" name="コンテンツ プレースホルダー 2">
            <a:extLst>
              <a:ext uri="{FF2B5EF4-FFF2-40B4-BE49-F238E27FC236}">
                <a16:creationId xmlns:a16="http://schemas.microsoft.com/office/drawing/2014/main" id="{5B33B4C9-1EAC-30AF-2A30-4CD9876A408D}"/>
              </a:ext>
            </a:extLst>
          </p:cNvPr>
          <p:cNvSpPr>
            <a:spLocks noGrp="1"/>
          </p:cNvSpPr>
          <p:nvPr>
            <p:ph idx="1"/>
          </p:nvPr>
        </p:nvSpPr>
        <p:spPr/>
        <p:txBody>
          <a:bodyPr/>
          <a:lstStyle/>
          <a:p>
            <a:r>
              <a:rPr kumimoji="1" lang="en-US" altLang="ja-JP" sz="2000" dirty="0"/>
              <a:t>2024/1/15 </a:t>
            </a:r>
            <a:r>
              <a:rPr kumimoji="1" lang="ja-JP" altLang="en-US" sz="2000" dirty="0"/>
              <a:t>高齢者</a:t>
            </a:r>
            <a:r>
              <a:rPr kumimoji="1" lang="en-US" altLang="ja-JP" sz="2000" dirty="0"/>
              <a:t>RS</a:t>
            </a:r>
            <a:r>
              <a:rPr kumimoji="1" lang="ja-JP" altLang="en-US" sz="2000" dirty="0"/>
              <a:t>ワクチン「アレックスビー」</a:t>
            </a:r>
            <a:r>
              <a:rPr kumimoji="1" lang="en-US" altLang="ja-JP" sz="2000" dirty="0"/>
              <a:t>GSK</a:t>
            </a:r>
            <a:r>
              <a:rPr kumimoji="1" lang="ja-JP" altLang="en-US" sz="2000" dirty="0"/>
              <a:t>発売</a:t>
            </a:r>
            <a:endParaRPr kumimoji="1" lang="en-US" altLang="ja-JP" sz="2000" dirty="0"/>
          </a:p>
          <a:p>
            <a:r>
              <a:rPr lang="en-US" altLang="ja-JP" sz="2000" dirty="0">
                <a:latin typeface="+mj-ea"/>
                <a:ea typeface="+mj-ea"/>
              </a:rPr>
              <a:t>2024/3 </a:t>
            </a:r>
            <a:r>
              <a:rPr lang="ja-JP" altLang="en-US" sz="2000" dirty="0">
                <a:latin typeface="+mj-ea"/>
                <a:ea typeface="+mj-ea"/>
              </a:rPr>
              <a:t>肺炎球菌</a:t>
            </a:r>
            <a:r>
              <a:rPr lang="en-US" altLang="ja-JP" sz="2000" dirty="0">
                <a:latin typeface="+mj-ea"/>
                <a:ea typeface="+mj-ea"/>
              </a:rPr>
              <a:t>20</a:t>
            </a:r>
            <a:r>
              <a:rPr lang="ja-JP" altLang="en-US" sz="2000" dirty="0">
                <a:latin typeface="+mj-ea"/>
                <a:ea typeface="+mj-ea"/>
              </a:rPr>
              <a:t>価プレベナー</a:t>
            </a:r>
            <a:r>
              <a:rPr lang="en-US" altLang="ja-JP" sz="2000" dirty="0">
                <a:latin typeface="+mj-ea"/>
                <a:ea typeface="+mj-ea"/>
              </a:rPr>
              <a:t>20</a:t>
            </a:r>
            <a:r>
              <a:rPr lang="ja-JP" altLang="en-US" sz="2000" dirty="0">
                <a:latin typeface="+mj-ea"/>
                <a:ea typeface="+mj-ea"/>
              </a:rPr>
              <a:t>承認</a:t>
            </a:r>
            <a:endParaRPr lang="en-US" altLang="ja-JP" sz="2000" dirty="0">
              <a:latin typeface="+mj-ea"/>
              <a:ea typeface="+mj-ea"/>
            </a:endParaRPr>
          </a:p>
          <a:p>
            <a:endParaRPr kumimoji="1" lang="en-US" altLang="ja-JP" sz="2000" dirty="0"/>
          </a:p>
          <a:p>
            <a:r>
              <a:rPr kumimoji="1" lang="en-US" altLang="ja-JP" sz="2000" dirty="0"/>
              <a:t>2024/05 </a:t>
            </a:r>
            <a:r>
              <a:rPr kumimoji="1" lang="ja-JP" altLang="en-US" sz="2000" dirty="0"/>
              <a:t>妊婦</a:t>
            </a:r>
            <a:r>
              <a:rPr kumimoji="1" lang="en-US" altLang="ja-JP" sz="2000" dirty="0"/>
              <a:t>RS</a:t>
            </a:r>
            <a:r>
              <a:rPr kumimoji="1" lang="ja-JP" altLang="en-US" sz="2000" dirty="0"/>
              <a:t>ワクチン「アブリスボ」ファイザー　発売</a:t>
            </a:r>
            <a:endParaRPr kumimoji="1" lang="en-US" altLang="ja-JP" sz="2000" dirty="0"/>
          </a:p>
          <a:p>
            <a:r>
              <a:rPr lang="en-US" altLang="ja-JP" sz="2000" dirty="0"/>
              <a:t>2024/05 </a:t>
            </a:r>
            <a:r>
              <a:rPr lang="ja-JP" altLang="en-US" sz="2000" dirty="0"/>
              <a:t>新生児用</a:t>
            </a:r>
            <a:r>
              <a:rPr lang="en-US" altLang="ja-JP" sz="2000" dirty="0"/>
              <a:t>RS</a:t>
            </a:r>
            <a:r>
              <a:rPr lang="ja-JP" altLang="en-US" sz="2000" dirty="0"/>
              <a:t>ウイルス抗体薬「ベイフォータス」ニルセビマブ」アストラゼネカ　発売　</a:t>
            </a:r>
            <a:endParaRPr lang="en-US" altLang="ja-JP" sz="2000" dirty="0"/>
          </a:p>
          <a:p>
            <a:pPr lvl="1"/>
            <a:r>
              <a:rPr lang="en-US" altLang="ja-JP" sz="1800" dirty="0"/>
              <a:t>2024/5 </a:t>
            </a:r>
            <a:r>
              <a:rPr lang="ja-JP" altLang="en-US" sz="1800" dirty="0"/>
              <a:t>日本におけるニルセビマブの使用に関するコンセンサスガイドライン 日本小児科学会予防接種・感染症対策委員会</a:t>
            </a:r>
            <a:endParaRPr lang="en-US" altLang="ja-JP" sz="1800" dirty="0"/>
          </a:p>
          <a:p>
            <a:r>
              <a:rPr lang="ja-JP" altLang="en-US" sz="2000" dirty="0">
                <a:solidFill>
                  <a:srgbClr val="000000"/>
                </a:solidFill>
                <a:highlight>
                  <a:srgbClr val="FFFFFF"/>
                </a:highlight>
                <a:latin typeface="+mj-ea"/>
                <a:ea typeface="+mj-ea"/>
              </a:rPr>
              <a:t>コロナワクチン </a:t>
            </a:r>
            <a:r>
              <a:rPr lang="en-US" altLang="ja-JP" sz="2000" dirty="0">
                <a:solidFill>
                  <a:srgbClr val="000000"/>
                </a:solidFill>
                <a:highlight>
                  <a:srgbClr val="FFFFFF"/>
                </a:highlight>
                <a:latin typeface="+mj-ea"/>
                <a:ea typeface="+mj-ea"/>
              </a:rPr>
              <a:t>JN.1 </a:t>
            </a:r>
          </a:p>
          <a:p>
            <a:pPr lvl="1"/>
            <a:r>
              <a:rPr lang="ja-JP" altLang="en-US" sz="1600" dirty="0"/>
              <a:t>コロナ　</a:t>
            </a:r>
            <a:r>
              <a:rPr lang="en-US" altLang="ja-JP" sz="1600" dirty="0"/>
              <a:t>mRNA</a:t>
            </a:r>
            <a:r>
              <a:rPr lang="ja-JP" altLang="en-US" sz="1600" dirty="0"/>
              <a:t>ワクチン「コミナティ」ファイザー　一人用シリンジ、余りを返品可</a:t>
            </a:r>
            <a:endParaRPr lang="en-US" altLang="ja-JP" sz="1600" dirty="0"/>
          </a:p>
          <a:p>
            <a:pPr lvl="1"/>
            <a:r>
              <a:rPr lang="ja-JP" altLang="en-US" sz="1600" dirty="0"/>
              <a:t>コロナ　</a:t>
            </a:r>
            <a:r>
              <a:rPr lang="en-US" altLang="ja-JP" sz="1600" dirty="0"/>
              <a:t>mRNA</a:t>
            </a:r>
            <a:r>
              <a:rPr lang="ja-JP" altLang="en-US" sz="1600" dirty="0"/>
              <a:t>ワクチン「スパイクバックス」モデルナ</a:t>
            </a:r>
            <a:endParaRPr lang="en-US" altLang="ja-JP" sz="1600" dirty="0"/>
          </a:p>
          <a:p>
            <a:pPr lvl="1"/>
            <a:r>
              <a:rPr kumimoji="1" lang="ja-JP" altLang="en-US" sz="1600" dirty="0">
                <a:latin typeface="+mj-ea"/>
                <a:ea typeface="+mj-ea"/>
              </a:rPr>
              <a:t>コロナ</a:t>
            </a:r>
            <a:r>
              <a:rPr kumimoji="1" lang="en-US" altLang="ja-JP" sz="1600" dirty="0">
                <a:latin typeface="+mj-ea"/>
                <a:ea typeface="+mj-ea"/>
              </a:rPr>
              <a:t> </a:t>
            </a:r>
            <a:r>
              <a:rPr lang="ja-JP" altLang="en-US" sz="1600" dirty="0">
                <a:latin typeface="+mj-ea"/>
                <a:ea typeface="+mj-ea"/>
              </a:rPr>
              <a:t>組換蛋白ワクチン</a:t>
            </a:r>
            <a:r>
              <a:rPr kumimoji="1" lang="ja-JP" altLang="en-US" sz="1600" dirty="0">
                <a:latin typeface="+mj-ea"/>
                <a:ea typeface="+mj-ea"/>
              </a:rPr>
              <a:t>「</a:t>
            </a:r>
            <a:r>
              <a:rPr lang="ja-JP" altLang="en-US" sz="1600" dirty="0">
                <a:latin typeface="+mj-ea"/>
                <a:ea typeface="+mj-ea"/>
              </a:rPr>
              <a:t>ヌバキソビッド</a:t>
            </a:r>
            <a:r>
              <a:rPr kumimoji="1" lang="ja-JP" altLang="en-US" sz="1600" dirty="0">
                <a:latin typeface="+mj-ea"/>
                <a:ea typeface="+mj-ea"/>
              </a:rPr>
              <a:t>」</a:t>
            </a:r>
            <a:r>
              <a:rPr lang="ja-JP" altLang="en-US" sz="1600" dirty="0">
                <a:latin typeface="+mj-ea"/>
                <a:ea typeface="+mj-ea"/>
              </a:rPr>
              <a:t>タケダ</a:t>
            </a:r>
            <a:endParaRPr kumimoji="1" lang="en-US" altLang="ja-JP" sz="1600" dirty="0">
              <a:latin typeface="+mj-ea"/>
              <a:ea typeface="+mj-ea"/>
            </a:endParaRPr>
          </a:p>
          <a:p>
            <a:pPr lvl="1"/>
            <a:r>
              <a:rPr kumimoji="1" lang="ja-JP" altLang="en-US" sz="1600" dirty="0">
                <a:latin typeface="+mj-ea"/>
                <a:ea typeface="+mj-ea"/>
              </a:rPr>
              <a:t>コロナ</a:t>
            </a:r>
            <a:r>
              <a:rPr kumimoji="1" lang="en-US" altLang="ja-JP" sz="1600" dirty="0">
                <a:latin typeface="+mj-ea"/>
                <a:ea typeface="+mj-ea"/>
              </a:rPr>
              <a:t> </a:t>
            </a:r>
            <a:r>
              <a:rPr lang="en-US" altLang="ja-JP" sz="1600" dirty="0"/>
              <a:t>mRNA</a:t>
            </a:r>
            <a:r>
              <a:rPr kumimoji="1" lang="ja-JP" altLang="en-US" sz="1600" dirty="0">
                <a:latin typeface="+mj-ea"/>
                <a:ea typeface="+mj-ea"/>
              </a:rPr>
              <a:t>ワクチン「ダイチロナ」第一三共　</a:t>
            </a:r>
            <a:endParaRPr kumimoji="1" lang="en-US" altLang="ja-JP" sz="1600" dirty="0">
              <a:latin typeface="+mj-ea"/>
              <a:ea typeface="+mj-ea"/>
            </a:endParaRPr>
          </a:p>
          <a:p>
            <a:pPr lvl="1"/>
            <a:r>
              <a:rPr lang="ja-JP" altLang="en-US" sz="1600" dirty="0">
                <a:latin typeface="+mj-ea"/>
                <a:ea typeface="+mj-ea"/>
              </a:rPr>
              <a:t>コロナ　</a:t>
            </a:r>
            <a:r>
              <a:rPr lang="ja-JP" altLang="en-US" sz="1600" i="0" dirty="0">
                <a:solidFill>
                  <a:srgbClr val="000000"/>
                </a:solidFill>
                <a:effectLst/>
                <a:highlight>
                  <a:srgbClr val="FFFFFF"/>
                </a:highlight>
                <a:latin typeface="+mj-ea"/>
                <a:ea typeface="+mj-ea"/>
              </a:rPr>
              <a:t>自己増殖型</a:t>
            </a:r>
            <a:r>
              <a:rPr lang="en-US" altLang="ja-JP" sz="1600" dirty="0"/>
              <a:t>mRNA </a:t>
            </a:r>
            <a:r>
              <a:rPr lang="ja-JP" altLang="en-US" sz="1600" i="0" dirty="0">
                <a:solidFill>
                  <a:srgbClr val="000000"/>
                </a:solidFill>
                <a:effectLst/>
                <a:highlight>
                  <a:srgbClr val="FFFFFF"/>
                </a:highlight>
                <a:latin typeface="+mj-ea"/>
                <a:ea typeface="+mj-ea"/>
              </a:rPr>
              <a:t>ワクチン「コスタイベ」明治ファルマ</a:t>
            </a:r>
            <a:endParaRPr lang="en-US" altLang="ja-JP" sz="1600" i="0" dirty="0">
              <a:solidFill>
                <a:srgbClr val="000000"/>
              </a:solidFill>
              <a:effectLst/>
              <a:highlight>
                <a:srgbClr val="FFFFFF"/>
              </a:highlight>
              <a:latin typeface="+mj-ea"/>
              <a:ea typeface="+mj-ea"/>
            </a:endParaRPr>
          </a:p>
          <a:p>
            <a:endParaRPr lang="ja-JP" altLang="en-US" sz="2000" i="0" dirty="0">
              <a:solidFill>
                <a:srgbClr val="000000"/>
              </a:solidFill>
              <a:effectLst/>
              <a:highlight>
                <a:srgbClr val="FFFFFF"/>
              </a:highlight>
              <a:latin typeface="+mj-ea"/>
              <a:ea typeface="+mj-ea"/>
            </a:endParaRPr>
          </a:p>
        </p:txBody>
      </p:sp>
    </p:spTree>
    <p:extLst>
      <p:ext uri="{BB962C8B-B14F-4D97-AF65-F5344CB8AC3E}">
        <p14:creationId xmlns:p14="http://schemas.microsoft.com/office/powerpoint/2010/main" val="1949679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89489-2C98-29A6-2BA5-B58ACE4C7B0E}"/>
              </a:ext>
            </a:extLst>
          </p:cNvPr>
          <p:cNvSpPr>
            <a:spLocks noGrp="1"/>
          </p:cNvSpPr>
          <p:nvPr>
            <p:ph type="title"/>
          </p:nvPr>
        </p:nvSpPr>
        <p:spPr/>
        <p:txBody>
          <a:bodyPr/>
          <a:lstStyle/>
          <a:p>
            <a:r>
              <a:rPr kumimoji="1" lang="ja-JP" altLang="en-US" dirty="0"/>
              <a:t>日本脳炎のキャッチアップ</a:t>
            </a:r>
          </a:p>
        </p:txBody>
      </p:sp>
      <p:graphicFrame>
        <p:nvGraphicFramePr>
          <p:cNvPr id="4" name="表 3">
            <a:extLst>
              <a:ext uri="{FF2B5EF4-FFF2-40B4-BE49-F238E27FC236}">
                <a16:creationId xmlns:a16="http://schemas.microsoft.com/office/drawing/2014/main" id="{57E371FF-6F9C-ACD4-B865-0CA459D6966D}"/>
              </a:ext>
            </a:extLst>
          </p:cNvPr>
          <p:cNvGraphicFramePr>
            <a:graphicFrameLocks noGrp="1"/>
          </p:cNvGraphicFramePr>
          <p:nvPr/>
        </p:nvGraphicFramePr>
        <p:xfrm>
          <a:off x="0" y="1268760"/>
          <a:ext cx="9144000" cy="5351491"/>
        </p:xfrm>
        <a:graphic>
          <a:graphicData uri="http://schemas.openxmlformats.org/drawingml/2006/table">
            <a:tbl>
              <a:tblPr/>
              <a:tblGrid>
                <a:gridCol w="900229">
                  <a:extLst>
                    <a:ext uri="{9D8B030D-6E8A-4147-A177-3AD203B41FA5}">
                      <a16:colId xmlns:a16="http://schemas.microsoft.com/office/drawing/2014/main" val="545569161"/>
                    </a:ext>
                  </a:extLst>
                </a:gridCol>
                <a:gridCol w="900229">
                  <a:extLst>
                    <a:ext uri="{9D8B030D-6E8A-4147-A177-3AD203B41FA5}">
                      <a16:colId xmlns:a16="http://schemas.microsoft.com/office/drawing/2014/main" val="100932534"/>
                    </a:ext>
                  </a:extLst>
                </a:gridCol>
                <a:gridCol w="566812">
                  <a:extLst>
                    <a:ext uri="{9D8B030D-6E8A-4147-A177-3AD203B41FA5}">
                      <a16:colId xmlns:a16="http://schemas.microsoft.com/office/drawing/2014/main" val="4045292695"/>
                    </a:ext>
                  </a:extLst>
                </a:gridCol>
                <a:gridCol w="566812">
                  <a:extLst>
                    <a:ext uri="{9D8B030D-6E8A-4147-A177-3AD203B41FA5}">
                      <a16:colId xmlns:a16="http://schemas.microsoft.com/office/drawing/2014/main" val="2517286045"/>
                    </a:ext>
                  </a:extLst>
                </a:gridCol>
                <a:gridCol w="562643">
                  <a:extLst>
                    <a:ext uri="{9D8B030D-6E8A-4147-A177-3AD203B41FA5}">
                      <a16:colId xmlns:a16="http://schemas.microsoft.com/office/drawing/2014/main" val="2363096083"/>
                    </a:ext>
                  </a:extLst>
                </a:gridCol>
                <a:gridCol w="562643">
                  <a:extLst>
                    <a:ext uri="{9D8B030D-6E8A-4147-A177-3AD203B41FA5}">
                      <a16:colId xmlns:a16="http://schemas.microsoft.com/office/drawing/2014/main" val="1397390626"/>
                    </a:ext>
                  </a:extLst>
                </a:gridCol>
                <a:gridCol w="562643">
                  <a:extLst>
                    <a:ext uri="{9D8B030D-6E8A-4147-A177-3AD203B41FA5}">
                      <a16:colId xmlns:a16="http://schemas.microsoft.com/office/drawing/2014/main" val="1979348436"/>
                    </a:ext>
                  </a:extLst>
                </a:gridCol>
                <a:gridCol w="562643">
                  <a:extLst>
                    <a:ext uri="{9D8B030D-6E8A-4147-A177-3AD203B41FA5}">
                      <a16:colId xmlns:a16="http://schemas.microsoft.com/office/drawing/2014/main" val="2672618345"/>
                    </a:ext>
                  </a:extLst>
                </a:gridCol>
                <a:gridCol w="562643">
                  <a:extLst>
                    <a:ext uri="{9D8B030D-6E8A-4147-A177-3AD203B41FA5}">
                      <a16:colId xmlns:a16="http://schemas.microsoft.com/office/drawing/2014/main" val="1842677604"/>
                    </a:ext>
                  </a:extLst>
                </a:gridCol>
                <a:gridCol w="562643">
                  <a:extLst>
                    <a:ext uri="{9D8B030D-6E8A-4147-A177-3AD203B41FA5}">
                      <a16:colId xmlns:a16="http://schemas.microsoft.com/office/drawing/2014/main" val="2580012322"/>
                    </a:ext>
                  </a:extLst>
                </a:gridCol>
                <a:gridCol w="566812">
                  <a:extLst>
                    <a:ext uri="{9D8B030D-6E8A-4147-A177-3AD203B41FA5}">
                      <a16:colId xmlns:a16="http://schemas.microsoft.com/office/drawing/2014/main" val="2302975559"/>
                    </a:ext>
                  </a:extLst>
                </a:gridCol>
                <a:gridCol w="566812">
                  <a:extLst>
                    <a:ext uri="{9D8B030D-6E8A-4147-A177-3AD203B41FA5}">
                      <a16:colId xmlns:a16="http://schemas.microsoft.com/office/drawing/2014/main" val="2388738483"/>
                    </a:ext>
                  </a:extLst>
                </a:gridCol>
                <a:gridCol w="566812">
                  <a:extLst>
                    <a:ext uri="{9D8B030D-6E8A-4147-A177-3AD203B41FA5}">
                      <a16:colId xmlns:a16="http://schemas.microsoft.com/office/drawing/2014/main" val="344766855"/>
                    </a:ext>
                  </a:extLst>
                </a:gridCol>
                <a:gridCol w="566812">
                  <a:extLst>
                    <a:ext uri="{9D8B030D-6E8A-4147-A177-3AD203B41FA5}">
                      <a16:colId xmlns:a16="http://schemas.microsoft.com/office/drawing/2014/main" val="3156927290"/>
                    </a:ext>
                  </a:extLst>
                </a:gridCol>
                <a:gridCol w="566812">
                  <a:extLst>
                    <a:ext uri="{9D8B030D-6E8A-4147-A177-3AD203B41FA5}">
                      <a16:colId xmlns:a16="http://schemas.microsoft.com/office/drawing/2014/main" val="2002407741"/>
                    </a:ext>
                  </a:extLst>
                </a:gridCol>
              </a:tblGrid>
              <a:tr h="701506">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6">
                  <a:txBody>
                    <a:bodyPr/>
                    <a:lstStyle/>
                    <a:p>
                      <a:pPr algn="l" fontAlgn="ctr"/>
                      <a:r>
                        <a:rPr lang="ja-JP" altLang="en-US" sz="2400" b="0" i="0" u="none" strike="noStrike">
                          <a:solidFill>
                            <a:srgbClr val="000000"/>
                          </a:solidFill>
                          <a:effectLst/>
                          <a:latin typeface="游ゴシック" panose="020B0400000000000000" pitchFamily="50" charset="-128"/>
                          <a:ea typeface="游ゴシック" panose="020B0400000000000000" pitchFamily="50" charset="-128"/>
                        </a:rPr>
                        <a:t>日本脳炎キャッチアップ</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74878"/>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H17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1898530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230226"/>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88766800"/>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2024</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68586763"/>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6350" cap="flat" cmpd="sng" algn="ctr">
                      <a:solidFill>
                        <a:srgbClr val="000000"/>
                      </a:solidFill>
                      <a:prstDash val="solid"/>
                      <a:round/>
                      <a:headEnd type="none" w="med" len="med"/>
                      <a:tailEnd type="none" w="med" len="med"/>
                    </a:lnTlToBr>
                    <a:solidFill>
                      <a:srgbClr val="92D050"/>
                    </a:solidFill>
                  </a:tcPr>
                </a:tc>
                <a:extLst>
                  <a:ext uri="{0D108BD9-81ED-4DB2-BD59-A6C34878D82A}">
                    <a16:rowId xmlns:a16="http://schemas.microsoft.com/office/drawing/2014/main" val="1965984641"/>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49785"/>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376806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キャッチアップ</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日本脳炎</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期</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2627232589"/>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6">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平成</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年度以前生まれで</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才未満</a:t>
                      </a: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９～</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a:t>
                      </a:r>
                    </a:p>
                  </a:txBody>
                  <a:tcPr marL="9525" marR="9525" marT="9525" marB="0" anchor="ctr">
                    <a:lnL>
                      <a:noFill/>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991851481"/>
                  </a:ext>
                </a:extLst>
              </a:tr>
            </a:tbl>
          </a:graphicData>
        </a:graphic>
      </p:graphicFrame>
    </p:spTree>
    <p:extLst>
      <p:ext uri="{BB962C8B-B14F-4D97-AF65-F5344CB8AC3E}">
        <p14:creationId xmlns:p14="http://schemas.microsoft.com/office/powerpoint/2010/main" val="3477726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506899-EDB6-82D1-1F71-B689500FC99E}"/>
              </a:ext>
            </a:extLst>
          </p:cNvPr>
          <p:cNvSpPr>
            <a:spLocks noGrp="1"/>
          </p:cNvSpPr>
          <p:nvPr>
            <p:ph type="title"/>
          </p:nvPr>
        </p:nvSpPr>
        <p:spPr/>
        <p:txBody>
          <a:bodyPr/>
          <a:lstStyle/>
          <a:p>
            <a:r>
              <a:rPr kumimoji="1" lang="ja-JP" altLang="en-US" dirty="0"/>
              <a:t>麻疹、風疹、おたふくかぜ、水痘</a:t>
            </a:r>
          </a:p>
        </p:txBody>
      </p:sp>
      <p:sp>
        <p:nvSpPr>
          <p:cNvPr id="3" name="コンテンツ プレースホルダー 2">
            <a:extLst>
              <a:ext uri="{FF2B5EF4-FFF2-40B4-BE49-F238E27FC236}">
                <a16:creationId xmlns:a16="http://schemas.microsoft.com/office/drawing/2014/main" id="{ACA9C831-FD2C-6C50-9B16-4EE5B7680526}"/>
              </a:ext>
            </a:extLst>
          </p:cNvPr>
          <p:cNvSpPr>
            <a:spLocks noGrp="1"/>
          </p:cNvSpPr>
          <p:nvPr>
            <p:ph idx="1"/>
          </p:nvPr>
        </p:nvSpPr>
        <p:spPr/>
        <p:txBody>
          <a:bodyPr/>
          <a:lstStyle/>
          <a:p>
            <a:r>
              <a:rPr kumimoji="1" lang="ja-JP" altLang="en-US" dirty="0"/>
              <a:t>麻疹：</a:t>
            </a:r>
            <a:endParaRPr kumimoji="1" lang="en-US" altLang="ja-JP" dirty="0"/>
          </a:p>
          <a:p>
            <a:pPr lvl="1"/>
            <a:r>
              <a:rPr lang="ja-JP" altLang="en-US" dirty="0"/>
              <a:t>環境感染学会の</a:t>
            </a:r>
            <a:r>
              <a:rPr lang="en-US" altLang="ja-JP" dirty="0"/>
              <a:t>EIA/IgG</a:t>
            </a:r>
            <a:r>
              <a:rPr lang="ja-JP" altLang="en-US" dirty="0"/>
              <a:t>基準値の</a:t>
            </a:r>
            <a:r>
              <a:rPr lang="en-US" altLang="ja-JP" dirty="0"/>
              <a:t>16.0</a:t>
            </a:r>
            <a:r>
              <a:rPr lang="ja-JP" altLang="en-US" dirty="0"/>
              <a:t>が、誤解を招く。</a:t>
            </a:r>
            <a:endParaRPr lang="en-US" altLang="ja-JP" dirty="0"/>
          </a:p>
          <a:p>
            <a:pPr lvl="2"/>
            <a:r>
              <a:rPr kumimoji="1" lang="en-US" altLang="ja-JP" dirty="0"/>
              <a:t>16.0</a:t>
            </a:r>
            <a:r>
              <a:rPr kumimoji="1" lang="ja-JP" altLang="en-US" dirty="0"/>
              <a:t>は、感染歴を示す。</a:t>
            </a:r>
            <a:r>
              <a:rPr lang="ja-JP" altLang="en-US" dirty="0"/>
              <a:t>→　過去に感染していなければ、ワクチンを追加接種することを示す。</a:t>
            </a:r>
            <a:endParaRPr kumimoji="1" lang="en-US" altLang="ja-JP" dirty="0"/>
          </a:p>
          <a:p>
            <a:pPr lvl="2"/>
            <a:r>
              <a:rPr lang="ja-JP" altLang="en-US" dirty="0"/>
              <a:t>ワクチンではここまで上がらない。</a:t>
            </a:r>
            <a:r>
              <a:rPr lang="en-US" altLang="ja-JP" dirty="0"/>
              <a:t>16</a:t>
            </a:r>
            <a:r>
              <a:rPr lang="ja-JP" altLang="en-US" dirty="0"/>
              <a:t>になるまでワクチンの反復は無意味。ワクチン接種後の抗体価は</a:t>
            </a:r>
            <a:r>
              <a:rPr lang="en-US" altLang="ja-JP" dirty="0"/>
              <a:t>8.0</a:t>
            </a:r>
            <a:r>
              <a:rPr lang="ja-JP" altLang="en-US" dirty="0"/>
              <a:t>～</a:t>
            </a:r>
            <a:r>
              <a:rPr lang="en-US" altLang="ja-JP" dirty="0"/>
              <a:t>12.0</a:t>
            </a:r>
            <a:r>
              <a:rPr lang="ja-JP" altLang="en-US" dirty="0"/>
              <a:t>を目安に。</a:t>
            </a:r>
            <a:endParaRPr lang="en-US" altLang="ja-JP" dirty="0"/>
          </a:p>
          <a:p>
            <a:pPr lvl="2"/>
            <a:r>
              <a:rPr kumimoji="1" lang="ja-JP" altLang="en-US" dirty="0"/>
              <a:t>生ワクチンは、ある程度免疫があると抗体は上がらない。</a:t>
            </a:r>
            <a:endParaRPr kumimoji="1" lang="en-US" altLang="ja-JP" dirty="0"/>
          </a:p>
          <a:p>
            <a:r>
              <a:rPr lang="ja-JP" altLang="en-US" dirty="0"/>
              <a:t>風しん：</a:t>
            </a:r>
            <a:endParaRPr lang="en-US" altLang="ja-JP" dirty="0"/>
          </a:p>
          <a:p>
            <a:pPr lvl="1"/>
            <a:r>
              <a:rPr kumimoji="1" lang="ja-JP" altLang="en-US" dirty="0"/>
              <a:t>風しん</a:t>
            </a:r>
            <a:r>
              <a:rPr kumimoji="1" lang="en-US" altLang="ja-JP" dirty="0"/>
              <a:t>5</a:t>
            </a:r>
            <a:r>
              <a:rPr kumimoji="1" lang="ja-JP" altLang="en-US" dirty="0"/>
              <a:t>期定期接種は</a:t>
            </a:r>
            <a:r>
              <a:rPr lang="en-US" altLang="ja-JP" dirty="0"/>
              <a:t>2025</a:t>
            </a:r>
            <a:r>
              <a:rPr lang="ja-JP" altLang="en-US" dirty="0"/>
              <a:t>年</a:t>
            </a:r>
            <a:r>
              <a:rPr lang="en-US" altLang="ja-JP" dirty="0"/>
              <a:t>2</a:t>
            </a:r>
            <a:r>
              <a:rPr lang="ja-JP" altLang="en-US" dirty="0"/>
              <a:t>月で終了。</a:t>
            </a:r>
            <a:endParaRPr lang="en-US" altLang="ja-JP" dirty="0"/>
          </a:p>
          <a:p>
            <a:r>
              <a:rPr kumimoji="1" lang="ja-JP" altLang="en-US" dirty="0"/>
              <a:t>おたふくかぜ：</a:t>
            </a:r>
            <a:endParaRPr kumimoji="1" lang="en-US" altLang="ja-JP" dirty="0"/>
          </a:p>
          <a:p>
            <a:pPr lvl="1"/>
            <a:r>
              <a:rPr lang="ja-JP" altLang="en-US" dirty="0"/>
              <a:t>定期には入っていないが</a:t>
            </a:r>
            <a:r>
              <a:rPr lang="en-US" altLang="ja-JP" dirty="0"/>
              <a:t>1</a:t>
            </a:r>
            <a:r>
              <a:rPr lang="ja-JP" altLang="en-US" dirty="0"/>
              <a:t>回は接種推奨。</a:t>
            </a:r>
            <a:endParaRPr lang="en-US" altLang="ja-JP" dirty="0"/>
          </a:p>
          <a:p>
            <a:r>
              <a:rPr kumimoji="1" lang="ja-JP" altLang="en-US" dirty="0"/>
              <a:t>水痘</a:t>
            </a:r>
            <a:endParaRPr kumimoji="1" lang="en-US" altLang="ja-JP" dirty="0"/>
          </a:p>
          <a:p>
            <a:pPr lvl="1"/>
            <a:r>
              <a:rPr lang="ja-JP" altLang="en-US" dirty="0"/>
              <a:t>抗体価減少中。小学生くらいで軽症発症</a:t>
            </a:r>
            <a:endParaRPr kumimoji="1" lang="ja-JP" altLang="en-US" dirty="0"/>
          </a:p>
        </p:txBody>
      </p:sp>
    </p:spTree>
    <p:extLst>
      <p:ext uri="{BB962C8B-B14F-4D97-AF65-F5344CB8AC3E}">
        <p14:creationId xmlns:p14="http://schemas.microsoft.com/office/powerpoint/2010/main" val="3082915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58CAC2-47CB-7128-ADC7-6CAB2C26668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C63DD2DF-D753-784B-A8C6-F9B848FB9795}"/>
              </a:ext>
            </a:extLst>
          </p:cNvPr>
          <p:cNvSpPr>
            <a:spLocks noGrp="1"/>
          </p:cNvSpPr>
          <p:nvPr>
            <p:ph idx="1"/>
          </p:nvPr>
        </p:nvSpPr>
        <p:spPr/>
        <p:txBody>
          <a:bodyPr/>
          <a:lstStyle/>
          <a:p>
            <a:endParaRPr kumimoji="1" lang="ja-JP" altLang="en-US"/>
          </a:p>
        </p:txBody>
      </p:sp>
      <p:graphicFrame>
        <p:nvGraphicFramePr>
          <p:cNvPr id="4" name="グラフ 3">
            <a:extLst>
              <a:ext uri="{FF2B5EF4-FFF2-40B4-BE49-F238E27FC236}">
                <a16:creationId xmlns:a16="http://schemas.microsoft.com/office/drawing/2014/main" id="{395A8ABC-DF77-D20D-FEF2-A4A965A3404D}"/>
              </a:ext>
            </a:extLst>
          </p:cNvPr>
          <p:cNvGraphicFramePr>
            <a:graphicFrameLocks/>
          </p:cNvGraphicFramePr>
          <p:nvPr>
            <p:extLst>
              <p:ext uri="{D42A27DB-BD31-4B8C-83A1-F6EECF244321}">
                <p14:modId xmlns:p14="http://schemas.microsoft.com/office/powerpoint/2010/main" val="124508825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742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a:extLst>
              <a:ext uri="{FF2B5EF4-FFF2-40B4-BE49-F238E27FC236}">
                <a16:creationId xmlns:a16="http://schemas.microsoft.com/office/drawing/2014/main" id="{825AEAEC-4590-4FB0-9C6F-0A459F1ADEDC}"/>
              </a:ext>
            </a:extLst>
          </p:cNvPr>
          <p:cNvSpPr txBox="1">
            <a:spLocks noChangeArrowheads="1"/>
          </p:cNvSpPr>
          <p:nvPr/>
        </p:nvSpPr>
        <p:spPr bwMode="auto">
          <a:xfrm>
            <a:off x="458788" y="1273175"/>
            <a:ext cx="81803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日本国内の百日せき患者は青年・成人での百日せき患者が増加</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乳幼児は百日咳が重症化しやすい</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乳幼児への感染を防ぐ為社会全体での百日咳流行対策が必要</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百日せきは、感染力が強く、ワクチン接種による予防が有効</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　→　誰に、いつ、接種するのが良いか？</a:t>
            </a:r>
          </a:p>
        </p:txBody>
      </p:sp>
      <p:graphicFrame>
        <p:nvGraphicFramePr>
          <p:cNvPr id="5" name="Group 279">
            <a:extLst>
              <a:ext uri="{FF2B5EF4-FFF2-40B4-BE49-F238E27FC236}">
                <a16:creationId xmlns:a16="http://schemas.microsoft.com/office/drawing/2014/main" id="{95A9B7F8-82EF-443C-BB44-ACDBBFF47A4B}"/>
              </a:ext>
            </a:extLst>
          </p:cNvPr>
          <p:cNvGraphicFramePr>
            <a:graphicFrameLocks noGrp="1"/>
          </p:cNvGraphicFramePr>
          <p:nvPr/>
        </p:nvGraphicFramePr>
        <p:xfrm>
          <a:off x="609599" y="2967604"/>
          <a:ext cx="8096251" cy="1953264"/>
        </p:xfrm>
        <a:graphic>
          <a:graphicData uri="http://schemas.openxmlformats.org/drawingml/2006/table">
            <a:tbl>
              <a:tblPr>
                <a:effectLst>
                  <a:outerShdw blurRad="50800" dist="76200" dir="2700000" algn="tl" rotWithShape="0">
                    <a:prstClr val="black">
                      <a:alpha val="20000"/>
                    </a:prstClr>
                  </a:outerShdw>
                </a:effectLst>
              </a:tblPr>
              <a:tblGrid>
                <a:gridCol w="8096251">
                  <a:extLst>
                    <a:ext uri="{9D8B030D-6E8A-4147-A177-3AD203B41FA5}">
                      <a16:colId xmlns:a16="http://schemas.microsoft.com/office/drawing/2014/main" val="20000"/>
                    </a:ext>
                  </a:extLst>
                </a:gridCol>
              </a:tblGrid>
              <a:tr h="520368">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1" lang="ja-JP" altLang="en-US" sz="24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百日せきの重篤化の危険性</a:t>
                      </a:r>
                      <a:endParaRPr kumimoji="1" lang="zh-TW" altLang="en-US" sz="2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18000" marT="18000" marB="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rgbClr val="FFE100"/>
                    </a:solidFill>
                  </a:tcPr>
                </a:tc>
                <a:extLst>
                  <a:ext uri="{0D108BD9-81ED-4DB2-BD59-A6C34878D82A}">
                    <a16:rowId xmlns:a16="http://schemas.microsoft.com/office/drawing/2014/main" val="10000"/>
                  </a:ext>
                </a:extLst>
              </a:tr>
              <a:tr h="1041840">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乳児期（特に乳児期早期）に、百日せきに罹患すると重篤化する  　　　　</a:t>
                      </a:r>
                      <a:br>
                        <a:rPr kumimoji="1" lang="en-US" altLang="ja-JP"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肺炎や脳症を併発して、致死的になる場合があります。</a:t>
                      </a:r>
                      <a:endPar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母子免疫は期待できないため、乳児期早期から罹患</a:t>
                      </a:r>
                    </a:p>
                  </a:txBody>
                  <a:tcPr marL="144000" marR="144000" marT="180000" marB="18000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9700" name="テキスト ボックス 2">
            <a:extLst>
              <a:ext uri="{FF2B5EF4-FFF2-40B4-BE49-F238E27FC236}">
                <a16:creationId xmlns:a16="http://schemas.microsoft.com/office/drawing/2014/main" id="{9C1893C7-8203-48DD-86B5-6369E514BFA3}"/>
              </a:ext>
            </a:extLst>
          </p:cNvPr>
          <p:cNvSpPr txBox="1">
            <a:spLocks noChangeArrowheads="1"/>
          </p:cNvSpPr>
          <p:nvPr/>
        </p:nvSpPr>
        <p:spPr bwMode="auto">
          <a:xfrm>
            <a:off x="2571750" y="6627813"/>
            <a:ext cx="6572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p:txBody>
      </p:sp>
      <p:sp>
        <p:nvSpPr>
          <p:cNvPr id="29701" name="Rectangle 6">
            <a:extLst>
              <a:ext uri="{FF2B5EF4-FFF2-40B4-BE49-F238E27FC236}">
                <a16:creationId xmlns:a16="http://schemas.microsoft.com/office/drawing/2014/main" id="{A4DA4DC1-5AA2-462D-9A00-4CF1E1F19778}"/>
              </a:ext>
            </a:extLst>
          </p:cNvPr>
          <p:cNvSpPr>
            <a:spLocks noGrp="1" noChangeArrowheads="1"/>
          </p:cNvSpPr>
          <p:nvPr>
            <p:ph type="title" idx="4294967295"/>
          </p:nvPr>
        </p:nvSpPr>
        <p:spPr>
          <a:xfrm>
            <a:off x="1371600" y="228600"/>
            <a:ext cx="7345363" cy="579438"/>
          </a:xfrm>
        </p:spPr>
        <p:txBody>
          <a:bodyPr anchor="ctr">
            <a:spAutoFit/>
          </a:bodyPr>
          <a:lstStyle/>
          <a:p>
            <a:pPr eaLnBrk="1" hangingPunct="1"/>
            <a:r>
              <a:rPr lang="ja-JP" altLang="en-US" b="1" dirty="0">
                <a:latin typeface="Meiryo UI" panose="020B0604030504040204" pitchFamily="50" charset="-128"/>
                <a:ea typeface="Meiryo UI" panose="020B0604030504040204" pitchFamily="50" charset="-128"/>
              </a:rPr>
              <a:t>乳児期の百日咳罹患の重篤化の危険性</a:t>
            </a:r>
          </a:p>
        </p:txBody>
      </p:sp>
      <p:sp>
        <p:nvSpPr>
          <p:cNvPr id="29702" name="テキスト ボックス 1">
            <a:extLst>
              <a:ext uri="{FF2B5EF4-FFF2-40B4-BE49-F238E27FC236}">
                <a16:creationId xmlns:a16="http://schemas.microsoft.com/office/drawing/2014/main" id="{5D718220-531B-4148-860A-AC0B06EB89C6}"/>
              </a:ext>
            </a:extLst>
          </p:cNvPr>
          <p:cNvSpPr txBox="1">
            <a:spLocks noChangeArrowheads="1"/>
          </p:cNvSpPr>
          <p:nvPr/>
        </p:nvSpPr>
        <p:spPr bwMode="auto">
          <a:xfrm>
            <a:off x="457200" y="5105400"/>
            <a:ext cx="81803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b="1">
                <a:solidFill>
                  <a:srgbClr val="000000"/>
                </a:solidFill>
                <a:latin typeface="Meiryo UI" panose="020B0604030504040204" pitchFamily="50" charset="-128"/>
                <a:ea typeface="Meiryo UI" panose="020B0604030504040204" pitchFamily="50" charset="-128"/>
              </a:rPr>
              <a:t>2008年　小児科学会が厚生労働省に要望書提出</a:t>
            </a:r>
            <a:endParaRPr lang="ja-JP" altLang="en-US" sz="1800" b="1">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わが国においては乳幼児の接種率は良好で、疾患の発生もかなりコントロールされていると言えますが、思春期以降の新たな問題に対する解決策としてこれまでの</a:t>
            </a:r>
            <a:r>
              <a:rPr lang="en-US" altLang="ja-JP" sz="1800">
                <a:solidFill>
                  <a:srgbClr val="000000"/>
                </a:solidFill>
                <a:latin typeface="Meiryo UI" panose="020B0604030504040204" pitchFamily="50" charset="-128"/>
                <a:ea typeface="Meiryo UI" panose="020B0604030504040204" pitchFamily="50" charset="-128"/>
              </a:rPr>
              <a:t>DTII</a:t>
            </a:r>
            <a:r>
              <a:rPr lang="ja-JP" altLang="en-US" sz="1800">
                <a:solidFill>
                  <a:srgbClr val="000000"/>
                </a:solidFill>
                <a:latin typeface="Meiryo UI" panose="020B0604030504040204" pitchFamily="50" charset="-128"/>
                <a:ea typeface="Meiryo UI" panose="020B0604030504040204" pitchFamily="50" charset="-128"/>
              </a:rPr>
              <a:t>期接種に百日咳を加えること、さらに成人予防接種の考え方の導入などについて委員会で検討されることを強く要望します。</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正方形/長方形 117">
            <a:extLst>
              <a:ext uri="{FF2B5EF4-FFF2-40B4-BE49-F238E27FC236}">
                <a16:creationId xmlns:a16="http://schemas.microsoft.com/office/drawing/2014/main" id="{CEFC7972-197A-FCBA-72EE-B75DD7011257}"/>
              </a:ext>
            </a:extLst>
          </p:cNvPr>
          <p:cNvSpPr/>
          <p:nvPr/>
        </p:nvSpPr>
        <p:spPr>
          <a:xfrm>
            <a:off x="323850" y="2574925"/>
            <a:ext cx="8480425" cy="3648075"/>
          </a:xfrm>
          <a:prstGeom prst="rect">
            <a:avLst/>
          </a:prstGeom>
          <a:solidFill>
            <a:srgbClr val="E7FCFF"/>
          </a:solidFill>
          <a:ln>
            <a:noFill/>
          </a:ln>
          <a:effectLst>
            <a:outerShdw blurRad="889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sp>
        <p:nvSpPr>
          <p:cNvPr id="8" name="テキスト ボックス 7">
            <a:extLst>
              <a:ext uri="{FF2B5EF4-FFF2-40B4-BE49-F238E27FC236}">
                <a16:creationId xmlns:a16="http://schemas.microsoft.com/office/drawing/2014/main" id="{0DBE46C5-3F35-8440-527E-0372C47576DE}"/>
              </a:ext>
            </a:extLst>
          </p:cNvPr>
          <p:cNvSpPr txBox="1"/>
          <p:nvPr/>
        </p:nvSpPr>
        <p:spPr>
          <a:xfrm>
            <a:off x="3024188" y="276225"/>
            <a:ext cx="184150" cy="579438"/>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52B10992-33EB-C560-C4EF-22BF9266B125}"/>
              </a:ext>
            </a:extLst>
          </p:cNvPr>
          <p:cNvSpPr txBox="1"/>
          <p:nvPr/>
        </p:nvSpPr>
        <p:spPr>
          <a:xfrm>
            <a:off x="4833938" y="6267450"/>
            <a:ext cx="4265612" cy="415925"/>
          </a:xfrm>
          <a:prstGeom prst="rect">
            <a:avLst/>
          </a:prstGeom>
          <a:noFill/>
        </p:spPr>
        <p:txBody>
          <a:bodyPr wrap="none" anchor="b">
            <a:spAutoFit/>
          </a:bodyPr>
          <a:lstStyle/>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国立感染症研究所 感染症疫学センター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IASR 2017; 38(2) : 23-38</a:t>
            </a:r>
          </a:p>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感染症発生動向調査事業年報より作成</a:t>
            </a:r>
          </a:p>
        </p:txBody>
      </p:sp>
      <p:sp>
        <p:nvSpPr>
          <p:cNvPr id="503813" name="Rectangle 9">
            <a:extLst>
              <a:ext uri="{FF2B5EF4-FFF2-40B4-BE49-F238E27FC236}">
                <a16:creationId xmlns:a16="http://schemas.microsoft.com/office/drawing/2014/main" id="{128F5E2A-AFF2-B1B5-76F8-D1229B5834E2}"/>
              </a:ext>
            </a:extLst>
          </p:cNvPr>
          <p:cNvSpPr>
            <a:spLocks noChangeArrowheads="1"/>
          </p:cNvSpPr>
          <p:nvPr/>
        </p:nvSpPr>
        <p:spPr bwMode="auto">
          <a:xfrm>
            <a:off x="1582738" y="2413000"/>
            <a:ext cx="5978525" cy="323850"/>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600" b="1">
                <a:solidFill>
                  <a:schemeClr val="bg1"/>
                </a:solidFill>
                <a:latin typeface="Meiryo UI" panose="020B0604030504040204" pitchFamily="50" charset="-128"/>
                <a:ea typeface="Meiryo UI" panose="020B0604030504040204" pitchFamily="50" charset="-128"/>
              </a:rPr>
              <a:t>全国約</a:t>
            </a:r>
            <a:r>
              <a:rPr lang="en-US" altLang="ja-JP" sz="1600" b="1">
                <a:solidFill>
                  <a:schemeClr val="bg1"/>
                </a:solidFill>
                <a:latin typeface="Meiryo UI" panose="020B0604030504040204" pitchFamily="50" charset="-128"/>
                <a:ea typeface="Meiryo UI" panose="020B0604030504040204" pitchFamily="50" charset="-128"/>
              </a:rPr>
              <a:t>3,000</a:t>
            </a:r>
            <a:r>
              <a:rPr lang="ja-JP" altLang="en-US" sz="1600" b="1">
                <a:solidFill>
                  <a:schemeClr val="bg1"/>
                </a:solidFill>
                <a:latin typeface="Meiryo UI" panose="020B0604030504040204" pitchFamily="50" charset="-128"/>
                <a:ea typeface="Meiryo UI" panose="020B0604030504040204" pitchFamily="50" charset="-128"/>
              </a:rPr>
              <a:t>か所小児科定点医療機関による百日咳患者数</a:t>
            </a:r>
          </a:p>
        </p:txBody>
      </p:sp>
      <p:sp>
        <p:nvSpPr>
          <p:cNvPr id="62" name="テキスト ボックス 61">
            <a:extLst>
              <a:ext uri="{FF2B5EF4-FFF2-40B4-BE49-F238E27FC236}">
                <a16:creationId xmlns:a16="http://schemas.microsoft.com/office/drawing/2014/main" id="{2ECE4F15-5D4E-1C5F-8BB7-1BFD422A338D}"/>
              </a:ext>
            </a:extLst>
          </p:cNvPr>
          <p:cNvSpPr txBox="1"/>
          <p:nvPr/>
        </p:nvSpPr>
        <p:spPr>
          <a:xfrm>
            <a:off x="179388" y="1125538"/>
            <a:ext cx="8482012" cy="1379537"/>
          </a:xfrm>
          <a:prstGeom prst="rect">
            <a:avLst/>
          </a:prstGeom>
          <a:noFill/>
        </p:spPr>
        <p:txBody>
          <a:bodyPr>
            <a:spAutoFit/>
          </a:bodyPr>
          <a:lstStyle/>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百日咳患者報告数は、小児科定点からの報告であるにもかかわらず、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歳以上の割合が高いことが特徴です。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思春期や成人の百日咳は典型的な症状を示さない事があるため見逃され、ワクチン未接種の新生児・乳児への感染源となる場合があります。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思春期や成人の集団感染を適時、的確に把握するために、百日咳は全数把握疾患に変更されまし</a:t>
            </a:r>
            <a:r>
              <a:rPr lang="ja-JP" altLang="en-US" sz="1400" spc="-5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400" spc="-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3815" name="グループ化 2075">
            <a:extLst>
              <a:ext uri="{FF2B5EF4-FFF2-40B4-BE49-F238E27FC236}">
                <a16:creationId xmlns:a16="http://schemas.microsoft.com/office/drawing/2014/main" id="{A12E2A82-C7DC-14C3-7657-5A805C521FEC}"/>
              </a:ext>
            </a:extLst>
          </p:cNvPr>
          <p:cNvGrpSpPr>
            <a:grpSpLocks/>
          </p:cNvGrpSpPr>
          <p:nvPr/>
        </p:nvGrpSpPr>
        <p:grpSpPr bwMode="auto">
          <a:xfrm>
            <a:off x="331788" y="2813050"/>
            <a:ext cx="8472487" cy="3279775"/>
            <a:chOff x="323528" y="2784362"/>
            <a:chExt cx="8471543" cy="3280932"/>
          </a:xfrm>
        </p:grpSpPr>
        <p:grpSp>
          <p:nvGrpSpPr>
            <p:cNvPr id="503816" name="グループ化 2074">
              <a:extLst>
                <a:ext uri="{FF2B5EF4-FFF2-40B4-BE49-F238E27FC236}">
                  <a16:creationId xmlns:a16="http://schemas.microsoft.com/office/drawing/2014/main" id="{362E639D-E35C-1866-D1A9-6F187F747FA4}"/>
                </a:ext>
              </a:extLst>
            </p:cNvPr>
            <p:cNvGrpSpPr>
              <a:grpSpLocks/>
            </p:cNvGrpSpPr>
            <p:nvPr/>
          </p:nvGrpSpPr>
          <p:grpSpPr bwMode="auto">
            <a:xfrm>
              <a:off x="1241425" y="2876550"/>
              <a:ext cx="6807200" cy="2927350"/>
              <a:chOff x="1241425" y="2876550"/>
              <a:chExt cx="6807200" cy="2927350"/>
            </a:xfrm>
          </p:grpSpPr>
          <p:sp>
            <p:nvSpPr>
              <p:cNvPr id="503817" name="Rectangle 10">
                <a:extLst>
                  <a:ext uri="{FF2B5EF4-FFF2-40B4-BE49-F238E27FC236}">
                    <a16:creationId xmlns:a16="http://schemas.microsoft.com/office/drawing/2014/main" id="{7AD338B8-8800-AF8E-B287-3BB7DC159479}"/>
                  </a:ext>
                </a:extLst>
              </p:cNvPr>
              <p:cNvSpPr>
                <a:spLocks noChangeArrowheads="1"/>
              </p:cNvSpPr>
              <p:nvPr/>
            </p:nvSpPr>
            <p:spPr bwMode="auto">
              <a:xfrm>
                <a:off x="1298575" y="2876550"/>
                <a:ext cx="6692900" cy="292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8" name="Rectangle 11">
                <a:extLst>
                  <a:ext uri="{FF2B5EF4-FFF2-40B4-BE49-F238E27FC236}">
                    <a16:creationId xmlns:a16="http://schemas.microsoft.com/office/drawing/2014/main" id="{EEBDF2A7-902A-BDDD-0565-AAD2E9F7B89F}"/>
                  </a:ext>
                </a:extLst>
              </p:cNvPr>
              <p:cNvSpPr>
                <a:spLocks noChangeArrowheads="1"/>
              </p:cNvSpPr>
              <p:nvPr/>
            </p:nvSpPr>
            <p:spPr bwMode="auto">
              <a:xfrm>
                <a:off x="7483475" y="4714875"/>
                <a:ext cx="346075" cy="1089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9" name="Rectangle 13">
                <a:extLst>
                  <a:ext uri="{FF2B5EF4-FFF2-40B4-BE49-F238E27FC236}">
                    <a16:creationId xmlns:a16="http://schemas.microsoft.com/office/drawing/2014/main" id="{7D31CFCC-C716-0E10-42D8-D5A086022C10}"/>
                  </a:ext>
                </a:extLst>
              </p:cNvPr>
              <p:cNvSpPr>
                <a:spLocks noChangeArrowheads="1"/>
              </p:cNvSpPr>
              <p:nvPr/>
            </p:nvSpPr>
            <p:spPr bwMode="auto">
              <a:xfrm>
                <a:off x="6813550" y="4822825"/>
                <a:ext cx="346075" cy="9810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0" name="Rectangle 14">
                <a:extLst>
                  <a:ext uri="{FF2B5EF4-FFF2-40B4-BE49-F238E27FC236}">
                    <a16:creationId xmlns:a16="http://schemas.microsoft.com/office/drawing/2014/main" id="{750CC993-57EB-943F-1BAF-2411EC4C0FB6}"/>
                  </a:ext>
                </a:extLst>
              </p:cNvPr>
              <p:cNvSpPr>
                <a:spLocks noChangeArrowheads="1"/>
              </p:cNvSpPr>
              <p:nvPr/>
            </p:nvSpPr>
            <p:spPr bwMode="auto">
              <a:xfrm>
                <a:off x="6146800" y="5051425"/>
                <a:ext cx="346075" cy="7524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1" name="Rectangle 15">
                <a:extLst>
                  <a:ext uri="{FF2B5EF4-FFF2-40B4-BE49-F238E27FC236}">
                    <a16:creationId xmlns:a16="http://schemas.microsoft.com/office/drawing/2014/main" id="{8C14AFE7-9198-4B3F-A57F-BD2A411C822D}"/>
                  </a:ext>
                </a:extLst>
              </p:cNvPr>
              <p:cNvSpPr>
                <a:spLocks noChangeArrowheads="1"/>
              </p:cNvSpPr>
              <p:nvPr/>
            </p:nvSpPr>
            <p:spPr bwMode="auto">
              <a:xfrm>
                <a:off x="5476875" y="5194300"/>
                <a:ext cx="342900" cy="60960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2" name="Rectangle 16">
                <a:extLst>
                  <a:ext uri="{FF2B5EF4-FFF2-40B4-BE49-F238E27FC236}">
                    <a16:creationId xmlns:a16="http://schemas.microsoft.com/office/drawing/2014/main" id="{C5312BD8-6998-F710-8B85-8A27028B569E}"/>
                  </a:ext>
                </a:extLst>
              </p:cNvPr>
              <p:cNvSpPr>
                <a:spLocks noChangeArrowheads="1"/>
              </p:cNvSpPr>
              <p:nvPr/>
            </p:nvSpPr>
            <p:spPr bwMode="auto">
              <a:xfrm>
                <a:off x="4806950" y="4308475"/>
                <a:ext cx="342900" cy="14954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3" name="Rectangle 17">
                <a:extLst>
                  <a:ext uri="{FF2B5EF4-FFF2-40B4-BE49-F238E27FC236}">
                    <a16:creationId xmlns:a16="http://schemas.microsoft.com/office/drawing/2014/main" id="{0BD4A174-8742-6338-5ECE-9BF5741EA600}"/>
                  </a:ext>
                </a:extLst>
              </p:cNvPr>
              <p:cNvSpPr>
                <a:spLocks noChangeArrowheads="1"/>
              </p:cNvSpPr>
              <p:nvPr/>
            </p:nvSpPr>
            <p:spPr bwMode="auto">
              <a:xfrm>
                <a:off x="4140200" y="4197350"/>
                <a:ext cx="342900" cy="16065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4" name="Rectangle 18">
                <a:extLst>
                  <a:ext uri="{FF2B5EF4-FFF2-40B4-BE49-F238E27FC236}">
                    <a16:creationId xmlns:a16="http://schemas.microsoft.com/office/drawing/2014/main" id="{7E569607-5D0A-862C-D06F-124AE2366DAD}"/>
                  </a:ext>
                </a:extLst>
              </p:cNvPr>
              <p:cNvSpPr>
                <a:spLocks noChangeArrowheads="1"/>
              </p:cNvSpPr>
              <p:nvPr/>
            </p:nvSpPr>
            <p:spPr bwMode="auto">
              <a:xfrm>
                <a:off x="3470275" y="3825875"/>
                <a:ext cx="342900" cy="1978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5" name="Rectangle 19">
                <a:extLst>
                  <a:ext uri="{FF2B5EF4-FFF2-40B4-BE49-F238E27FC236}">
                    <a16:creationId xmlns:a16="http://schemas.microsoft.com/office/drawing/2014/main" id="{3D0BE457-6B7C-2A01-AC85-3AD0A148999E}"/>
                  </a:ext>
                </a:extLst>
              </p:cNvPr>
              <p:cNvSpPr>
                <a:spLocks noChangeArrowheads="1"/>
              </p:cNvSpPr>
              <p:nvPr/>
            </p:nvSpPr>
            <p:spPr bwMode="auto">
              <a:xfrm>
                <a:off x="2800350" y="3895725"/>
                <a:ext cx="342900" cy="19081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6" name="Rectangle 20">
                <a:extLst>
                  <a:ext uri="{FF2B5EF4-FFF2-40B4-BE49-F238E27FC236}">
                    <a16:creationId xmlns:a16="http://schemas.microsoft.com/office/drawing/2014/main" id="{089E849B-D8C3-3F3E-B094-38EBD21FD3A2}"/>
                  </a:ext>
                </a:extLst>
              </p:cNvPr>
              <p:cNvSpPr>
                <a:spLocks noChangeArrowheads="1"/>
              </p:cNvSpPr>
              <p:nvPr/>
            </p:nvSpPr>
            <p:spPr bwMode="auto">
              <a:xfrm>
                <a:off x="2133600" y="3330575"/>
                <a:ext cx="342900" cy="24733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7" name="Rectangle 21">
                <a:extLst>
                  <a:ext uri="{FF2B5EF4-FFF2-40B4-BE49-F238E27FC236}">
                    <a16:creationId xmlns:a16="http://schemas.microsoft.com/office/drawing/2014/main" id="{3EE8BB75-4027-7C2F-BF70-779171A9C609}"/>
                  </a:ext>
                </a:extLst>
              </p:cNvPr>
              <p:cNvSpPr>
                <a:spLocks noChangeArrowheads="1"/>
              </p:cNvSpPr>
              <p:nvPr/>
            </p:nvSpPr>
            <p:spPr bwMode="auto">
              <a:xfrm>
                <a:off x="1463675" y="4730750"/>
                <a:ext cx="342900" cy="10731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8" name="Line 22">
                <a:extLst>
                  <a:ext uri="{FF2B5EF4-FFF2-40B4-BE49-F238E27FC236}">
                    <a16:creationId xmlns:a16="http://schemas.microsoft.com/office/drawing/2014/main" id="{432396D8-14E0-3582-E467-B3F9AD5992D0}"/>
                  </a:ext>
                </a:extLst>
              </p:cNvPr>
              <p:cNvSpPr>
                <a:spLocks noChangeShapeType="1"/>
              </p:cNvSpPr>
              <p:nvPr/>
            </p:nvSpPr>
            <p:spPr bwMode="auto">
              <a:xfrm flipV="1">
                <a:off x="79914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29" name="Line 23">
                <a:extLst>
                  <a:ext uri="{FF2B5EF4-FFF2-40B4-BE49-F238E27FC236}">
                    <a16:creationId xmlns:a16="http://schemas.microsoft.com/office/drawing/2014/main" id="{17CF757C-EA49-8D16-7AD9-63C9D04842A9}"/>
                  </a:ext>
                </a:extLst>
              </p:cNvPr>
              <p:cNvSpPr>
                <a:spLocks noChangeShapeType="1"/>
              </p:cNvSpPr>
              <p:nvPr/>
            </p:nvSpPr>
            <p:spPr bwMode="auto">
              <a:xfrm>
                <a:off x="7991475" y="33623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0" name="Line 24">
                <a:extLst>
                  <a:ext uri="{FF2B5EF4-FFF2-40B4-BE49-F238E27FC236}">
                    <a16:creationId xmlns:a16="http://schemas.microsoft.com/office/drawing/2014/main" id="{06D27B51-DFDE-8507-88EA-23993A01ACB2}"/>
                  </a:ext>
                </a:extLst>
              </p:cNvPr>
              <p:cNvSpPr>
                <a:spLocks noChangeShapeType="1"/>
              </p:cNvSpPr>
              <p:nvPr/>
            </p:nvSpPr>
            <p:spPr bwMode="auto">
              <a:xfrm>
                <a:off x="799147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1" name="Line 25">
                <a:extLst>
                  <a:ext uri="{FF2B5EF4-FFF2-40B4-BE49-F238E27FC236}">
                    <a16:creationId xmlns:a16="http://schemas.microsoft.com/office/drawing/2014/main" id="{0CD96888-8C7A-3174-E229-6BD940B5A67E}"/>
                  </a:ext>
                </a:extLst>
              </p:cNvPr>
              <p:cNvSpPr>
                <a:spLocks noChangeShapeType="1"/>
              </p:cNvSpPr>
              <p:nvPr/>
            </p:nvSpPr>
            <p:spPr bwMode="auto">
              <a:xfrm>
                <a:off x="7991475" y="38512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2" name="Line 26">
                <a:extLst>
                  <a:ext uri="{FF2B5EF4-FFF2-40B4-BE49-F238E27FC236}">
                    <a16:creationId xmlns:a16="http://schemas.microsoft.com/office/drawing/2014/main" id="{11E30350-0E90-2B2D-4371-950CA85B2B7D}"/>
                  </a:ext>
                </a:extLst>
              </p:cNvPr>
              <p:cNvSpPr>
                <a:spLocks noChangeShapeType="1"/>
              </p:cNvSpPr>
              <p:nvPr/>
            </p:nvSpPr>
            <p:spPr bwMode="auto">
              <a:xfrm>
                <a:off x="799147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3" name="Line 27">
                <a:extLst>
                  <a:ext uri="{FF2B5EF4-FFF2-40B4-BE49-F238E27FC236}">
                    <a16:creationId xmlns:a16="http://schemas.microsoft.com/office/drawing/2014/main" id="{03E2A906-F821-3430-2369-9B05307C3CC0}"/>
                  </a:ext>
                </a:extLst>
              </p:cNvPr>
              <p:cNvSpPr>
                <a:spLocks noChangeShapeType="1"/>
              </p:cNvSpPr>
              <p:nvPr/>
            </p:nvSpPr>
            <p:spPr bwMode="auto">
              <a:xfrm>
                <a:off x="7991475" y="48228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4" name="Line 28">
                <a:extLst>
                  <a:ext uri="{FF2B5EF4-FFF2-40B4-BE49-F238E27FC236}">
                    <a16:creationId xmlns:a16="http://schemas.microsoft.com/office/drawing/2014/main" id="{88CC2F20-328E-7A45-17B4-915A47742DDA}"/>
                  </a:ext>
                </a:extLst>
              </p:cNvPr>
              <p:cNvSpPr>
                <a:spLocks noChangeShapeType="1"/>
              </p:cNvSpPr>
              <p:nvPr/>
            </p:nvSpPr>
            <p:spPr bwMode="auto">
              <a:xfrm>
                <a:off x="7991475" y="5311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5" name="Line 29">
                <a:extLst>
                  <a:ext uri="{FF2B5EF4-FFF2-40B4-BE49-F238E27FC236}">
                    <a16:creationId xmlns:a16="http://schemas.microsoft.com/office/drawing/2014/main" id="{2D08D140-B6EC-FA51-7C42-6676D0C5D6BE}"/>
                  </a:ext>
                </a:extLst>
              </p:cNvPr>
              <p:cNvSpPr>
                <a:spLocks noChangeShapeType="1"/>
              </p:cNvSpPr>
              <p:nvPr/>
            </p:nvSpPr>
            <p:spPr bwMode="auto">
              <a:xfrm>
                <a:off x="7991475" y="58039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6" name="Line 30">
                <a:extLst>
                  <a:ext uri="{FF2B5EF4-FFF2-40B4-BE49-F238E27FC236}">
                    <a16:creationId xmlns:a16="http://schemas.microsoft.com/office/drawing/2014/main" id="{EFEC9A76-DB3B-F8C6-BD5A-AC936F364E5B}"/>
                  </a:ext>
                </a:extLst>
              </p:cNvPr>
              <p:cNvSpPr>
                <a:spLocks noChangeShapeType="1"/>
              </p:cNvSpPr>
              <p:nvPr/>
            </p:nvSpPr>
            <p:spPr bwMode="auto">
              <a:xfrm flipV="1">
                <a:off x="12985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7" name="Line 31">
                <a:extLst>
                  <a:ext uri="{FF2B5EF4-FFF2-40B4-BE49-F238E27FC236}">
                    <a16:creationId xmlns:a16="http://schemas.microsoft.com/office/drawing/2014/main" id="{0379E1C9-4450-463B-54AE-D463F4B23768}"/>
                  </a:ext>
                </a:extLst>
              </p:cNvPr>
              <p:cNvSpPr>
                <a:spLocks noChangeShapeType="1"/>
              </p:cNvSpPr>
              <p:nvPr/>
            </p:nvSpPr>
            <p:spPr bwMode="auto">
              <a:xfrm>
                <a:off x="1241425" y="32448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8" name="Line 32">
                <a:extLst>
                  <a:ext uri="{FF2B5EF4-FFF2-40B4-BE49-F238E27FC236}">
                    <a16:creationId xmlns:a16="http://schemas.microsoft.com/office/drawing/2014/main" id="{5FC88833-136A-B70E-7AEA-5CFDBE3934D2}"/>
                  </a:ext>
                </a:extLst>
              </p:cNvPr>
              <p:cNvSpPr>
                <a:spLocks noChangeShapeType="1"/>
              </p:cNvSpPr>
              <p:nvPr/>
            </p:nvSpPr>
            <p:spPr bwMode="auto">
              <a:xfrm>
                <a:off x="124142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9" name="Line 33">
                <a:extLst>
                  <a:ext uri="{FF2B5EF4-FFF2-40B4-BE49-F238E27FC236}">
                    <a16:creationId xmlns:a16="http://schemas.microsoft.com/office/drawing/2014/main" id="{9E2F4DF5-9A09-04F3-C571-68F39D13B018}"/>
                  </a:ext>
                </a:extLst>
              </p:cNvPr>
              <p:cNvSpPr>
                <a:spLocks noChangeShapeType="1"/>
              </p:cNvSpPr>
              <p:nvPr/>
            </p:nvSpPr>
            <p:spPr bwMode="auto">
              <a:xfrm>
                <a:off x="1241425" y="36068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0" name="Line 34">
                <a:extLst>
                  <a:ext uri="{FF2B5EF4-FFF2-40B4-BE49-F238E27FC236}">
                    <a16:creationId xmlns:a16="http://schemas.microsoft.com/office/drawing/2014/main" id="{9B36C211-C2C8-8084-8F57-7BCA99DB5F4E}"/>
                  </a:ext>
                </a:extLst>
              </p:cNvPr>
              <p:cNvSpPr>
                <a:spLocks noChangeShapeType="1"/>
              </p:cNvSpPr>
              <p:nvPr/>
            </p:nvSpPr>
            <p:spPr bwMode="auto">
              <a:xfrm>
                <a:off x="1241425" y="39719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1" name="Line 35">
                <a:extLst>
                  <a:ext uri="{FF2B5EF4-FFF2-40B4-BE49-F238E27FC236}">
                    <a16:creationId xmlns:a16="http://schemas.microsoft.com/office/drawing/2014/main" id="{C90420D0-4D2D-1612-E1E8-804F9F848D3E}"/>
                  </a:ext>
                </a:extLst>
              </p:cNvPr>
              <p:cNvSpPr>
                <a:spLocks noChangeShapeType="1"/>
              </p:cNvSpPr>
              <p:nvPr/>
            </p:nvSpPr>
            <p:spPr bwMode="auto">
              <a:xfrm>
                <a:off x="124142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2" name="Line 36">
                <a:extLst>
                  <a:ext uri="{FF2B5EF4-FFF2-40B4-BE49-F238E27FC236}">
                    <a16:creationId xmlns:a16="http://schemas.microsoft.com/office/drawing/2014/main" id="{3DC56E19-7936-4A0D-6F2E-C1AA1AE02B53}"/>
                  </a:ext>
                </a:extLst>
              </p:cNvPr>
              <p:cNvSpPr>
                <a:spLocks noChangeShapeType="1"/>
              </p:cNvSpPr>
              <p:nvPr/>
            </p:nvSpPr>
            <p:spPr bwMode="auto">
              <a:xfrm>
                <a:off x="1241425" y="47053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3" name="Line 37">
                <a:extLst>
                  <a:ext uri="{FF2B5EF4-FFF2-40B4-BE49-F238E27FC236}">
                    <a16:creationId xmlns:a16="http://schemas.microsoft.com/office/drawing/2014/main" id="{21142CB1-C7DA-ACC3-3E9F-5653965A479D}"/>
                  </a:ext>
                </a:extLst>
              </p:cNvPr>
              <p:cNvSpPr>
                <a:spLocks noChangeShapeType="1"/>
              </p:cNvSpPr>
              <p:nvPr/>
            </p:nvSpPr>
            <p:spPr bwMode="auto">
              <a:xfrm>
                <a:off x="1241425" y="50673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4" name="Line 38">
                <a:extLst>
                  <a:ext uri="{FF2B5EF4-FFF2-40B4-BE49-F238E27FC236}">
                    <a16:creationId xmlns:a16="http://schemas.microsoft.com/office/drawing/2014/main" id="{A1E8B465-6935-AA03-02FC-EFD2D8CD808B}"/>
                  </a:ext>
                </a:extLst>
              </p:cNvPr>
              <p:cNvSpPr>
                <a:spLocks noChangeShapeType="1"/>
              </p:cNvSpPr>
              <p:nvPr/>
            </p:nvSpPr>
            <p:spPr bwMode="auto">
              <a:xfrm>
                <a:off x="1241425" y="5438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5" name="Freeform 39">
                <a:extLst>
                  <a:ext uri="{FF2B5EF4-FFF2-40B4-BE49-F238E27FC236}">
                    <a16:creationId xmlns:a16="http://schemas.microsoft.com/office/drawing/2014/main" id="{6ED8BF36-078A-D3A5-DCF4-3C42E3A49830}"/>
                  </a:ext>
                </a:extLst>
              </p:cNvPr>
              <p:cNvSpPr>
                <a:spLocks/>
              </p:cNvSpPr>
              <p:nvPr/>
            </p:nvSpPr>
            <p:spPr bwMode="auto">
              <a:xfrm>
                <a:off x="1241425" y="5803900"/>
                <a:ext cx="6750050" cy="0"/>
              </a:xfrm>
              <a:custGeom>
                <a:avLst/>
                <a:gdLst>
                  <a:gd name="T0" fmla="*/ 0 w 4252"/>
                  <a:gd name="T1" fmla="*/ 57150 w 4252"/>
                  <a:gd name="T2" fmla="*/ 6750050 w 4252"/>
                  <a:gd name="T3" fmla="*/ 0 60000 65536"/>
                  <a:gd name="T4" fmla="*/ 0 60000 65536"/>
                  <a:gd name="T5" fmla="*/ 0 60000 65536"/>
                </a:gdLst>
                <a:ahLst/>
                <a:cxnLst>
                  <a:cxn ang="T3">
                    <a:pos x="T0" y="0"/>
                  </a:cxn>
                  <a:cxn ang="T4">
                    <a:pos x="T1" y="0"/>
                  </a:cxn>
                  <a:cxn ang="T5">
                    <a:pos x="T2" y="0"/>
                  </a:cxn>
                </a:cxnLst>
                <a:rect l="0" t="0" r="r" b="b"/>
                <a:pathLst>
                  <a:path w="4252">
                    <a:moveTo>
                      <a:pt x="0" y="0"/>
                    </a:moveTo>
                    <a:lnTo>
                      <a:pt x="36" y="0"/>
                    </a:lnTo>
                    <a:lnTo>
                      <a:pt x="425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6" name="Freeform 40">
                <a:extLst>
                  <a:ext uri="{FF2B5EF4-FFF2-40B4-BE49-F238E27FC236}">
                    <a16:creationId xmlns:a16="http://schemas.microsoft.com/office/drawing/2014/main" id="{AF267BE8-574E-F4A3-5661-970FF1407A65}"/>
                  </a:ext>
                </a:extLst>
              </p:cNvPr>
              <p:cNvSpPr>
                <a:spLocks/>
              </p:cNvSpPr>
              <p:nvPr/>
            </p:nvSpPr>
            <p:spPr bwMode="auto">
              <a:xfrm>
                <a:off x="1635125" y="3225800"/>
                <a:ext cx="5353050" cy="1295400"/>
              </a:xfrm>
              <a:custGeom>
                <a:avLst/>
                <a:gdLst>
                  <a:gd name="T0" fmla="*/ 0 w 3372"/>
                  <a:gd name="T1" fmla="*/ 930275 h 816"/>
                  <a:gd name="T2" fmla="*/ 666750 w 3372"/>
                  <a:gd name="T3" fmla="*/ 593725 h 816"/>
                  <a:gd name="T4" fmla="*/ 1336675 w 3372"/>
                  <a:gd name="T5" fmla="*/ 425450 h 816"/>
                  <a:gd name="T6" fmla="*/ 2006600 w 3372"/>
                  <a:gd name="T7" fmla="*/ 0 h 816"/>
                  <a:gd name="T8" fmla="*/ 2676525 w 3372"/>
                  <a:gd name="T9" fmla="*/ 574675 h 816"/>
                  <a:gd name="T10" fmla="*/ 3346450 w 3372"/>
                  <a:gd name="T11" fmla="*/ 746125 h 816"/>
                  <a:gd name="T12" fmla="*/ 4019550 w 3372"/>
                  <a:gd name="T13" fmla="*/ 930275 h 816"/>
                  <a:gd name="T14" fmla="*/ 4679950 w 3372"/>
                  <a:gd name="T15" fmla="*/ 1295400 h 816"/>
                  <a:gd name="T16" fmla="*/ 5353050 w 3372"/>
                  <a:gd name="T17" fmla="*/ 1184275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2" h="816">
                    <a:moveTo>
                      <a:pt x="0" y="586"/>
                    </a:moveTo>
                    <a:lnTo>
                      <a:pt x="420" y="374"/>
                    </a:lnTo>
                    <a:lnTo>
                      <a:pt x="842" y="268"/>
                    </a:lnTo>
                    <a:lnTo>
                      <a:pt x="1264" y="0"/>
                    </a:lnTo>
                    <a:lnTo>
                      <a:pt x="1686" y="362"/>
                    </a:lnTo>
                    <a:lnTo>
                      <a:pt x="2108" y="470"/>
                    </a:lnTo>
                    <a:lnTo>
                      <a:pt x="2532" y="586"/>
                    </a:lnTo>
                    <a:lnTo>
                      <a:pt x="2948" y="816"/>
                    </a:lnTo>
                    <a:lnTo>
                      <a:pt x="3372" y="746"/>
                    </a:lnTo>
                  </a:path>
                </a:pathLst>
              </a:custGeom>
              <a:noFill/>
              <a:ln w="53975">
                <a:solidFill>
                  <a:srgbClr val="E36D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7" name="Rectangle 41">
                <a:extLst>
                  <a:ext uri="{FF2B5EF4-FFF2-40B4-BE49-F238E27FC236}">
                    <a16:creationId xmlns:a16="http://schemas.microsoft.com/office/drawing/2014/main" id="{D3564679-8365-5C0B-879C-3C86B8D4B941}"/>
                  </a:ext>
                </a:extLst>
              </p:cNvPr>
              <p:cNvSpPr>
                <a:spLocks noChangeArrowheads="1"/>
              </p:cNvSpPr>
              <p:nvPr/>
            </p:nvSpPr>
            <p:spPr bwMode="auto">
              <a:xfrm>
                <a:off x="1577975"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8" name="Rectangle 42">
                <a:extLst>
                  <a:ext uri="{FF2B5EF4-FFF2-40B4-BE49-F238E27FC236}">
                    <a16:creationId xmlns:a16="http://schemas.microsoft.com/office/drawing/2014/main" id="{82F8244F-B630-0343-9D77-3C0A8BC511A1}"/>
                  </a:ext>
                </a:extLst>
              </p:cNvPr>
              <p:cNvSpPr>
                <a:spLocks noChangeArrowheads="1"/>
              </p:cNvSpPr>
              <p:nvPr/>
            </p:nvSpPr>
            <p:spPr bwMode="auto">
              <a:xfrm>
                <a:off x="2241550" y="375285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9" name="Rectangle 43">
                <a:extLst>
                  <a:ext uri="{FF2B5EF4-FFF2-40B4-BE49-F238E27FC236}">
                    <a16:creationId xmlns:a16="http://schemas.microsoft.com/office/drawing/2014/main" id="{8DDED882-B73C-569D-9C83-15118F96B9D5}"/>
                  </a:ext>
                </a:extLst>
              </p:cNvPr>
              <p:cNvSpPr>
                <a:spLocks noChangeArrowheads="1"/>
              </p:cNvSpPr>
              <p:nvPr/>
            </p:nvSpPr>
            <p:spPr bwMode="auto">
              <a:xfrm>
                <a:off x="2911475" y="3581400"/>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0" name="Rectangle 44">
                <a:extLst>
                  <a:ext uri="{FF2B5EF4-FFF2-40B4-BE49-F238E27FC236}">
                    <a16:creationId xmlns:a16="http://schemas.microsoft.com/office/drawing/2014/main" id="{4CE042FC-07FE-CC8D-54A9-59598B01C2A1}"/>
                  </a:ext>
                </a:extLst>
              </p:cNvPr>
              <p:cNvSpPr>
                <a:spLocks noChangeArrowheads="1"/>
              </p:cNvSpPr>
              <p:nvPr/>
            </p:nvSpPr>
            <p:spPr bwMode="auto">
              <a:xfrm>
                <a:off x="3581400" y="3159125"/>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1" name="Rectangle 45">
                <a:extLst>
                  <a:ext uri="{FF2B5EF4-FFF2-40B4-BE49-F238E27FC236}">
                    <a16:creationId xmlns:a16="http://schemas.microsoft.com/office/drawing/2014/main" id="{F1860229-C002-722E-A6A0-A2526E60912D}"/>
                  </a:ext>
                </a:extLst>
              </p:cNvPr>
              <p:cNvSpPr>
                <a:spLocks noChangeArrowheads="1"/>
              </p:cNvSpPr>
              <p:nvPr/>
            </p:nvSpPr>
            <p:spPr bwMode="auto">
              <a:xfrm>
                <a:off x="4251325" y="373380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2" name="Rectangle 46">
                <a:extLst>
                  <a:ext uri="{FF2B5EF4-FFF2-40B4-BE49-F238E27FC236}">
                    <a16:creationId xmlns:a16="http://schemas.microsoft.com/office/drawing/2014/main" id="{E2C64250-BCFD-C7BA-C2A8-F9C557FDFAC0}"/>
                  </a:ext>
                </a:extLst>
              </p:cNvPr>
              <p:cNvSpPr>
                <a:spLocks noChangeArrowheads="1"/>
              </p:cNvSpPr>
              <p:nvPr/>
            </p:nvSpPr>
            <p:spPr bwMode="auto">
              <a:xfrm>
                <a:off x="4921250" y="3902075"/>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3" name="Rectangle 47">
                <a:extLst>
                  <a:ext uri="{FF2B5EF4-FFF2-40B4-BE49-F238E27FC236}">
                    <a16:creationId xmlns:a16="http://schemas.microsoft.com/office/drawing/2014/main" id="{EE6557A6-BC0C-5603-A38D-C8AEC5209254}"/>
                  </a:ext>
                </a:extLst>
              </p:cNvPr>
              <p:cNvSpPr>
                <a:spLocks noChangeArrowheads="1"/>
              </p:cNvSpPr>
              <p:nvPr/>
            </p:nvSpPr>
            <p:spPr bwMode="auto">
              <a:xfrm>
                <a:off x="5594350"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4" name="Rectangle 48">
                <a:extLst>
                  <a:ext uri="{FF2B5EF4-FFF2-40B4-BE49-F238E27FC236}">
                    <a16:creationId xmlns:a16="http://schemas.microsoft.com/office/drawing/2014/main" id="{B9313ABD-015D-2615-E6B3-6639BEAE350D}"/>
                  </a:ext>
                </a:extLst>
              </p:cNvPr>
              <p:cNvSpPr>
                <a:spLocks noChangeArrowheads="1"/>
              </p:cNvSpPr>
              <p:nvPr/>
            </p:nvSpPr>
            <p:spPr bwMode="auto">
              <a:xfrm>
                <a:off x="6254750" y="445135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5" name="Rectangle 49">
                <a:extLst>
                  <a:ext uri="{FF2B5EF4-FFF2-40B4-BE49-F238E27FC236}">
                    <a16:creationId xmlns:a16="http://schemas.microsoft.com/office/drawing/2014/main" id="{2771915F-290A-CD17-8A90-F1C6F20A38E5}"/>
                  </a:ext>
                </a:extLst>
              </p:cNvPr>
              <p:cNvSpPr>
                <a:spLocks noChangeArrowheads="1"/>
              </p:cNvSpPr>
              <p:nvPr/>
            </p:nvSpPr>
            <p:spPr bwMode="auto">
              <a:xfrm>
                <a:off x="6924675" y="4343400"/>
                <a:ext cx="130175"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grpSp>
        <p:sp>
          <p:nvSpPr>
            <p:cNvPr id="503856" name="Rectangle 12">
              <a:extLst>
                <a:ext uri="{FF2B5EF4-FFF2-40B4-BE49-F238E27FC236}">
                  <a16:creationId xmlns:a16="http://schemas.microsoft.com/office/drawing/2014/main" id="{9025B273-5F8B-4BCB-1F17-523F33493C87}"/>
                </a:ext>
              </a:extLst>
            </p:cNvPr>
            <p:cNvSpPr>
              <a:spLocks noChangeArrowheads="1"/>
            </p:cNvSpPr>
            <p:nvPr/>
          </p:nvSpPr>
          <p:spPr bwMode="auto">
            <a:xfrm>
              <a:off x="6489700" y="3060700"/>
              <a:ext cx="342900" cy="1079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7" name="Line 50">
              <a:extLst>
                <a:ext uri="{FF2B5EF4-FFF2-40B4-BE49-F238E27FC236}">
                  <a16:creationId xmlns:a16="http://schemas.microsoft.com/office/drawing/2014/main" id="{AD7E018D-A3E7-B625-8988-D9F4E68BD72E}"/>
                </a:ext>
              </a:extLst>
            </p:cNvPr>
            <p:cNvSpPr>
              <a:spLocks noChangeShapeType="1"/>
            </p:cNvSpPr>
            <p:nvPr/>
          </p:nvSpPr>
          <p:spPr bwMode="auto">
            <a:xfrm flipH="1">
              <a:off x="6489700" y="3375025"/>
              <a:ext cx="342900" cy="0"/>
            </a:xfrm>
            <a:prstGeom prst="line">
              <a:avLst/>
            </a:prstGeom>
            <a:noFill/>
            <a:ln w="53975">
              <a:solidFill>
                <a:srgbClr val="E36D7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58" name="Rectangle 51">
              <a:extLst>
                <a:ext uri="{FF2B5EF4-FFF2-40B4-BE49-F238E27FC236}">
                  <a16:creationId xmlns:a16="http://schemas.microsoft.com/office/drawing/2014/main" id="{5D801190-F976-0899-007C-A84F269953BA}"/>
                </a:ext>
              </a:extLst>
            </p:cNvPr>
            <p:cNvSpPr>
              <a:spLocks noChangeArrowheads="1"/>
            </p:cNvSpPr>
            <p:nvPr/>
          </p:nvSpPr>
          <p:spPr bwMode="auto">
            <a:xfrm>
              <a:off x="6597650" y="3305175"/>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9" name="テキスト ボックス 62">
              <a:extLst>
                <a:ext uri="{FF2B5EF4-FFF2-40B4-BE49-F238E27FC236}">
                  <a16:creationId xmlns:a16="http://schemas.microsoft.com/office/drawing/2014/main" id="{D0D0D042-A15C-4EA4-1538-A615BACE82A7}"/>
                </a:ext>
              </a:extLst>
            </p:cNvPr>
            <p:cNvSpPr txBox="1">
              <a:spLocks noChangeArrowheads="1"/>
            </p:cNvSpPr>
            <p:nvPr/>
          </p:nvSpPr>
          <p:spPr bwMode="auto">
            <a:xfrm>
              <a:off x="783729" y="2784362"/>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8,000</a:t>
              </a:r>
            </a:p>
          </p:txBody>
        </p:sp>
        <p:sp>
          <p:nvSpPr>
            <p:cNvPr id="503860" name="テキスト ボックス 63">
              <a:extLst>
                <a:ext uri="{FF2B5EF4-FFF2-40B4-BE49-F238E27FC236}">
                  <a16:creationId xmlns:a16="http://schemas.microsoft.com/office/drawing/2014/main" id="{69E8F00A-8749-4B55-73D2-5AB3DE71C136}"/>
                </a:ext>
              </a:extLst>
            </p:cNvPr>
            <p:cNvSpPr txBox="1">
              <a:spLocks noChangeArrowheads="1"/>
            </p:cNvSpPr>
            <p:nvPr/>
          </p:nvSpPr>
          <p:spPr bwMode="auto">
            <a:xfrm>
              <a:off x="783729" y="3150535"/>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7,000</a:t>
              </a:r>
            </a:p>
          </p:txBody>
        </p:sp>
        <p:sp>
          <p:nvSpPr>
            <p:cNvPr id="503861" name="テキスト ボックス 64">
              <a:extLst>
                <a:ext uri="{FF2B5EF4-FFF2-40B4-BE49-F238E27FC236}">
                  <a16:creationId xmlns:a16="http://schemas.microsoft.com/office/drawing/2014/main" id="{EE84DB50-9E3D-0D48-D748-BD16F83B46A7}"/>
                </a:ext>
              </a:extLst>
            </p:cNvPr>
            <p:cNvSpPr txBox="1">
              <a:spLocks noChangeArrowheads="1"/>
            </p:cNvSpPr>
            <p:nvPr/>
          </p:nvSpPr>
          <p:spPr bwMode="auto">
            <a:xfrm>
              <a:off x="783729" y="3516708"/>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6,000</a:t>
              </a:r>
            </a:p>
          </p:txBody>
        </p:sp>
        <p:sp>
          <p:nvSpPr>
            <p:cNvPr id="503862" name="テキスト ボックス 65">
              <a:extLst>
                <a:ext uri="{FF2B5EF4-FFF2-40B4-BE49-F238E27FC236}">
                  <a16:creationId xmlns:a16="http://schemas.microsoft.com/office/drawing/2014/main" id="{55210D36-4327-2A35-2AAB-1C8E9BE949AC}"/>
                </a:ext>
              </a:extLst>
            </p:cNvPr>
            <p:cNvSpPr txBox="1">
              <a:spLocks noChangeArrowheads="1"/>
            </p:cNvSpPr>
            <p:nvPr/>
          </p:nvSpPr>
          <p:spPr bwMode="auto">
            <a:xfrm>
              <a:off x="783729" y="3882881"/>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5,000</a:t>
              </a:r>
            </a:p>
          </p:txBody>
        </p:sp>
        <p:sp>
          <p:nvSpPr>
            <p:cNvPr id="503863" name="テキスト ボックス 66">
              <a:extLst>
                <a:ext uri="{FF2B5EF4-FFF2-40B4-BE49-F238E27FC236}">
                  <a16:creationId xmlns:a16="http://schemas.microsoft.com/office/drawing/2014/main" id="{6D57C929-E653-573F-0C7F-2C96539A7488}"/>
                </a:ext>
              </a:extLst>
            </p:cNvPr>
            <p:cNvSpPr txBox="1">
              <a:spLocks noChangeArrowheads="1"/>
            </p:cNvSpPr>
            <p:nvPr/>
          </p:nvSpPr>
          <p:spPr bwMode="auto">
            <a:xfrm>
              <a:off x="783729" y="4249054"/>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4,000</a:t>
              </a:r>
            </a:p>
          </p:txBody>
        </p:sp>
        <p:sp>
          <p:nvSpPr>
            <p:cNvPr id="503864" name="テキスト ボックス 67">
              <a:extLst>
                <a:ext uri="{FF2B5EF4-FFF2-40B4-BE49-F238E27FC236}">
                  <a16:creationId xmlns:a16="http://schemas.microsoft.com/office/drawing/2014/main" id="{B81FA578-4B07-947B-C9AB-205ED514E702}"/>
                </a:ext>
              </a:extLst>
            </p:cNvPr>
            <p:cNvSpPr txBox="1">
              <a:spLocks noChangeArrowheads="1"/>
            </p:cNvSpPr>
            <p:nvPr/>
          </p:nvSpPr>
          <p:spPr bwMode="auto">
            <a:xfrm>
              <a:off x="783729" y="4615227"/>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3,000</a:t>
              </a:r>
            </a:p>
          </p:txBody>
        </p:sp>
        <p:sp>
          <p:nvSpPr>
            <p:cNvPr id="503865" name="テキスト ボックス 68">
              <a:extLst>
                <a:ext uri="{FF2B5EF4-FFF2-40B4-BE49-F238E27FC236}">
                  <a16:creationId xmlns:a16="http://schemas.microsoft.com/office/drawing/2014/main" id="{E622CABB-1C53-27C7-E092-70A15BEE8E2E}"/>
                </a:ext>
              </a:extLst>
            </p:cNvPr>
            <p:cNvSpPr txBox="1">
              <a:spLocks noChangeArrowheads="1"/>
            </p:cNvSpPr>
            <p:nvPr/>
          </p:nvSpPr>
          <p:spPr bwMode="auto">
            <a:xfrm>
              <a:off x="783729" y="4981400"/>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2,000</a:t>
              </a:r>
            </a:p>
          </p:txBody>
        </p:sp>
        <p:sp>
          <p:nvSpPr>
            <p:cNvPr id="503866" name="テキスト ボックス 69">
              <a:extLst>
                <a:ext uri="{FF2B5EF4-FFF2-40B4-BE49-F238E27FC236}">
                  <a16:creationId xmlns:a16="http://schemas.microsoft.com/office/drawing/2014/main" id="{0408485E-C484-53FB-BEA1-1DB3B83DF099}"/>
                </a:ext>
              </a:extLst>
            </p:cNvPr>
            <p:cNvSpPr txBox="1">
              <a:spLocks noChangeArrowheads="1"/>
            </p:cNvSpPr>
            <p:nvPr/>
          </p:nvSpPr>
          <p:spPr bwMode="auto">
            <a:xfrm>
              <a:off x="783729" y="5347573"/>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1,000</a:t>
              </a:r>
            </a:p>
          </p:txBody>
        </p:sp>
        <p:sp>
          <p:nvSpPr>
            <p:cNvPr id="503867" name="テキスト ボックス 70">
              <a:extLst>
                <a:ext uri="{FF2B5EF4-FFF2-40B4-BE49-F238E27FC236}">
                  <a16:creationId xmlns:a16="http://schemas.microsoft.com/office/drawing/2014/main" id="{5BBF9DED-7CB4-769D-3201-F4C1A4BA2E52}"/>
                </a:ext>
              </a:extLst>
            </p:cNvPr>
            <p:cNvSpPr txBox="1">
              <a:spLocks noChangeArrowheads="1"/>
            </p:cNvSpPr>
            <p:nvPr/>
          </p:nvSpPr>
          <p:spPr bwMode="auto">
            <a:xfrm>
              <a:off x="1126772"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0</a:t>
              </a:r>
            </a:p>
          </p:txBody>
        </p:sp>
        <p:grpSp>
          <p:nvGrpSpPr>
            <p:cNvPr id="503868" name="グループ化 71">
              <a:extLst>
                <a:ext uri="{FF2B5EF4-FFF2-40B4-BE49-F238E27FC236}">
                  <a16:creationId xmlns:a16="http://schemas.microsoft.com/office/drawing/2014/main" id="{36ADEE9B-4F01-B7DF-7B94-0F97D3C9F6D4}"/>
                </a:ext>
              </a:extLst>
            </p:cNvPr>
            <p:cNvGrpSpPr>
              <a:grpSpLocks/>
            </p:cNvGrpSpPr>
            <p:nvPr/>
          </p:nvGrpSpPr>
          <p:grpSpPr bwMode="auto">
            <a:xfrm>
              <a:off x="323528" y="3909443"/>
              <a:ext cx="576064" cy="855300"/>
              <a:chOff x="-20543" y="4600078"/>
              <a:chExt cx="576064" cy="855300"/>
            </a:xfrm>
          </p:grpSpPr>
          <p:sp>
            <p:nvSpPr>
              <p:cNvPr id="503869" name="テキスト ボックス 72">
                <a:extLst>
                  <a:ext uri="{FF2B5EF4-FFF2-40B4-BE49-F238E27FC236}">
                    <a16:creationId xmlns:a16="http://schemas.microsoft.com/office/drawing/2014/main" id="{76BFA99D-13FE-94CE-1E1D-56A762D789A6}"/>
                  </a:ext>
                </a:extLst>
              </p:cNvPr>
              <p:cNvSpPr txBox="1">
                <a:spLocks noChangeArrowheads="1"/>
              </p:cNvSpPr>
              <p:nvPr/>
            </p:nvSpPr>
            <p:spPr bwMode="auto">
              <a:xfrm>
                <a:off x="159766" y="4600078"/>
                <a:ext cx="21544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1400">
                    <a:latin typeface="Meiryo UI" panose="020B0604030504040204" pitchFamily="50" charset="-128"/>
                    <a:ea typeface="Meiryo UI" panose="020B0604030504040204" pitchFamily="50" charset="-128"/>
                  </a:rPr>
                  <a:t>患者数</a:t>
                </a:r>
              </a:p>
            </p:txBody>
          </p:sp>
          <p:sp>
            <p:nvSpPr>
              <p:cNvPr id="503870" name="テキスト ボックス 73">
                <a:extLst>
                  <a:ext uri="{FF2B5EF4-FFF2-40B4-BE49-F238E27FC236}">
                    <a16:creationId xmlns:a16="http://schemas.microsoft.com/office/drawing/2014/main" id="{BF33A07E-8A3A-F3F7-AD1A-10F63F403D24}"/>
                  </a:ext>
                </a:extLst>
              </p:cNvPr>
              <p:cNvSpPr txBox="1">
                <a:spLocks noChangeArrowheads="1"/>
              </p:cNvSpPr>
              <p:nvPr/>
            </p:nvSpPr>
            <p:spPr bwMode="auto">
              <a:xfrm>
                <a:off x="-20543" y="5147601"/>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（人）</a:t>
                </a:r>
              </a:p>
            </p:txBody>
          </p:sp>
        </p:grpSp>
        <p:sp>
          <p:nvSpPr>
            <p:cNvPr id="503871" name="テキスト ボックス 74">
              <a:extLst>
                <a:ext uri="{FF2B5EF4-FFF2-40B4-BE49-F238E27FC236}">
                  <a16:creationId xmlns:a16="http://schemas.microsoft.com/office/drawing/2014/main" id="{698D02B6-D472-CB54-3856-62405E736A1B}"/>
                </a:ext>
              </a:extLst>
            </p:cNvPr>
            <p:cNvSpPr txBox="1">
              <a:spLocks noChangeArrowheads="1"/>
            </p:cNvSpPr>
            <p:nvPr/>
          </p:nvSpPr>
          <p:spPr bwMode="auto">
            <a:xfrm>
              <a:off x="8079724" y="2784362"/>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60</a:t>
              </a:r>
            </a:p>
          </p:txBody>
        </p:sp>
        <p:sp>
          <p:nvSpPr>
            <p:cNvPr id="503872" name="テキスト ボックス 75">
              <a:extLst>
                <a:ext uri="{FF2B5EF4-FFF2-40B4-BE49-F238E27FC236}">
                  <a16:creationId xmlns:a16="http://schemas.microsoft.com/office/drawing/2014/main" id="{02C99C6F-0884-5E77-E149-F2333E828F55}"/>
                </a:ext>
              </a:extLst>
            </p:cNvPr>
            <p:cNvSpPr txBox="1">
              <a:spLocks noChangeArrowheads="1"/>
            </p:cNvSpPr>
            <p:nvPr/>
          </p:nvSpPr>
          <p:spPr bwMode="auto">
            <a:xfrm>
              <a:off x="8079724" y="3272593"/>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50</a:t>
              </a:r>
            </a:p>
          </p:txBody>
        </p:sp>
        <p:sp>
          <p:nvSpPr>
            <p:cNvPr id="503873" name="テキスト ボックス 76">
              <a:extLst>
                <a:ext uri="{FF2B5EF4-FFF2-40B4-BE49-F238E27FC236}">
                  <a16:creationId xmlns:a16="http://schemas.microsoft.com/office/drawing/2014/main" id="{57C5A7E6-C63F-78BA-0542-754064A46C0C}"/>
                </a:ext>
              </a:extLst>
            </p:cNvPr>
            <p:cNvSpPr txBox="1">
              <a:spLocks noChangeArrowheads="1"/>
            </p:cNvSpPr>
            <p:nvPr/>
          </p:nvSpPr>
          <p:spPr bwMode="auto">
            <a:xfrm>
              <a:off x="8079724" y="3760824"/>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40</a:t>
              </a:r>
            </a:p>
          </p:txBody>
        </p:sp>
        <p:sp>
          <p:nvSpPr>
            <p:cNvPr id="503874" name="テキスト ボックス 77">
              <a:extLst>
                <a:ext uri="{FF2B5EF4-FFF2-40B4-BE49-F238E27FC236}">
                  <a16:creationId xmlns:a16="http://schemas.microsoft.com/office/drawing/2014/main" id="{57948F8E-E154-E9E4-ECFF-7CA580039E03}"/>
                </a:ext>
              </a:extLst>
            </p:cNvPr>
            <p:cNvSpPr txBox="1">
              <a:spLocks noChangeArrowheads="1"/>
            </p:cNvSpPr>
            <p:nvPr/>
          </p:nvSpPr>
          <p:spPr bwMode="auto">
            <a:xfrm>
              <a:off x="8079724" y="4249055"/>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30</a:t>
              </a:r>
            </a:p>
          </p:txBody>
        </p:sp>
        <p:sp>
          <p:nvSpPr>
            <p:cNvPr id="503875" name="テキスト ボックス 78">
              <a:extLst>
                <a:ext uri="{FF2B5EF4-FFF2-40B4-BE49-F238E27FC236}">
                  <a16:creationId xmlns:a16="http://schemas.microsoft.com/office/drawing/2014/main" id="{E72178E4-59F5-74AB-6F9A-FFA17FE6A046}"/>
                </a:ext>
              </a:extLst>
            </p:cNvPr>
            <p:cNvSpPr txBox="1">
              <a:spLocks noChangeArrowheads="1"/>
            </p:cNvSpPr>
            <p:nvPr/>
          </p:nvSpPr>
          <p:spPr bwMode="auto">
            <a:xfrm>
              <a:off x="8079724" y="4737286"/>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20</a:t>
              </a:r>
            </a:p>
          </p:txBody>
        </p:sp>
        <p:sp>
          <p:nvSpPr>
            <p:cNvPr id="503876" name="テキスト ボックス 79">
              <a:extLst>
                <a:ext uri="{FF2B5EF4-FFF2-40B4-BE49-F238E27FC236}">
                  <a16:creationId xmlns:a16="http://schemas.microsoft.com/office/drawing/2014/main" id="{53FC02A5-EC0C-4B94-4580-6E45AEF2D801}"/>
                </a:ext>
              </a:extLst>
            </p:cNvPr>
            <p:cNvSpPr txBox="1">
              <a:spLocks noChangeArrowheads="1"/>
            </p:cNvSpPr>
            <p:nvPr/>
          </p:nvSpPr>
          <p:spPr bwMode="auto">
            <a:xfrm>
              <a:off x="8079724" y="5225517"/>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10</a:t>
              </a:r>
            </a:p>
          </p:txBody>
        </p:sp>
        <p:sp>
          <p:nvSpPr>
            <p:cNvPr id="503877" name="テキスト ボックス 80">
              <a:extLst>
                <a:ext uri="{FF2B5EF4-FFF2-40B4-BE49-F238E27FC236}">
                  <a16:creationId xmlns:a16="http://schemas.microsoft.com/office/drawing/2014/main" id="{E5986DF0-AE0E-1887-9EE3-0BDE1CFD35AC}"/>
                </a:ext>
              </a:extLst>
            </p:cNvPr>
            <p:cNvSpPr txBox="1">
              <a:spLocks noChangeArrowheads="1"/>
            </p:cNvSpPr>
            <p:nvPr/>
          </p:nvSpPr>
          <p:spPr bwMode="auto">
            <a:xfrm>
              <a:off x="8079724"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0</a:t>
              </a:r>
            </a:p>
          </p:txBody>
        </p:sp>
        <p:grpSp>
          <p:nvGrpSpPr>
            <p:cNvPr id="503878" name="グループ化 81">
              <a:extLst>
                <a:ext uri="{FF2B5EF4-FFF2-40B4-BE49-F238E27FC236}">
                  <a16:creationId xmlns:a16="http://schemas.microsoft.com/office/drawing/2014/main" id="{1677F456-516C-DBFD-5411-A8177482E213}"/>
                </a:ext>
              </a:extLst>
            </p:cNvPr>
            <p:cNvGrpSpPr>
              <a:grpSpLocks/>
            </p:cNvGrpSpPr>
            <p:nvPr/>
          </p:nvGrpSpPr>
          <p:grpSpPr bwMode="auto">
            <a:xfrm>
              <a:off x="8219007" y="3351637"/>
              <a:ext cx="576064" cy="1966733"/>
              <a:chOff x="-20543" y="3481387"/>
              <a:chExt cx="576064" cy="1966733"/>
            </a:xfrm>
          </p:grpSpPr>
          <p:sp>
            <p:nvSpPr>
              <p:cNvPr id="503879" name="テキスト ボックス 82">
                <a:extLst>
                  <a:ext uri="{FF2B5EF4-FFF2-40B4-BE49-F238E27FC236}">
                    <a16:creationId xmlns:a16="http://schemas.microsoft.com/office/drawing/2014/main" id="{46FAA7A0-B1F9-B984-203D-3C6F9E83F90C}"/>
                  </a:ext>
                </a:extLst>
              </p:cNvPr>
              <p:cNvSpPr txBox="1">
                <a:spLocks noChangeArrowheads="1"/>
              </p:cNvSpPr>
              <p:nvPr/>
            </p:nvSpPr>
            <p:spPr bwMode="auto">
              <a:xfrm>
                <a:off x="153483" y="3481387"/>
                <a:ext cx="228011" cy="17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400">
                    <a:latin typeface="Meiryo UI" panose="020B0604030504040204" pitchFamily="50" charset="-128"/>
                    <a:ea typeface="Meiryo UI" panose="020B0604030504040204" pitchFamily="50" charset="-128"/>
                  </a:rPr>
                  <a:t>15</a:t>
                </a:r>
                <a:r>
                  <a:rPr lang="ja-JP" altLang="en-US" sz="1400">
                    <a:latin typeface="Meiryo UI" panose="020B0604030504040204" pitchFamily="50" charset="-128"/>
                    <a:ea typeface="Meiryo UI" panose="020B0604030504040204" pitchFamily="50" charset="-128"/>
                  </a:rPr>
                  <a:t>歳以上の患者割合</a:t>
                </a:r>
              </a:p>
            </p:txBody>
          </p:sp>
          <p:sp>
            <p:nvSpPr>
              <p:cNvPr id="503880" name="テキスト ボックス 83">
                <a:extLst>
                  <a:ext uri="{FF2B5EF4-FFF2-40B4-BE49-F238E27FC236}">
                    <a16:creationId xmlns:a16="http://schemas.microsoft.com/office/drawing/2014/main" id="{EFAA7CF0-FBF7-3433-F56D-1CB0AAA1F8A5}"/>
                  </a:ext>
                </a:extLst>
              </p:cNvPr>
              <p:cNvSpPr txBox="1">
                <a:spLocks noChangeArrowheads="1"/>
              </p:cNvSpPr>
              <p:nvPr/>
            </p:nvSpPr>
            <p:spPr bwMode="auto">
              <a:xfrm>
                <a:off x="-20543" y="5140343"/>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a:t>
                </a:r>
              </a:p>
            </p:txBody>
          </p:sp>
        </p:grpSp>
        <p:sp>
          <p:nvSpPr>
            <p:cNvPr id="503881" name="テキスト ボックス 84">
              <a:extLst>
                <a:ext uri="{FF2B5EF4-FFF2-40B4-BE49-F238E27FC236}">
                  <a16:creationId xmlns:a16="http://schemas.microsoft.com/office/drawing/2014/main" id="{5C88A932-4105-549D-0A0D-59BC5BF14F73}"/>
                </a:ext>
              </a:extLst>
            </p:cNvPr>
            <p:cNvSpPr txBox="1">
              <a:spLocks noChangeArrowheads="1"/>
            </p:cNvSpPr>
            <p:nvPr/>
          </p:nvSpPr>
          <p:spPr bwMode="auto">
            <a:xfrm>
              <a:off x="141394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2007</a:t>
              </a:r>
            </a:p>
          </p:txBody>
        </p:sp>
        <p:sp>
          <p:nvSpPr>
            <p:cNvPr id="503882" name="テキスト ボックス 85">
              <a:extLst>
                <a:ext uri="{FF2B5EF4-FFF2-40B4-BE49-F238E27FC236}">
                  <a16:creationId xmlns:a16="http://schemas.microsoft.com/office/drawing/2014/main" id="{FBBC7947-CB3C-8F2D-261F-4FCA3E95999E}"/>
                </a:ext>
              </a:extLst>
            </p:cNvPr>
            <p:cNvSpPr txBox="1">
              <a:spLocks noChangeArrowheads="1"/>
            </p:cNvSpPr>
            <p:nvPr/>
          </p:nvSpPr>
          <p:spPr bwMode="auto">
            <a:xfrm>
              <a:off x="208503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2008</a:t>
              </a:r>
            </a:p>
          </p:txBody>
        </p:sp>
        <p:sp>
          <p:nvSpPr>
            <p:cNvPr id="503883" name="テキスト ボックス 86">
              <a:extLst>
                <a:ext uri="{FF2B5EF4-FFF2-40B4-BE49-F238E27FC236}">
                  <a16:creationId xmlns:a16="http://schemas.microsoft.com/office/drawing/2014/main" id="{578A99EE-A890-C30B-C5EA-2CE7909EA29A}"/>
                </a:ext>
              </a:extLst>
            </p:cNvPr>
            <p:cNvSpPr txBox="1">
              <a:spLocks noChangeArrowheads="1"/>
            </p:cNvSpPr>
            <p:nvPr/>
          </p:nvSpPr>
          <p:spPr bwMode="auto">
            <a:xfrm>
              <a:off x="275613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2009</a:t>
              </a:r>
            </a:p>
          </p:txBody>
        </p:sp>
        <p:sp>
          <p:nvSpPr>
            <p:cNvPr id="503884" name="テキスト ボックス 87">
              <a:extLst>
                <a:ext uri="{FF2B5EF4-FFF2-40B4-BE49-F238E27FC236}">
                  <a16:creationId xmlns:a16="http://schemas.microsoft.com/office/drawing/2014/main" id="{68A20B6F-68A2-D2F3-E50A-C9BF8251204D}"/>
                </a:ext>
              </a:extLst>
            </p:cNvPr>
            <p:cNvSpPr txBox="1">
              <a:spLocks noChangeArrowheads="1"/>
            </p:cNvSpPr>
            <p:nvPr/>
          </p:nvSpPr>
          <p:spPr bwMode="auto">
            <a:xfrm>
              <a:off x="342722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2010</a:t>
              </a:r>
            </a:p>
          </p:txBody>
        </p:sp>
        <p:sp>
          <p:nvSpPr>
            <p:cNvPr id="503885" name="テキスト ボックス 88">
              <a:extLst>
                <a:ext uri="{FF2B5EF4-FFF2-40B4-BE49-F238E27FC236}">
                  <a16:creationId xmlns:a16="http://schemas.microsoft.com/office/drawing/2014/main" id="{8DEF817D-1E28-1AD8-9BC3-FF699A236751}"/>
                </a:ext>
              </a:extLst>
            </p:cNvPr>
            <p:cNvSpPr txBox="1">
              <a:spLocks noChangeArrowheads="1"/>
            </p:cNvSpPr>
            <p:nvPr/>
          </p:nvSpPr>
          <p:spPr bwMode="auto">
            <a:xfrm>
              <a:off x="409832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2011</a:t>
              </a:r>
            </a:p>
          </p:txBody>
        </p:sp>
        <p:sp>
          <p:nvSpPr>
            <p:cNvPr id="503886" name="テキスト ボックス 89">
              <a:extLst>
                <a:ext uri="{FF2B5EF4-FFF2-40B4-BE49-F238E27FC236}">
                  <a16:creationId xmlns:a16="http://schemas.microsoft.com/office/drawing/2014/main" id="{5990C711-EE90-2BC4-7E29-CB712700D3A2}"/>
                </a:ext>
              </a:extLst>
            </p:cNvPr>
            <p:cNvSpPr txBox="1">
              <a:spLocks noChangeArrowheads="1"/>
            </p:cNvSpPr>
            <p:nvPr/>
          </p:nvSpPr>
          <p:spPr bwMode="auto">
            <a:xfrm>
              <a:off x="476941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2012</a:t>
              </a:r>
            </a:p>
          </p:txBody>
        </p:sp>
        <p:sp>
          <p:nvSpPr>
            <p:cNvPr id="503887" name="テキスト ボックス 90">
              <a:extLst>
                <a:ext uri="{FF2B5EF4-FFF2-40B4-BE49-F238E27FC236}">
                  <a16:creationId xmlns:a16="http://schemas.microsoft.com/office/drawing/2014/main" id="{F77543F7-D857-490F-4672-B2EAAAB765D7}"/>
                </a:ext>
              </a:extLst>
            </p:cNvPr>
            <p:cNvSpPr txBox="1">
              <a:spLocks noChangeArrowheads="1"/>
            </p:cNvSpPr>
            <p:nvPr/>
          </p:nvSpPr>
          <p:spPr bwMode="auto">
            <a:xfrm>
              <a:off x="544051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2013</a:t>
              </a:r>
            </a:p>
          </p:txBody>
        </p:sp>
        <p:sp>
          <p:nvSpPr>
            <p:cNvPr id="503888" name="テキスト ボックス 91">
              <a:extLst>
                <a:ext uri="{FF2B5EF4-FFF2-40B4-BE49-F238E27FC236}">
                  <a16:creationId xmlns:a16="http://schemas.microsoft.com/office/drawing/2014/main" id="{97BB6FE6-3509-46D9-2283-761015972853}"/>
                </a:ext>
              </a:extLst>
            </p:cNvPr>
            <p:cNvSpPr txBox="1">
              <a:spLocks noChangeArrowheads="1"/>
            </p:cNvSpPr>
            <p:nvPr/>
          </p:nvSpPr>
          <p:spPr bwMode="auto">
            <a:xfrm>
              <a:off x="611160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2014</a:t>
              </a:r>
            </a:p>
          </p:txBody>
        </p:sp>
        <p:sp>
          <p:nvSpPr>
            <p:cNvPr id="503889" name="テキスト ボックス 92">
              <a:extLst>
                <a:ext uri="{FF2B5EF4-FFF2-40B4-BE49-F238E27FC236}">
                  <a16:creationId xmlns:a16="http://schemas.microsoft.com/office/drawing/2014/main" id="{579F3168-5110-6154-B245-BB8A075B30F8}"/>
                </a:ext>
              </a:extLst>
            </p:cNvPr>
            <p:cNvSpPr txBox="1">
              <a:spLocks noChangeArrowheads="1"/>
            </p:cNvSpPr>
            <p:nvPr/>
          </p:nvSpPr>
          <p:spPr bwMode="auto">
            <a:xfrm>
              <a:off x="678270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2015</a:t>
              </a:r>
            </a:p>
          </p:txBody>
        </p:sp>
        <p:sp>
          <p:nvSpPr>
            <p:cNvPr id="503890" name="テキスト ボックス 93">
              <a:extLst>
                <a:ext uri="{FF2B5EF4-FFF2-40B4-BE49-F238E27FC236}">
                  <a16:creationId xmlns:a16="http://schemas.microsoft.com/office/drawing/2014/main" id="{F41F9578-3E52-B84F-01BB-7B2F34F208C9}"/>
                </a:ext>
              </a:extLst>
            </p:cNvPr>
            <p:cNvSpPr txBox="1">
              <a:spLocks noChangeArrowheads="1"/>
            </p:cNvSpPr>
            <p:nvPr/>
          </p:nvSpPr>
          <p:spPr bwMode="auto">
            <a:xfrm>
              <a:off x="7453795"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2016</a:t>
              </a:r>
            </a:p>
          </p:txBody>
        </p:sp>
        <p:sp>
          <p:nvSpPr>
            <p:cNvPr id="503891" name="テキスト ボックス 94">
              <a:extLst>
                <a:ext uri="{FF2B5EF4-FFF2-40B4-BE49-F238E27FC236}">
                  <a16:creationId xmlns:a16="http://schemas.microsoft.com/office/drawing/2014/main" id="{8A0569B4-F26F-D626-8578-4C9B1BB96B99}"/>
                </a:ext>
              </a:extLst>
            </p:cNvPr>
            <p:cNvSpPr txBox="1">
              <a:spLocks noChangeArrowheads="1"/>
            </p:cNvSpPr>
            <p:nvPr/>
          </p:nvSpPr>
          <p:spPr bwMode="auto">
            <a:xfrm>
              <a:off x="7816564" y="5879973"/>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200">
                  <a:latin typeface="Meiryo UI" panose="020B0604030504040204" pitchFamily="50" charset="-128"/>
                  <a:ea typeface="Meiryo UI" panose="020B0604030504040204" pitchFamily="50" charset="-128"/>
                </a:rPr>
                <a:t>（年）</a:t>
              </a:r>
            </a:p>
          </p:txBody>
        </p:sp>
        <p:sp>
          <p:nvSpPr>
            <p:cNvPr id="503892" name="テキスト ボックス 95">
              <a:extLst>
                <a:ext uri="{FF2B5EF4-FFF2-40B4-BE49-F238E27FC236}">
                  <a16:creationId xmlns:a16="http://schemas.microsoft.com/office/drawing/2014/main" id="{DBA18E37-BF2D-BDE2-A1AA-F2CBAA4684F4}"/>
                </a:ext>
              </a:extLst>
            </p:cNvPr>
            <p:cNvSpPr txBox="1">
              <a:spLocks noChangeArrowheads="1"/>
            </p:cNvSpPr>
            <p:nvPr/>
          </p:nvSpPr>
          <p:spPr bwMode="auto">
            <a:xfrm>
              <a:off x="1456525" y="388635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33.7</a:t>
              </a:r>
            </a:p>
          </p:txBody>
        </p:sp>
        <p:sp>
          <p:nvSpPr>
            <p:cNvPr id="503893" name="テキスト ボックス 96">
              <a:extLst>
                <a:ext uri="{FF2B5EF4-FFF2-40B4-BE49-F238E27FC236}">
                  <a16:creationId xmlns:a16="http://schemas.microsoft.com/office/drawing/2014/main" id="{10352895-C836-0D52-2085-C543284CB8EA}"/>
                </a:ext>
              </a:extLst>
            </p:cNvPr>
            <p:cNvSpPr txBox="1">
              <a:spLocks noChangeArrowheads="1"/>
            </p:cNvSpPr>
            <p:nvPr/>
          </p:nvSpPr>
          <p:spPr bwMode="auto">
            <a:xfrm>
              <a:off x="2127619" y="355563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40.7</a:t>
              </a:r>
            </a:p>
          </p:txBody>
        </p:sp>
        <p:sp>
          <p:nvSpPr>
            <p:cNvPr id="503894" name="テキスト ボックス 97">
              <a:extLst>
                <a:ext uri="{FF2B5EF4-FFF2-40B4-BE49-F238E27FC236}">
                  <a16:creationId xmlns:a16="http://schemas.microsoft.com/office/drawing/2014/main" id="{879A17AF-015E-8440-E176-FDAC6A37CFF8}"/>
                </a:ext>
              </a:extLst>
            </p:cNvPr>
            <p:cNvSpPr txBox="1">
              <a:spLocks noChangeArrowheads="1"/>
            </p:cNvSpPr>
            <p:nvPr/>
          </p:nvSpPr>
          <p:spPr bwMode="auto">
            <a:xfrm>
              <a:off x="2798714" y="3377754"/>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44.2</a:t>
              </a:r>
            </a:p>
          </p:txBody>
        </p:sp>
        <p:sp>
          <p:nvSpPr>
            <p:cNvPr id="503895" name="テキスト ボックス 98">
              <a:extLst>
                <a:ext uri="{FF2B5EF4-FFF2-40B4-BE49-F238E27FC236}">
                  <a16:creationId xmlns:a16="http://schemas.microsoft.com/office/drawing/2014/main" id="{1C9550BD-3548-3EE6-6617-AA3726348BA1}"/>
                </a:ext>
              </a:extLst>
            </p:cNvPr>
            <p:cNvSpPr txBox="1">
              <a:spLocks noChangeArrowheads="1"/>
            </p:cNvSpPr>
            <p:nvPr/>
          </p:nvSpPr>
          <p:spPr bwMode="auto">
            <a:xfrm>
              <a:off x="3469809" y="296555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52.8</a:t>
              </a:r>
            </a:p>
          </p:txBody>
        </p:sp>
        <p:sp>
          <p:nvSpPr>
            <p:cNvPr id="503896" name="テキスト ボックス 99">
              <a:extLst>
                <a:ext uri="{FF2B5EF4-FFF2-40B4-BE49-F238E27FC236}">
                  <a16:creationId xmlns:a16="http://schemas.microsoft.com/office/drawing/2014/main" id="{360B6A96-1291-6C5B-A750-F3131FC3E85C}"/>
                </a:ext>
              </a:extLst>
            </p:cNvPr>
            <p:cNvSpPr txBox="1">
              <a:spLocks noChangeArrowheads="1"/>
            </p:cNvSpPr>
            <p:nvPr/>
          </p:nvSpPr>
          <p:spPr bwMode="auto">
            <a:xfrm>
              <a:off x="4140904" y="353392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41.0</a:t>
              </a:r>
            </a:p>
          </p:txBody>
        </p:sp>
        <p:sp>
          <p:nvSpPr>
            <p:cNvPr id="503897" name="テキスト ボックス 100">
              <a:extLst>
                <a:ext uri="{FF2B5EF4-FFF2-40B4-BE49-F238E27FC236}">
                  <a16:creationId xmlns:a16="http://schemas.microsoft.com/office/drawing/2014/main" id="{0977F1A4-E3B3-FEE0-43AA-9A0C20663B9F}"/>
                </a:ext>
              </a:extLst>
            </p:cNvPr>
            <p:cNvSpPr txBox="1">
              <a:spLocks noChangeArrowheads="1"/>
            </p:cNvSpPr>
            <p:nvPr/>
          </p:nvSpPr>
          <p:spPr bwMode="auto">
            <a:xfrm>
              <a:off x="4811999" y="3701692"/>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37.6</a:t>
              </a:r>
            </a:p>
          </p:txBody>
        </p:sp>
        <p:sp>
          <p:nvSpPr>
            <p:cNvPr id="503898" name="テキスト ボックス 101">
              <a:extLst>
                <a:ext uri="{FF2B5EF4-FFF2-40B4-BE49-F238E27FC236}">
                  <a16:creationId xmlns:a16="http://schemas.microsoft.com/office/drawing/2014/main" id="{88007152-400F-5669-A793-52A1CAE7ED36}"/>
                </a:ext>
              </a:extLst>
            </p:cNvPr>
            <p:cNvSpPr txBox="1">
              <a:spLocks noChangeArrowheads="1"/>
            </p:cNvSpPr>
            <p:nvPr/>
          </p:nvSpPr>
          <p:spPr bwMode="auto">
            <a:xfrm>
              <a:off x="5483094" y="3886193"/>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33.9</a:t>
              </a:r>
            </a:p>
          </p:txBody>
        </p:sp>
        <p:sp>
          <p:nvSpPr>
            <p:cNvPr id="503899" name="テキスト ボックス 102">
              <a:extLst>
                <a:ext uri="{FF2B5EF4-FFF2-40B4-BE49-F238E27FC236}">
                  <a16:creationId xmlns:a16="http://schemas.microsoft.com/office/drawing/2014/main" id="{5A294FEF-FC34-F366-E031-1B8DA908AF11}"/>
                </a:ext>
              </a:extLst>
            </p:cNvPr>
            <p:cNvSpPr txBox="1">
              <a:spLocks noChangeArrowheads="1"/>
            </p:cNvSpPr>
            <p:nvPr/>
          </p:nvSpPr>
          <p:spPr bwMode="auto">
            <a:xfrm>
              <a:off x="6161143" y="4243990"/>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26.3</a:t>
              </a:r>
            </a:p>
          </p:txBody>
        </p:sp>
        <p:sp>
          <p:nvSpPr>
            <p:cNvPr id="503900" name="テキスト ボックス 103">
              <a:extLst>
                <a:ext uri="{FF2B5EF4-FFF2-40B4-BE49-F238E27FC236}">
                  <a16:creationId xmlns:a16="http://schemas.microsoft.com/office/drawing/2014/main" id="{039424FC-B26C-AF72-F21E-7161B48F1AF3}"/>
                </a:ext>
              </a:extLst>
            </p:cNvPr>
            <p:cNvSpPr txBox="1">
              <a:spLocks noChangeArrowheads="1"/>
            </p:cNvSpPr>
            <p:nvPr/>
          </p:nvSpPr>
          <p:spPr bwMode="auto">
            <a:xfrm>
              <a:off x="6825284" y="4137749"/>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28.5</a:t>
              </a:r>
            </a:p>
          </p:txBody>
        </p:sp>
        <p:sp>
          <p:nvSpPr>
            <p:cNvPr id="503901" name="テキスト ボックス 104">
              <a:extLst>
                <a:ext uri="{FF2B5EF4-FFF2-40B4-BE49-F238E27FC236}">
                  <a16:creationId xmlns:a16="http://schemas.microsoft.com/office/drawing/2014/main" id="{480F1CC5-FF54-AA88-16A1-C18C5324B530}"/>
                </a:ext>
              </a:extLst>
            </p:cNvPr>
            <p:cNvSpPr txBox="1">
              <a:spLocks noChangeArrowheads="1"/>
            </p:cNvSpPr>
            <p:nvPr/>
          </p:nvSpPr>
          <p:spPr bwMode="auto">
            <a:xfrm>
              <a:off x="1404427" y="454566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2,932</a:t>
              </a:r>
            </a:p>
          </p:txBody>
        </p:sp>
        <p:sp>
          <p:nvSpPr>
            <p:cNvPr id="503902" name="テキスト ボックス 105">
              <a:extLst>
                <a:ext uri="{FF2B5EF4-FFF2-40B4-BE49-F238E27FC236}">
                  <a16:creationId xmlns:a16="http://schemas.microsoft.com/office/drawing/2014/main" id="{11983F5F-B5B9-F25B-43F7-7D7F029AB57E}"/>
                </a:ext>
              </a:extLst>
            </p:cNvPr>
            <p:cNvSpPr txBox="1">
              <a:spLocks noChangeArrowheads="1"/>
            </p:cNvSpPr>
            <p:nvPr/>
          </p:nvSpPr>
          <p:spPr bwMode="auto">
            <a:xfrm>
              <a:off x="2075522" y="3140968"/>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6,753</a:t>
              </a:r>
            </a:p>
          </p:txBody>
        </p:sp>
        <p:sp>
          <p:nvSpPr>
            <p:cNvPr id="503903" name="テキスト ボックス 106">
              <a:extLst>
                <a:ext uri="{FF2B5EF4-FFF2-40B4-BE49-F238E27FC236}">
                  <a16:creationId xmlns:a16="http://schemas.microsoft.com/office/drawing/2014/main" id="{4957382A-FAF1-32F2-CDE9-BC12D84259C8}"/>
                </a:ext>
              </a:extLst>
            </p:cNvPr>
            <p:cNvSpPr txBox="1">
              <a:spLocks noChangeArrowheads="1"/>
            </p:cNvSpPr>
            <p:nvPr/>
          </p:nvSpPr>
          <p:spPr bwMode="auto">
            <a:xfrm>
              <a:off x="2746617" y="370900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5,208</a:t>
              </a:r>
            </a:p>
          </p:txBody>
        </p:sp>
        <p:sp>
          <p:nvSpPr>
            <p:cNvPr id="503904" name="テキスト ボックス 107">
              <a:extLst>
                <a:ext uri="{FF2B5EF4-FFF2-40B4-BE49-F238E27FC236}">
                  <a16:creationId xmlns:a16="http://schemas.microsoft.com/office/drawing/2014/main" id="{A886D58A-B5D9-A17E-1F30-B3A5B8EA3C41}"/>
                </a:ext>
              </a:extLst>
            </p:cNvPr>
            <p:cNvSpPr txBox="1">
              <a:spLocks noChangeArrowheads="1"/>
            </p:cNvSpPr>
            <p:nvPr/>
          </p:nvSpPr>
          <p:spPr bwMode="auto">
            <a:xfrm>
              <a:off x="3417712" y="364502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5,388</a:t>
              </a:r>
            </a:p>
          </p:txBody>
        </p:sp>
        <p:sp>
          <p:nvSpPr>
            <p:cNvPr id="503905" name="テキスト ボックス 108">
              <a:extLst>
                <a:ext uri="{FF2B5EF4-FFF2-40B4-BE49-F238E27FC236}">
                  <a16:creationId xmlns:a16="http://schemas.microsoft.com/office/drawing/2014/main" id="{6708BCEB-FB8A-19E5-21E1-57D565B4F208}"/>
                </a:ext>
              </a:extLst>
            </p:cNvPr>
            <p:cNvSpPr txBox="1">
              <a:spLocks noChangeArrowheads="1"/>
            </p:cNvSpPr>
            <p:nvPr/>
          </p:nvSpPr>
          <p:spPr bwMode="auto">
            <a:xfrm>
              <a:off x="4088807" y="401162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4,395</a:t>
              </a:r>
            </a:p>
          </p:txBody>
        </p:sp>
        <p:sp>
          <p:nvSpPr>
            <p:cNvPr id="503906" name="テキスト ボックス 109">
              <a:extLst>
                <a:ext uri="{FF2B5EF4-FFF2-40B4-BE49-F238E27FC236}">
                  <a16:creationId xmlns:a16="http://schemas.microsoft.com/office/drawing/2014/main" id="{92F4D1F3-CF8B-B1FE-3FA0-7A34B665E117}"/>
                </a:ext>
              </a:extLst>
            </p:cNvPr>
            <p:cNvSpPr txBox="1">
              <a:spLocks noChangeArrowheads="1"/>
            </p:cNvSpPr>
            <p:nvPr/>
          </p:nvSpPr>
          <p:spPr bwMode="auto">
            <a:xfrm>
              <a:off x="4759902" y="41238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4,087</a:t>
              </a:r>
            </a:p>
          </p:txBody>
        </p:sp>
        <p:sp>
          <p:nvSpPr>
            <p:cNvPr id="503907" name="テキスト ボックス 110">
              <a:extLst>
                <a:ext uri="{FF2B5EF4-FFF2-40B4-BE49-F238E27FC236}">
                  <a16:creationId xmlns:a16="http://schemas.microsoft.com/office/drawing/2014/main" id="{059ED07B-8B78-5EC6-2A39-1471C20AC20B}"/>
                </a:ext>
              </a:extLst>
            </p:cNvPr>
            <p:cNvSpPr txBox="1">
              <a:spLocks noChangeArrowheads="1"/>
            </p:cNvSpPr>
            <p:nvPr/>
          </p:nvSpPr>
          <p:spPr bwMode="auto">
            <a:xfrm>
              <a:off x="5430997" y="50092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1,662</a:t>
              </a:r>
            </a:p>
          </p:txBody>
        </p:sp>
        <p:sp>
          <p:nvSpPr>
            <p:cNvPr id="503908" name="テキスト ボックス 111">
              <a:extLst>
                <a:ext uri="{FF2B5EF4-FFF2-40B4-BE49-F238E27FC236}">
                  <a16:creationId xmlns:a16="http://schemas.microsoft.com/office/drawing/2014/main" id="{612EA68A-DD02-10DE-1B31-DCE6590F668B}"/>
                </a:ext>
              </a:extLst>
            </p:cNvPr>
            <p:cNvSpPr txBox="1">
              <a:spLocks noChangeArrowheads="1"/>
            </p:cNvSpPr>
            <p:nvPr/>
          </p:nvSpPr>
          <p:spPr bwMode="auto">
            <a:xfrm>
              <a:off x="6102092" y="486220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2,066</a:t>
              </a:r>
            </a:p>
          </p:txBody>
        </p:sp>
        <p:sp>
          <p:nvSpPr>
            <p:cNvPr id="503909" name="テキスト ボックス 112">
              <a:extLst>
                <a:ext uri="{FF2B5EF4-FFF2-40B4-BE49-F238E27FC236}">
                  <a16:creationId xmlns:a16="http://schemas.microsoft.com/office/drawing/2014/main" id="{B588E833-886F-9280-9ACF-2BB7FD607A5C}"/>
                </a:ext>
              </a:extLst>
            </p:cNvPr>
            <p:cNvSpPr txBox="1">
              <a:spLocks noChangeArrowheads="1"/>
            </p:cNvSpPr>
            <p:nvPr/>
          </p:nvSpPr>
          <p:spPr bwMode="auto">
            <a:xfrm>
              <a:off x="6773187" y="463799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2,675</a:t>
              </a:r>
            </a:p>
          </p:txBody>
        </p:sp>
        <p:sp>
          <p:nvSpPr>
            <p:cNvPr id="503910" name="テキスト ボックス 113">
              <a:extLst>
                <a:ext uri="{FF2B5EF4-FFF2-40B4-BE49-F238E27FC236}">
                  <a16:creationId xmlns:a16="http://schemas.microsoft.com/office/drawing/2014/main" id="{D40F795B-9906-C7D3-7F09-15C9015B4D43}"/>
                </a:ext>
              </a:extLst>
            </p:cNvPr>
            <p:cNvSpPr txBox="1">
              <a:spLocks noChangeArrowheads="1"/>
            </p:cNvSpPr>
            <p:nvPr/>
          </p:nvSpPr>
          <p:spPr bwMode="auto">
            <a:xfrm>
              <a:off x="7444280" y="4530047"/>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2,989</a:t>
              </a:r>
            </a:p>
          </p:txBody>
        </p:sp>
        <p:sp>
          <p:nvSpPr>
            <p:cNvPr id="115" name="テキスト ボックス 114">
              <a:extLst>
                <a:ext uri="{FF2B5EF4-FFF2-40B4-BE49-F238E27FC236}">
                  <a16:creationId xmlns:a16="http://schemas.microsoft.com/office/drawing/2014/main" id="{00501F12-FA6D-0B48-D4C7-2ED3D4098896}"/>
                </a:ext>
              </a:extLst>
            </p:cNvPr>
            <p:cNvSpPr txBox="1"/>
            <p:nvPr/>
          </p:nvSpPr>
          <p:spPr>
            <a:xfrm>
              <a:off x="6880759" y="3025747"/>
              <a:ext cx="673025"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患者報告数</a:t>
              </a:r>
            </a:p>
          </p:txBody>
        </p:sp>
        <p:sp>
          <p:nvSpPr>
            <p:cNvPr id="116" name="テキスト ボックス 115">
              <a:extLst>
                <a:ext uri="{FF2B5EF4-FFF2-40B4-BE49-F238E27FC236}">
                  <a16:creationId xmlns:a16="http://schemas.microsoft.com/office/drawing/2014/main" id="{D8050BBC-570A-278D-648B-6C0C7CF21653}"/>
                </a:ext>
              </a:extLst>
            </p:cNvPr>
            <p:cNvSpPr txBox="1"/>
            <p:nvPr/>
          </p:nvSpPr>
          <p:spPr>
            <a:xfrm>
              <a:off x="6880759" y="3284601"/>
              <a:ext cx="1057157"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割</a:t>
              </a:r>
              <a:r>
                <a:rPr lang="ja-JP" altLang="en-US" sz="1050" spc="-400" dirty="0">
                  <a:latin typeface="Meiryo UI" panose="020B0604030504040204" pitchFamily="50" charset="-128"/>
                  <a:ea typeface="Meiryo UI" panose="020B0604030504040204" pitchFamily="50" charset="-128"/>
                  <a:cs typeface="Meiryo UI" panose="020B0604030504040204" pitchFamily="50" charset="-128"/>
                </a:rPr>
                <a:t>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a:t>
              </a:r>
            </a:p>
          </p:txBody>
        </p:sp>
      </p:grpSp>
      <p:sp>
        <p:nvSpPr>
          <p:cNvPr id="503913" name="Rectangle 105">
            <a:extLst>
              <a:ext uri="{FF2B5EF4-FFF2-40B4-BE49-F238E27FC236}">
                <a16:creationId xmlns:a16="http://schemas.microsoft.com/office/drawing/2014/main" id="{DAEFDA2D-58D3-823D-E27E-AF0DDEC60ED0}"/>
              </a:ext>
            </a:extLst>
          </p:cNvPr>
          <p:cNvSpPr>
            <a:spLocks noGrp="1" noChangeArrowheads="1"/>
          </p:cNvSpPr>
          <p:nvPr>
            <p:ph type="title" idx="4294967295"/>
          </p:nvPr>
        </p:nvSpPr>
        <p:spPr/>
        <p:txBody>
          <a:bodyPr/>
          <a:lstStyle/>
          <a:p>
            <a:r>
              <a:rPr lang="ja-JP" altLang="en-US" dirty="0"/>
              <a:t>百日咳の患者数</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CD8E277-1347-4148-AEF2-DA752D65E394}"/>
              </a:ext>
            </a:extLst>
          </p:cNvPr>
          <p:cNvSpPr>
            <a:spLocks noGrp="1" noChangeArrowheads="1"/>
          </p:cNvSpPr>
          <p:nvPr>
            <p:ph type="title" idx="4294967295"/>
          </p:nvPr>
        </p:nvSpPr>
        <p:spPr>
          <a:xfrm>
            <a:off x="1143000" y="-117475"/>
            <a:ext cx="7793038" cy="1066800"/>
          </a:xfrm>
        </p:spPr>
        <p:txBody>
          <a:bodyPr anchor="ctr">
            <a:spAutoFit/>
          </a:bodyPr>
          <a:lstStyle/>
          <a:p>
            <a:pPr eaLnBrk="1" hangingPunct="1"/>
            <a:r>
              <a:rPr lang="ja-JP" altLang="en-US" dirty="0"/>
              <a:t>抗</a:t>
            </a:r>
            <a:r>
              <a:rPr lang="en-US" altLang="ja-JP" dirty="0"/>
              <a:t>PT</a:t>
            </a:r>
            <a:r>
              <a:rPr lang="ja-JP" altLang="en-US" dirty="0"/>
              <a:t>抗体生年別陽性率</a:t>
            </a:r>
            <a:br>
              <a:rPr lang="ja-JP" altLang="en-US" dirty="0"/>
            </a:br>
            <a:r>
              <a:rPr lang="ja-JP" altLang="en-US" dirty="0"/>
              <a:t>   </a:t>
            </a:r>
            <a:r>
              <a:rPr lang="en-US" altLang="ja-JP" dirty="0"/>
              <a:t>(2008, 2013, 2018</a:t>
            </a:r>
            <a:r>
              <a:rPr lang="ja-JP" altLang="en-US" dirty="0"/>
              <a:t>年</a:t>
            </a:r>
            <a:r>
              <a:rPr lang="en-US" altLang="ja-JP" dirty="0"/>
              <a:t>)</a:t>
            </a:r>
          </a:p>
        </p:txBody>
      </p:sp>
      <p:sp>
        <p:nvSpPr>
          <p:cNvPr id="47107" name="Rectangle 3">
            <a:extLst>
              <a:ext uri="{FF2B5EF4-FFF2-40B4-BE49-F238E27FC236}">
                <a16:creationId xmlns:a16="http://schemas.microsoft.com/office/drawing/2014/main" id="{B44754EC-A966-446F-AD2E-944F604B21C3}"/>
              </a:ext>
            </a:extLst>
          </p:cNvPr>
          <p:cNvSpPr>
            <a:spLocks noGrp="1" noChangeArrowheads="1"/>
          </p:cNvSpPr>
          <p:nvPr>
            <p:ph type="body" idx="4294967295"/>
          </p:nvPr>
        </p:nvSpPr>
        <p:spPr/>
        <p:txBody>
          <a:bodyPr/>
          <a:lstStyle/>
          <a:p>
            <a:pPr eaLnBrk="1" hangingPunct="1"/>
            <a:endParaRPr lang="ja-JP" altLang="ja-JP"/>
          </a:p>
        </p:txBody>
      </p:sp>
      <p:sp>
        <p:nvSpPr>
          <p:cNvPr id="47108" name="Rectangle 5">
            <a:extLst>
              <a:ext uri="{FF2B5EF4-FFF2-40B4-BE49-F238E27FC236}">
                <a16:creationId xmlns:a16="http://schemas.microsoft.com/office/drawing/2014/main" id="{57AA0219-5DE3-4F47-B9CE-94B43045863C}"/>
              </a:ext>
            </a:extLst>
          </p:cNvPr>
          <p:cNvSpPr>
            <a:spLocks noChangeArrowheads="1"/>
          </p:cNvSpPr>
          <p:nvPr/>
        </p:nvSpPr>
        <p:spPr bwMode="auto">
          <a:xfrm>
            <a:off x="457200" y="627697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600"/>
              <a:t>出典：　国立感染症研究所　感染症流行予測事業　グラフ　百日咳</a:t>
            </a:r>
          </a:p>
          <a:p>
            <a:pPr>
              <a:spcBef>
                <a:spcPct val="0"/>
              </a:spcBef>
              <a:buClrTx/>
              <a:buSzTx/>
              <a:buFontTx/>
              <a:buNone/>
            </a:pPr>
            <a:r>
              <a:rPr lang="en-US" altLang="ja-JP" sz="1600"/>
              <a:t>https://www.niid.go.jp/niid/ja/y-graphs/8815-pertussis-yosoku-year2018.html</a:t>
            </a:r>
          </a:p>
        </p:txBody>
      </p:sp>
      <p:sp>
        <p:nvSpPr>
          <p:cNvPr id="47109" name="Rectangle 6">
            <a:extLst>
              <a:ext uri="{FF2B5EF4-FFF2-40B4-BE49-F238E27FC236}">
                <a16:creationId xmlns:a16="http://schemas.microsoft.com/office/drawing/2014/main" id="{4BB22DD5-B2FC-44E0-A1AB-326283082969}"/>
              </a:ext>
            </a:extLst>
          </p:cNvPr>
          <p:cNvSpPr>
            <a:spLocks noChangeArrowheads="1"/>
          </p:cNvSpPr>
          <p:nvPr/>
        </p:nvSpPr>
        <p:spPr bwMode="auto">
          <a:xfrm>
            <a:off x="0" y="3611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400"/>
              <a:t> </a:t>
            </a:r>
          </a:p>
        </p:txBody>
      </p:sp>
      <p:graphicFrame>
        <p:nvGraphicFramePr>
          <p:cNvPr id="47110" name="Object 8">
            <a:extLst>
              <a:ext uri="{FF2B5EF4-FFF2-40B4-BE49-F238E27FC236}">
                <a16:creationId xmlns:a16="http://schemas.microsoft.com/office/drawing/2014/main" id="{E4349A40-BED1-4406-ABAC-ADC00D416359}"/>
              </a:ext>
            </a:extLst>
          </p:cNvPr>
          <p:cNvGraphicFramePr>
            <a:graphicFrameLocks noChangeAspect="1"/>
          </p:cNvGraphicFramePr>
          <p:nvPr/>
        </p:nvGraphicFramePr>
        <p:xfrm>
          <a:off x="0" y="1238250"/>
          <a:ext cx="9144000" cy="4924425"/>
        </p:xfrm>
        <a:graphic>
          <a:graphicData uri="http://schemas.openxmlformats.org/presentationml/2006/ole">
            <mc:AlternateContent xmlns:mc="http://schemas.openxmlformats.org/markup-compatibility/2006">
              <mc:Choice xmlns:v="urn:schemas-microsoft-com:vml" Requires="v">
                <p:oleObj name="Chart" r:id="rId2" imgW="8048978" imgH="4334150" progId="Excel.Chart.8">
                  <p:embed/>
                </p:oleObj>
              </mc:Choice>
              <mc:Fallback>
                <p:oleObj name="Chart" r:id="rId2" imgW="8048978" imgH="4334150" progId="Excel.Chart.8">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0"/>
                        <a:ext cx="9144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
            <a:extLst>
              <a:ext uri="{FF2B5EF4-FFF2-40B4-BE49-F238E27FC236}">
                <a16:creationId xmlns:a16="http://schemas.microsoft.com/office/drawing/2014/main" id="{2BDE5FFD-2CDD-45F1-B358-AB80C24DEE19}"/>
              </a:ext>
            </a:extLst>
          </p:cNvPr>
          <p:cNvSpPr>
            <a:spLocks noChangeArrowheads="1"/>
          </p:cNvSpPr>
          <p:nvPr/>
        </p:nvSpPr>
        <p:spPr bwMode="auto">
          <a:xfrm>
            <a:off x="762000" y="7162800"/>
            <a:ext cx="8001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出典：　国立感染症研究所 感染症疫学センター・同細菌第二部</a:t>
            </a:r>
            <a:br>
              <a:rPr lang="ja-JP" altLang="en-US" sz="1800">
                <a:solidFill>
                  <a:srgbClr val="000000"/>
                </a:solidFill>
                <a:latin typeface="ＭＳ Ｐゴシック" panose="020B0600070205080204" pitchFamily="50" charset="-128"/>
              </a:rPr>
            </a:b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1</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7</a:t>
            </a:r>
            <a:r>
              <a:rPr lang="ja-JP" altLang="en-US" sz="1800">
                <a:solidFill>
                  <a:srgbClr val="000000"/>
                </a:solidFill>
                <a:latin typeface="ＭＳ Ｐゴシック" panose="020B0600070205080204" pitchFamily="50" charset="-128"/>
              </a:rPr>
              <a:t>日現在　（掲載日：</a:t>
            </a: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3</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27</a:t>
            </a:r>
            <a:r>
              <a:rPr lang="ja-JP" altLang="en-US" sz="1800">
                <a:solidFill>
                  <a:srgbClr val="000000"/>
                </a:solidFill>
                <a:latin typeface="ＭＳ Ｐゴシック" panose="020B0600070205080204" pitchFamily="50" charset="-128"/>
              </a:rPr>
              <a:t>日）</a:t>
            </a:r>
          </a:p>
          <a:p>
            <a:pPr eaLnBrk="1" hangingPunct="1">
              <a:spcBef>
                <a:spcPct val="0"/>
              </a:spcBef>
              <a:buClrTx/>
              <a:buSzTx/>
              <a:buFontTx/>
              <a:buNone/>
            </a:pPr>
            <a:r>
              <a:rPr lang="en-US" altLang="ja-JP" sz="1800">
                <a:solidFill>
                  <a:srgbClr val="000000"/>
                </a:solidFill>
                <a:latin typeface="ＭＳ Ｐゴシック" panose="020B0600070205080204" pitchFamily="50" charset="-128"/>
              </a:rPr>
              <a:t>https://www.niid.go.jp/niid/ja/pertussis-m/pertussis-idwrs/</a:t>
            </a:r>
          </a:p>
        </p:txBody>
      </p:sp>
      <p:sp>
        <p:nvSpPr>
          <p:cNvPr id="45059" name="Rectangle 6">
            <a:extLst>
              <a:ext uri="{FF2B5EF4-FFF2-40B4-BE49-F238E27FC236}">
                <a16:creationId xmlns:a16="http://schemas.microsoft.com/office/drawing/2014/main" id="{A442C068-FFA7-45A2-92B0-96047D916FC5}"/>
              </a:ext>
            </a:extLst>
          </p:cNvPr>
          <p:cNvSpPr>
            <a:spLocks noChangeArrowheads="1"/>
          </p:cNvSpPr>
          <p:nvPr/>
        </p:nvSpPr>
        <p:spPr bwMode="auto">
          <a:xfrm>
            <a:off x="0" y="6527800"/>
            <a:ext cx="9144000" cy="330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00"/>
              </a:solidFill>
              <a:latin typeface="Calibri" panose="020F0502020204030204" pitchFamily="34" charset="0"/>
            </a:endParaRPr>
          </a:p>
        </p:txBody>
      </p:sp>
      <p:sp>
        <p:nvSpPr>
          <p:cNvPr id="45060" name="テキスト ボックス 166">
            <a:extLst>
              <a:ext uri="{FF2B5EF4-FFF2-40B4-BE49-F238E27FC236}">
                <a16:creationId xmlns:a16="http://schemas.microsoft.com/office/drawing/2014/main" id="{84F72116-0CF0-4CB1-91FA-F8B47CA47D65}"/>
              </a:ext>
            </a:extLst>
          </p:cNvPr>
          <p:cNvSpPr txBox="1">
            <a:spLocks noChangeArrowheads="1"/>
          </p:cNvSpPr>
          <p:nvPr/>
        </p:nvSpPr>
        <p:spPr bwMode="auto">
          <a:xfrm>
            <a:off x="817563" y="8335963"/>
            <a:ext cx="735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lnSpc>
                <a:spcPct val="110000"/>
              </a:lnSpc>
              <a:spcBef>
                <a:spcPct val="0"/>
              </a:spcBef>
              <a:buClrTx/>
              <a:buSzTx/>
              <a:buFontTx/>
              <a:buNone/>
            </a:pPr>
            <a:r>
              <a:rPr lang="en-US" altLang="ja-JP" sz="1200" baseline="30000">
                <a:solidFill>
                  <a:srgbClr val="000000"/>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百日咳 感染症法に基づく医師届出ガイドライン（初版）に則った症例のみを抽出</a:t>
            </a:r>
          </a:p>
          <a:p>
            <a:pPr eaLnBrk="1" hangingPunct="1">
              <a:lnSpc>
                <a:spcPct val="110000"/>
              </a:lnSpc>
              <a:spcBef>
                <a:spcPct val="0"/>
              </a:spcBef>
              <a:buClrTx/>
              <a:buSzTx/>
              <a:buFontTx/>
              <a:buNone/>
            </a:pPr>
            <a:r>
              <a:rPr lang="en-US" altLang="ja-JP" sz="1000">
                <a:solidFill>
                  <a:srgbClr val="000000"/>
                </a:solidFill>
                <a:latin typeface="Meiryo UI" panose="020B0604030504040204" pitchFamily="50" charset="-128"/>
                <a:ea typeface="Meiryo UI" panose="020B0604030504040204" pitchFamily="50" charset="-128"/>
              </a:rPr>
              <a:t>https://www.niid.go.jp/niid/ja/id/610-disease-based/ha/pertussis/idsc/7994-pertussis-guideline-180425.html</a:t>
            </a:r>
          </a:p>
        </p:txBody>
      </p:sp>
      <p:sp>
        <p:nvSpPr>
          <p:cNvPr id="45061" name="スライド番号プレースホルダー 2">
            <a:extLst>
              <a:ext uri="{FF2B5EF4-FFF2-40B4-BE49-F238E27FC236}">
                <a16:creationId xmlns:a16="http://schemas.microsoft.com/office/drawing/2014/main" id="{12E65AA3-B249-465D-A602-92F53CE9DE84}"/>
              </a:ext>
            </a:extLst>
          </p:cNvPr>
          <p:cNvSpPr txBox="1">
            <a:spLocks noGrp="1"/>
          </p:cNvSpPr>
          <p:nvPr/>
        </p:nvSpPr>
        <p:spPr bwMode="auto">
          <a:xfrm>
            <a:off x="6994525" y="64849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fld id="{360159D8-E9BB-4631-B066-E21E8F5ABE32}" type="slidenum">
              <a:rPr lang="en-US" altLang="ja-JP" sz="1200">
                <a:solidFill>
                  <a:srgbClr val="898989"/>
                </a:solidFill>
                <a:latin typeface="Calibri" panose="020F0502020204030204" pitchFamily="34" charset="0"/>
              </a:rPr>
              <a:pPr algn="r" eaLnBrk="1" hangingPunct="1">
                <a:spcBef>
                  <a:spcPct val="0"/>
                </a:spcBef>
                <a:buClrTx/>
                <a:buSzTx/>
                <a:buFontTx/>
                <a:buNone/>
              </a:pPr>
              <a:t>36</a:t>
            </a:fld>
            <a:endParaRPr lang="en-US" altLang="ja-JP" sz="1200">
              <a:solidFill>
                <a:srgbClr val="898989"/>
              </a:solidFill>
              <a:latin typeface="Calibri" panose="020F0502020204030204" pitchFamily="34" charset="0"/>
            </a:endParaRPr>
          </a:p>
        </p:txBody>
      </p:sp>
      <p:sp>
        <p:nvSpPr>
          <p:cNvPr id="45062" name="AutoShape 6">
            <a:extLst>
              <a:ext uri="{FF2B5EF4-FFF2-40B4-BE49-F238E27FC236}">
                <a16:creationId xmlns:a16="http://schemas.microsoft.com/office/drawing/2014/main" id="{6DEDBBE1-0C65-414B-9616-6E7584F5A2D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sp>
        <p:nvSpPr>
          <p:cNvPr id="45063" name="AutoShape 7">
            <a:extLst>
              <a:ext uri="{FF2B5EF4-FFF2-40B4-BE49-F238E27FC236}">
                <a16:creationId xmlns:a16="http://schemas.microsoft.com/office/drawing/2014/main" id="{92A7911D-BDA8-498B-9B40-81F1C245E33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pic>
        <p:nvPicPr>
          <p:cNvPr id="45064" name="Picture 8">
            <a:extLst>
              <a:ext uri="{FF2B5EF4-FFF2-40B4-BE49-F238E27FC236}">
                <a16:creationId xmlns:a16="http://schemas.microsoft.com/office/drawing/2014/main" id="{07C10DD8-D975-4A88-B595-46A54FB6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0"/>
            <a:ext cx="87026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9">
            <a:extLst>
              <a:ext uri="{FF2B5EF4-FFF2-40B4-BE49-F238E27FC236}">
                <a16:creationId xmlns:a16="http://schemas.microsoft.com/office/drawing/2014/main" id="{EC6BF0F7-CFC6-4ACE-86B6-A30233565FF8}"/>
              </a:ext>
            </a:extLst>
          </p:cNvPr>
          <p:cNvSpPr>
            <a:spLocks noGrp="1" noChangeArrowheads="1"/>
          </p:cNvSpPr>
          <p:nvPr>
            <p:ph type="title" idx="4294967295"/>
          </p:nvPr>
        </p:nvSpPr>
        <p:spPr>
          <a:xfrm>
            <a:off x="1676400" y="44450"/>
            <a:ext cx="7207250" cy="641350"/>
          </a:xfrm>
        </p:spPr>
        <p:txBody>
          <a:bodyPr anchor="ctr">
            <a:spAutoFit/>
          </a:bodyPr>
          <a:lstStyle/>
          <a:p>
            <a:pPr eaLnBrk="1" hangingPunct="1"/>
            <a:r>
              <a:rPr lang="ja-JP" altLang="en-US" sz="1800" dirty="0">
                <a:solidFill>
                  <a:srgbClr val="000000"/>
                </a:solidFill>
                <a:latin typeface="ＭＳ Ｐゴシック" panose="020B0600070205080204" pitchFamily="50" charset="-128"/>
              </a:rPr>
              <a:t>百日咳症例の年齢分布　（</a:t>
            </a:r>
            <a:r>
              <a:rPr lang="en-US" altLang="ja-JP" sz="1800" b="1" dirty="0">
                <a:solidFill>
                  <a:srgbClr val="000000"/>
                </a:solidFill>
                <a:latin typeface="ＭＳ Ｐゴシック" panose="020B0600070205080204" pitchFamily="50" charset="-128"/>
              </a:rPr>
              <a:t>2018</a:t>
            </a:r>
            <a:r>
              <a:rPr lang="ja-JP" altLang="en-US" sz="1800" b="1" dirty="0">
                <a:solidFill>
                  <a:srgbClr val="000000"/>
                </a:solidFill>
                <a:latin typeface="ＭＳ Ｐゴシック" panose="020B0600070205080204" pitchFamily="50" charset="-128"/>
              </a:rPr>
              <a:t>年</a:t>
            </a:r>
            <a:r>
              <a:rPr lang="ja-JP" altLang="en-US" sz="1800" dirty="0">
                <a:solidFill>
                  <a:srgbClr val="000000"/>
                </a:solidFill>
                <a:latin typeface="ＭＳ Ｐゴシック" panose="020B0600070205080204" pitchFamily="50" charset="-128"/>
              </a:rPr>
              <a:t>第</a:t>
            </a:r>
            <a:r>
              <a:rPr lang="en-US" altLang="ja-JP" sz="1800" dirty="0">
                <a:solidFill>
                  <a:srgbClr val="000000"/>
                </a:solidFill>
                <a:latin typeface="ＭＳ Ｐゴシック" panose="020B0600070205080204" pitchFamily="50" charset="-128"/>
              </a:rPr>
              <a:t>1</a:t>
            </a:r>
            <a:r>
              <a:rPr lang="ja-JP" altLang="en-US" sz="1800" dirty="0">
                <a:solidFill>
                  <a:srgbClr val="000000"/>
                </a:solidFill>
                <a:latin typeface="ＭＳ Ｐゴシック" panose="020B0600070205080204" pitchFamily="50" charset="-128"/>
              </a:rPr>
              <a:t>週～第</a:t>
            </a:r>
            <a:r>
              <a:rPr lang="en-US" altLang="ja-JP" sz="1800" dirty="0">
                <a:solidFill>
                  <a:srgbClr val="000000"/>
                </a:solidFill>
                <a:latin typeface="ＭＳ Ｐゴシック" panose="020B0600070205080204" pitchFamily="50" charset="-128"/>
              </a:rPr>
              <a:t>52</a:t>
            </a:r>
            <a:r>
              <a:rPr lang="ja-JP" altLang="en-US" sz="1800" dirty="0">
                <a:solidFill>
                  <a:srgbClr val="000000"/>
                </a:solidFill>
                <a:latin typeface="ＭＳ Ｐゴシック" panose="020B0600070205080204" pitchFamily="50" charset="-128"/>
              </a:rPr>
              <a:t>週）</a:t>
            </a:r>
            <a:br>
              <a:rPr lang="ja-JP" altLang="en-US" sz="1800" dirty="0">
                <a:solidFill>
                  <a:srgbClr val="000000"/>
                </a:solidFill>
                <a:latin typeface="ＭＳ Ｐゴシック" panose="020B0600070205080204" pitchFamily="50" charset="-128"/>
              </a:rPr>
            </a:br>
            <a:r>
              <a:rPr lang="ja-JP" altLang="en-US" sz="1800" dirty="0">
                <a:solidFill>
                  <a:srgbClr val="000000"/>
                </a:solidFill>
                <a:latin typeface="ＭＳ Ｐゴシック" panose="020B0600070205080204" pitchFamily="50" charset="-128"/>
              </a:rPr>
              <a:t>　　　　　</a:t>
            </a:r>
            <a:r>
              <a:rPr lang="en-US" altLang="ja-JP" sz="1800" dirty="0">
                <a:solidFill>
                  <a:srgbClr val="000000"/>
                </a:solidFill>
                <a:latin typeface="ＭＳ Ｐゴシック" panose="020B0600070205080204" pitchFamily="50" charset="-128"/>
              </a:rPr>
              <a:t>(n=11,190*)</a:t>
            </a:r>
            <a:r>
              <a:rPr lang="en-US" altLang="ja-JP" sz="1800" dirty="0"/>
              <a:t> </a:t>
            </a:r>
          </a:p>
        </p:txBody>
      </p:sp>
      <p:sp>
        <p:nvSpPr>
          <p:cNvPr id="45066" name="Rectangle 11">
            <a:extLst>
              <a:ext uri="{FF2B5EF4-FFF2-40B4-BE49-F238E27FC236}">
                <a16:creationId xmlns:a16="http://schemas.microsoft.com/office/drawing/2014/main" id="{732EF3DC-B53C-42D7-93C9-0CC4C32F0B64}"/>
              </a:ext>
            </a:extLst>
          </p:cNvPr>
          <p:cNvSpPr>
            <a:spLocks noChangeArrowheads="1"/>
          </p:cNvSpPr>
          <p:nvPr/>
        </p:nvSpPr>
        <p:spPr bwMode="auto">
          <a:xfrm>
            <a:off x="0" y="3429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0000"/>
                </a:solidFill>
                <a:latin typeface="ＭＳ Ｐゴシック" panose="020B0600070205080204" pitchFamily="50" charset="-128"/>
              </a:rPr>
              <a:t> </a:t>
            </a:r>
          </a:p>
        </p:txBody>
      </p:sp>
      <p:graphicFrame>
        <p:nvGraphicFramePr>
          <p:cNvPr id="45067" name="Object 13">
            <a:extLst>
              <a:ext uri="{FF2B5EF4-FFF2-40B4-BE49-F238E27FC236}">
                <a16:creationId xmlns:a16="http://schemas.microsoft.com/office/drawing/2014/main" id="{4DFF61CE-5FA4-4B9E-84E0-650E4DED111B}"/>
              </a:ext>
            </a:extLst>
          </p:cNvPr>
          <p:cNvGraphicFramePr>
            <a:graphicFrameLocks noChangeAspect="1"/>
          </p:cNvGraphicFramePr>
          <p:nvPr/>
        </p:nvGraphicFramePr>
        <p:xfrm>
          <a:off x="838200" y="3276600"/>
          <a:ext cx="6705600" cy="3048000"/>
        </p:xfrm>
        <a:graphic>
          <a:graphicData uri="http://schemas.openxmlformats.org/presentationml/2006/ole">
            <mc:AlternateContent xmlns:mc="http://schemas.openxmlformats.org/markup-compatibility/2006">
              <mc:Choice xmlns:v="urn:schemas-microsoft-com:vml" Requires="v">
                <p:oleObj name="Chart" r:id="rId4" imgW="5943953" imgH="4467698" progId="Excel.Chart.8">
                  <p:embed/>
                </p:oleObj>
              </mc:Choice>
              <mc:Fallback>
                <p:oleObj name="Chart" r:id="rId4" imgW="5943953" imgH="4467698" progId="Excel.Chart.8">
                  <p:embed/>
                  <p:pic>
                    <p:nvPicPr>
                      <p:cNvPr id="45067" name="Object 13">
                        <a:extLst>
                          <a:ext uri="{FF2B5EF4-FFF2-40B4-BE49-F238E27FC236}">
                            <a16:creationId xmlns:a16="http://schemas.microsoft.com/office/drawing/2014/main" id="{4DFF61CE-5FA4-4B9E-84E0-650E4DED1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76600"/>
                        <a:ext cx="6705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8" name="Rectangle 26">
            <a:extLst>
              <a:ext uri="{FF2B5EF4-FFF2-40B4-BE49-F238E27FC236}">
                <a16:creationId xmlns:a16="http://schemas.microsoft.com/office/drawing/2014/main" id="{DFD8CA17-1409-4019-B2F9-1A4FD8B631C8}"/>
              </a:ext>
            </a:extLst>
          </p:cNvPr>
          <p:cNvSpPr>
            <a:spLocks noChangeArrowheads="1"/>
          </p:cNvSpPr>
          <p:nvPr/>
        </p:nvSpPr>
        <p:spPr bwMode="auto">
          <a:xfrm>
            <a:off x="5334000" y="457200"/>
            <a:ext cx="3327400" cy="323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zh-TW" altLang="en-US" sz="1500" b="1">
                <a:solidFill>
                  <a:srgbClr val="000000"/>
                </a:solidFill>
                <a:latin typeface="Meiryo UI" panose="020B0604030504040204" pitchFamily="50" charset="-128"/>
                <a:ea typeface="Meiryo UI" panose="020B0604030504040204" pitchFamily="50" charset="-128"/>
              </a:rPr>
              <a:t>年齢中央値：</a:t>
            </a:r>
            <a:r>
              <a:rPr lang="en-US" altLang="zh-TW" sz="1500" b="1">
                <a:solidFill>
                  <a:srgbClr val="000000"/>
                </a:solidFill>
                <a:latin typeface="Meiryo UI" panose="020B0604030504040204" pitchFamily="50" charset="-128"/>
                <a:ea typeface="Meiryo UI" panose="020B0604030504040204" pitchFamily="50" charset="-128"/>
              </a:rPr>
              <a:t>11</a:t>
            </a:r>
            <a:r>
              <a:rPr lang="zh-TW" altLang="en-US" sz="1500" b="1">
                <a:solidFill>
                  <a:srgbClr val="000000"/>
                </a:solidFill>
                <a:latin typeface="Meiryo UI" panose="020B0604030504040204" pitchFamily="50" charset="-128"/>
                <a:ea typeface="Meiryo UI" panose="020B0604030504040204" pitchFamily="50" charset="-128"/>
              </a:rPr>
              <a:t>歳</a:t>
            </a:r>
            <a:r>
              <a:rPr lang="ja-JP" altLang="en-US" sz="1500" b="1">
                <a:solidFill>
                  <a:srgbClr val="000000"/>
                </a:solidFill>
                <a:latin typeface="Meiryo UI" panose="020B0604030504040204" pitchFamily="50" charset="-128"/>
                <a:ea typeface="Meiryo UI" panose="020B0604030504040204" pitchFamily="50" charset="-128"/>
              </a:rPr>
              <a:t>　　</a:t>
            </a:r>
            <a:r>
              <a:rPr lang="zh-TW" altLang="en-US" sz="1500" b="1">
                <a:solidFill>
                  <a:srgbClr val="000000"/>
                </a:solidFill>
                <a:latin typeface="Meiryo UI" panose="020B0604030504040204" pitchFamily="50" charset="-128"/>
                <a:ea typeface="Meiryo UI" panose="020B0604030504040204" pitchFamily="50" charset="-128"/>
              </a:rPr>
              <a:t>範囲：</a:t>
            </a:r>
            <a:r>
              <a:rPr lang="en-US" altLang="zh-TW" sz="1500" b="1">
                <a:solidFill>
                  <a:srgbClr val="000000"/>
                </a:solidFill>
                <a:latin typeface="Meiryo UI" panose="020B0604030504040204" pitchFamily="50" charset="-128"/>
                <a:ea typeface="Meiryo UI" panose="020B0604030504040204" pitchFamily="50" charset="-128"/>
              </a:rPr>
              <a:t>0-91</a:t>
            </a:r>
            <a:r>
              <a:rPr lang="zh-TW" altLang="en-US" sz="1500" b="1">
                <a:solidFill>
                  <a:srgbClr val="000000"/>
                </a:solidFill>
                <a:latin typeface="Meiryo UI" panose="020B0604030504040204" pitchFamily="50" charset="-128"/>
                <a:ea typeface="Meiryo UI" panose="020B0604030504040204" pitchFamily="50" charset="-128"/>
              </a:rPr>
              <a:t>歳</a:t>
            </a:r>
            <a:endParaRPr lang="ja-JP" altLang="en-US" sz="1500" b="1">
              <a:solidFill>
                <a:srgbClr val="000000"/>
              </a:solidFill>
              <a:latin typeface="Meiryo UI" panose="020B0604030504040204" pitchFamily="50" charset="-128"/>
              <a:ea typeface="Meiryo UI" panose="020B0604030504040204" pitchFamily="50" charset="-128"/>
            </a:endParaRPr>
          </a:p>
        </p:txBody>
      </p:sp>
      <p:sp>
        <p:nvSpPr>
          <p:cNvPr id="45069" name="Line 14">
            <a:extLst>
              <a:ext uri="{FF2B5EF4-FFF2-40B4-BE49-F238E27FC236}">
                <a16:creationId xmlns:a16="http://schemas.microsoft.com/office/drawing/2014/main" id="{6BA2F9C2-DD0E-42AC-96AC-F030F7D24AF8}"/>
              </a:ext>
            </a:extLst>
          </p:cNvPr>
          <p:cNvSpPr>
            <a:spLocks noChangeShapeType="1"/>
          </p:cNvSpPr>
          <p:nvPr/>
        </p:nvSpPr>
        <p:spPr bwMode="auto">
          <a:xfrm>
            <a:off x="15240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0" name="Line 15">
            <a:extLst>
              <a:ext uri="{FF2B5EF4-FFF2-40B4-BE49-F238E27FC236}">
                <a16:creationId xmlns:a16="http://schemas.microsoft.com/office/drawing/2014/main" id="{0CF7DA97-C704-41B4-B2E7-DB9E0BCE9AE8}"/>
              </a:ext>
            </a:extLst>
          </p:cNvPr>
          <p:cNvSpPr>
            <a:spLocks noChangeShapeType="1"/>
          </p:cNvSpPr>
          <p:nvPr/>
        </p:nvSpPr>
        <p:spPr bwMode="auto">
          <a:xfrm>
            <a:off x="71628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1" name="Rectangle 9">
            <a:extLst>
              <a:ext uri="{FF2B5EF4-FFF2-40B4-BE49-F238E27FC236}">
                <a16:creationId xmlns:a16="http://schemas.microsoft.com/office/drawing/2014/main" id="{C2859970-0BB9-4B36-A456-6FC3454420C9}"/>
              </a:ext>
            </a:extLst>
          </p:cNvPr>
          <p:cNvSpPr>
            <a:spLocks noChangeArrowheads="1"/>
          </p:cNvSpPr>
          <p:nvPr/>
        </p:nvSpPr>
        <p:spPr bwMode="auto">
          <a:xfrm>
            <a:off x="1905000" y="324485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抗</a:t>
            </a:r>
            <a:r>
              <a:rPr lang="en-US" altLang="ja-JP" sz="1800">
                <a:solidFill>
                  <a:srgbClr val="000000"/>
                </a:solidFill>
                <a:latin typeface="ＭＳ Ｐゴシック" panose="020B0600070205080204" pitchFamily="50" charset="-128"/>
              </a:rPr>
              <a:t>PT</a:t>
            </a:r>
            <a:r>
              <a:rPr lang="ja-JP" altLang="en-US" sz="1800">
                <a:solidFill>
                  <a:srgbClr val="000000"/>
                </a:solidFill>
                <a:latin typeface="ＭＳ Ｐゴシック" panose="020B0600070205080204" pitchFamily="50" charset="-128"/>
              </a:rPr>
              <a:t>抗体の年齢別陽性率</a:t>
            </a:r>
            <a:r>
              <a:rPr lang="ja-JP" altLang="en-US" sz="1800">
                <a:solidFill>
                  <a:schemeClr val="tx2"/>
                </a:solidFill>
              </a:rPr>
              <a:t> </a:t>
            </a:r>
          </a:p>
        </p:txBody>
      </p:sp>
      <p:sp>
        <p:nvSpPr>
          <p:cNvPr id="45072" name="Rectangle 17">
            <a:extLst>
              <a:ext uri="{FF2B5EF4-FFF2-40B4-BE49-F238E27FC236}">
                <a16:creationId xmlns:a16="http://schemas.microsoft.com/office/drawing/2014/main" id="{386015A9-200B-4B37-A5C1-AA9A02FEB856}"/>
              </a:ext>
            </a:extLst>
          </p:cNvPr>
          <p:cNvSpPr>
            <a:spLocks noChangeArrowheads="1"/>
          </p:cNvSpPr>
          <p:nvPr/>
        </p:nvSpPr>
        <p:spPr bwMode="auto">
          <a:xfrm>
            <a:off x="2057400" y="6308725"/>
            <a:ext cx="6781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50000"/>
              </a:spcBef>
              <a:buClrTx/>
              <a:buSzTx/>
              <a:buFontTx/>
              <a:buNone/>
            </a:pPr>
            <a:r>
              <a:rPr lang="ja-JP" altLang="en-US" sz="1200"/>
              <a:t>出典：　国立感染症研究所　感染症流行予測事業　グラフ　百日咳</a:t>
            </a:r>
          </a:p>
          <a:p>
            <a:pPr>
              <a:spcBef>
                <a:spcPct val="50000"/>
              </a:spcBef>
              <a:buClrTx/>
              <a:buSzTx/>
              <a:buFontTx/>
              <a:buNone/>
            </a:pPr>
            <a:r>
              <a:rPr lang="en-US" altLang="ja-JP" sz="1200"/>
              <a:t>https://www.niid.go.jp/niid/ja/y-graphs/8815-pertussis-yosoku-year2018.html</a:t>
            </a:r>
          </a:p>
        </p:txBody>
      </p:sp>
      <p:sp>
        <p:nvSpPr>
          <p:cNvPr id="45073" name="Text Box 18">
            <a:extLst>
              <a:ext uri="{FF2B5EF4-FFF2-40B4-BE49-F238E27FC236}">
                <a16:creationId xmlns:a16="http://schemas.microsoft.com/office/drawing/2014/main" id="{4E3B47DC-5935-48B7-B3D7-C5CF3EA4B557}"/>
              </a:ext>
            </a:extLst>
          </p:cNvPr>
          <p:cNvSpPr txBox="1">
            <a:spLocks noChangeArrowheads="1"/>
          </p:cNvSpPr>
          <p:nvPr/>
        </p:nvSpPr>
        <p:spPr bwMode="auto">
          <a:xfrm>
            <a:off x="7223125" y="5764213"/>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a:t>年齢</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24">
            <a:extLst>
              <a:ext uri="{FF2B5EF4-FFF2-40B4-BE49-F238E27FC236}">
                <a16:creationId xmlns:a16="http://schemas.microsoft.com/office/drawing/2014/main" id="{7B56397D-F159-4CC1-BA20-760A88279882}"/>
              </a:ext>
            </a:extLst>
          </p:cNvPr>
          <p:cNvGrpSpPr>
            <a:grpSpLocks/>
          </p:cNvGrpSpPr>
          <p:nvPr/>
        </p:nvGrpSpPr>
        <p:grpSpPr bwMode="auto">
          <a:xfrm>
            <a:off x="973138" y="1439863"/>
            <a:ext cx="7200900" cy="3582987"/>
            <a:chOff x="962025" y="4805363"/>
            <a:chExt cx="7200900" cy="2927625"/>
          </a:xfrm>
        </p:grpSpPr>
        <p:grpSp>
          <p:nvGrpSpPr>
            <p:cNvPr id="36871" name="グループ化 11">
              <a:extLst>
                <a:ext uri="{FF2B5EF4-FFF2-40B4-BE49-F238E27FC236}">
                  <a16:creationId xmlns:a16="http://schemas.microsoft.com/office/drawing/2014/main" id="{F2B7B91C-75A1-43E3-B3EA-06B37D1337D4}"/>
                </a:ext>
              </a:extLst>
            </p:cNvPr>
            <p:cNvGrpSpPr>
              <a:grpSpLocks/>
            </p:cNvGrpSpPr>
            <p:nvPr/>
          </p:nvGrpSpPr>
          <p:grpSpPr bwMode="auto">
            <a:xfrm>
              <a:off x="962025" y="4805363"/>
              <a:ext cx="7200900" cy="2927625"/>
              <a:chOff x="962025" y="4805363"/>
              <a:chExt cx="7200900" cy="2927625"/>
            </a:xfrm>
          </p:grpSpPr>
          <p:sp>
            <p:nvSpPr>
              <p:cNvPr id="2" name="正方形/長方形 1">
                <a:extLst>
                  <a:ext uri="{FF2B5EF4-FFF2-40B4-BE49-F238E27FC236}">
                    <a16:creationId xmlns:a16="http://schemas.microsoft.com/office/drawing/2014/main" id="{E0F57BFC-2CC3-40FD-A09D-F6262A4CBDA9}"/>
                  </a:ext>
                </a:extLst>
              </p:cNvPr>
              <p:cNvSpPr/>
              <p:nvPr/>
            </p:nvSpPr>
            <p:spPr bwMode="auto">
              <a:xfrm>
                <a:off x="962025" y="5062195"/>
                <a:ext cx="7200900" cy="1208926"/>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7" name="正方形/長方形 6">
                <a:extLst>
                  <a:ext uri="{FF2B5EF4-FFF2-40B4-BE49-F238E27FC236}">
                    <a16:creationId xmlns:a16="http://schemas.microsoft.com/office/drawing/2014/main" id="{56B48B27-DB32-409A-97B5-17064C5A93BC}"/>
                  </a:ext>
                </a:extLst>
              </p:cNvPr>
              <p:cNvSpPr/>
              <p:nvPr/>
            </p:nvSpPr>
            <p:spPr bwMode="auto">
              <a:xfrm>
                <a:off x="962025" y="6385269"/>
                <a:ext cx="7200900" cy="1211521"/>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36894" name="正方形/長方形 2">
                <a:extLst>
                  <a:ext uri="{FF2B5EF4-FFF2-40B4-BE49-F238E27FC236}">
                    <a16:creationId xmlns:a16="http://schemas.microsoft.com/office/drawing/2014/main" id="{251F69A7-EFD7-45F9-AF07-F532B40EB751}"/>
                  </a:ext>
                </a:extLst>
              </p:cNvPr>
              <p:cNvSpPr>
                <a:spLocks noChangeArrowheads="1"/>
              </p:cNvSpPr>
              <p:nvPr/>
            </p:nvSpPr>
            <p:spPr bwMode="auto">
              <a:xfrm>
                <a:off x="235267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5" name="正方形/長方形 8">
                <a:extLst>
                  <a:ext uri="{FF2B5EF4-FFF2-40B4-BE49-F238E27FC236}">
                    <a16:creationId xmlns:a16="http://schemas.microsoft.com/office/drawing/2014/main" id="{D85A4B93-714A-4937-B679-576FB92180FC}"/>
                  </a:ext>
                </a:extLst>
              </p:cNvPr>
              <p:cNvSpPr>
                <a:spLocks noChangeArrowheads="1"/>
              </p:cNvSpPr>
              <p:nvPr/>
            </p:nvSpPr>
            <p:spPr bwMode="auto">
              <a:xfrm>
                <a:off x="369570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6" name="正方形/長方形 9">
                <a:extLst>
                  <a:ext uri="{FF2B5EF4-FFF2-40B4-BE49-F238E27FC236}">
                    <a16:creationId xmlns:a16="http://schemas.microsoft.com/office/drawing/2014/main" id="{20BD9DF9-8543-453F-8170-E6A109824752}"/>
                  </a:ext>
                </a:extLst>
              </p:cNvPr>
              <p:cNvSpPr>
                <a:spLocks noChangeArrowheads="1"/>
              </p:cNvSpPr>
              <p:nvPr/>
            </p:nvSpPr>
            <p:spPr bwMode="auto">
              <a:xfrm>
                <a:off x="503872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7" name="正方形/長方形 10">
                <a:extLst>
                  <a:ext uri="{FF2B5EF4-FFF2-40B4-BE49-F238E27FC236}">
                    <a16:creationId xmlns:a16="http://schemas.microsoft.com/office/drawing/2014/main" id="{87DDED89-4EFD-4B14-B2BB-AB5908AB076F}"/>
                  </a:ext>
                </a:extLst>
              </p:cNvPr>
              <p:cNvSpPr>
                <a:spLocks noChangeArrowheads="1"/>
              </p:cNvSpPr>
              <p:nvPr/>
            </p:nvSpPr>
            <p:spPr bwMode="auto">
              <a:xfrm>
                <a:off x="638175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8" name="テキスト ボックス 3">
                <a:extLst>
                  <a:ext uri="{FF2B5EF4-FFF2-40B4-BE49-F238E27FC236}">
                    <a16:creationId xmlns:a16="http://schemas.microsoft.com/office/drawing/2014/main" id="{BAD2C133-B947-40E2-B199-119CF41C6226}"/>
                  </a:ext>
                </a:extLst>
              </p:cNvPr>
              <p:cNvSpPr txBox="1">
                <a:spLocks noChangeArrowheads="1"/>
              </p:cNvSpPr>
              <p:nvPr/>
            </p:nvSpPr>
            <p:spPr bwMode="auto">
              <a:xfrm>
                <a:off x="235267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3</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か月</a:t>
                </a:r>
              </a:p>
            </p:txBody>
          </p:sp>
          <p:sp>
            <p:nvSpPr>
              <p:cNvPr id="36899" name="テキスト ボックス 12">
                <a:extLst>
                  <a:ext uri="{FF2B5EF4-FFF2-40B4-BE49-F238E27FC236}">
                    <a16:creationId xmlns:a16="http://schemas.microsoft.com/office/drawing/2014/main" id="{C4053AD7-A0F5-490F-B4F2-EA31A670ED15}"/>
                  </a:ext>
                </a:extLst>
              </p:cNvPr>
              <p:cNvSpPr txBox="1">
                <a:spLocks noChangeArrowheads="1"/>
              </p:cNvSpPr>
              <p:nvPr/>
            </p:nvSpPr>
            <p:spPr bwMode="auto">
              <a:xfrm>
                <a:off x="369570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0" name="テキスト ボックス 14">
                <a:extLst>
                  <a:ext uri="{FF2B5EF4-FFF2-40B4-BE49-F238E27FC236}">
                    <a16:creationId xmlns:a16="http://schemas.microsoft.com/office/drawing/2014/main" id="{3B22A20D-F768-4BD4-B689-F6838137226D}"/>
                  </a:ext>
                </a:extLst>
              </p:cNvPr>
              <p:cNvSpPr txBox="1">
                <a:spLocks noChangeArrowheads="1"/>
              </p:cNvSpPr>
              <p:nvPr/>
            </p:nvSpPr>
            <p:spPr bwMode="auto">
              <a:xfrm>
                <a:off x="503872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4</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1" name="テキスト ボックス 15">
                <a:extLst>
                  <a:ext uri="{FF2B5EF4-FFF2-40B4-BE49-F238E27FC236}">
                    <a16:creationId xmlns:a16="http://schemas.microsoft.com/office/drawing/2014/main" id="{CE6989BE-F471-4D52-90C2-6AF828A7AFAA}"/>
                  </a:ext>
                </a:extLst>
              </p:cNvPr>
              <p:cNvSpPr txBox="1">
                <a:spLocks noChangeArrowheads="1"/>
              </p:cNvSpPr>
              <p:nvPr/>
            </p:nvSpPr>
            <p:spPr bwMode="auto">
              <a:xfrm>
                <a:off x="638175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12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2" name="テキスト ボックス 5">
                <a:extLst>
                  <a:ext uri="{FF2B5EF4-FFF2-40B4-BE49-F238E27FC236}">
                    <a16:creationId xmlns:a16="http://schemas.microsoft.com/office/drawing/2014/main" id="{5CE7C782-54F3-45AD-8EE1-5D8550AE804C}"/>
                  </a:ext>
                </a:extLst>
              </p:cNvPr>
              <p:cNvSpPr txBox="1">
                <a:spLocks noChangeArrowheads="1"/>
              </p:cNvSpPr>
              <p:nvPr/>
            </p:nvSpPr>
            <p:spPr bwMode="auto">
              <a:xfrm>
                <a:off x="1419225" y="5823611"/>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米国</a:t>
                </a:r>
              </a:p>
            </p:txBody>
          </p:sp>
          <p:sp>
            <p:nvSpPr>
              <p:cNvPr id="36903" name="テキスト ボックス 16">
                <a:extLst>
                  <a:ext uri="{FF2B5EF4-FFF2-40B4-BE49-F238E27FC236}">
                    <a16:creationId xmlns:a16="http://schemas.microsoft.com/office/drawing/2014/main" id="{15FC485D-0943-4D51-8DB6-461D5D7C6BDF}"/>
                  </a:ext>
                </a:extLst>
              </p:cNvPr>
              <p:cNvSpPr txBox="1">
                <a:spLocks noChangeArrowheads="1"/>
              </p:cNvSpPr>
              <p:nvPr/>
            </p:nvSpPr>
            <p:spPr bwMode="auto">
              <a:xfrm>
                <a:off x="1419225" y="7090908"/>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日本</a:t>
                </a:r>
              </a:p>
            </p:txBody>
          </p:sp>
          <p:sp>
            <p:nvSpPr>
              <p:cNvPr id="36904" name="テキスト ボックス 17">
                <a:extLst>
                  <a:ext uri="{FF2B5EF4-FFF2-40B4-BE49-F238E27FC236}">
                    <a16:creationId xmlns:a16="http://schemas.microsoft.com/office/drawing/2014/main" id="{7ACBB6BA-C599-4498-94F0-A3F219BA31DF}"/>
                  </a:ext>
                </a:extLst>
              </p:cNvPr>
              <p:cNvSpPr txBox="1">
                <a:spLocks noChangeArrowheads="1"/>
              </p:cNvSpPr>
              <p:nvPr/>
            </p:nvSpPr>
            <p:spPr bwMode="auto">
              <a:xfrm>
                <a:off x="2514600"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5" name="テキスト ボックス 18">
                <a:extLst>
                  <a:ext uri="{FF2B5EF4-FFF2-40B4-BE49-F238E27FC236}">
                    <a16:creationId xmlns:a16="http://schemas.microsoft.com/office/drawing/2014/main" id="{D2C8E9F3-C522-4829-9BAC-F9A04A8C0F7E}"/>
                  </a:ext>
                </a:extLst>
              </p:cNvPr>
              <p:cNvSpPr txBox="1">
                <a:spLocks noChangeArrowheads="1"/>
              </p:cNvSpPr>
              <p:nvPr/>
            </p:nvSpPr>
            <p:spPr bwMode="auto">
              <a:xfrm>
                <a:off x="384333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6" name="テキスト ボックス 19">
                <a:extLst>
                  <a:ext uri="{FF2B5EF4-FFF2-40B4-BE49-F238E27FC236}">
                    <a16:creationId xmlns:a16="http://schemas.microsoft.com/office/drawing/2014/main" id="{93A7F640-033A-4EF0-BF3F-C7384F6548E1}"/>
                  </a:ext>
                </a:extLst>
              </p:cNvPr>
              <p:cNvSpPr txBox="1">
                <a:spLocks noChangeArrowheads="1"/>
              </p:cNvSpPr>
              <p:nvPr/>
            </p:nvSpPr>
            <p:spPr bwMode="auto">
              <a:xfrm>
                <a:off x="5186363"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7" name="テキスト ボックス 20">
                <a:extLst>
                  <a:ext uri="{FF2B5EF4-FFF2-40B4-BE49-F238E27FC236}">
                    <a16:creationId xmlns:a16="http://schemas.microsoft.com/office/drawing/2014/main" id="{A2F774CD-AB9A-4681-8724-7FB4A20AF6D9}"/>
                  </a:ext>
                </a:extLst>
              </p:cNvPr>
              <p:cNvSpPr txBox="1">
                <a:spLocks noChangeArrowheads="1"/>
              </p:cNvSpPr>
              <p:nvPr/>
            </p:nvSpPr>
            <p:spPr bwMode="auto">
              <a:xfrm>
                <a:off x="652938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a:solidFill>
                      <a:srgbClr val="000000"/>
                    </a:solidFill>
                    <a:latin typeface="Meiryo UI" panose="020B0604030504040204" pitchFamily="50" charset="-128"/>
                    <a:ea typeface="Meiryo UI" panose="020B0604030504040204" pitchFamily="50" charset="-128"/>
                  </a:rPr>
                  <a:t>Ｔ</a:t>
                </a:r>
                <a:r>
                  <a:rPr lang="en-US" altLang="ja-JP" sz="1600" b="1">
                    <a:solidFill>
                      <a:srgbClr val="000000"/>
                    </a:solidFill>
                    <a:latin typeface="Meiryo UI" panose="020B0604030504040204" pitchFamily="50" charset="-128"/>
                    <a:ea typeface="Meiryo UI" panose="020B0604030504040204" pitchFamily="50" charset="-128"/>
                  </a:rPr>
                  <a:t>dap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8" name="テキスト ボックス 21">
                <a:extLst>
                  <a:ext uri="{FF2B5EF4-FFF2-40B4-BE49-F238E27FC236}">
                    <a16:creationId xmlns:a16="http://schemas.microsoft.com/office/drawing/2014/main" id="{E267DDE8-ADAC-43C5-A54D-ADE839A1358F}"/>
                  </a:ext>
                </a:extLst>
              </p:cNvPr>
              <p:cNvSpPr txBox="1">
                <a:spLocks noChangeArrowheads="1"/>
              </p:cNvSpPr>
              <p:nvPr/>
            </p:nvSpPr>
            <p:spPr bwMode="auto">
              <a:xfrm>
                <a:off x="2514600" y="7226329"/>
                <a:ext cx="965200" cy="47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9" name="テキスト ボックス 22">
                <a:extLst>
                  <a:ext uri="{FF2B5EF4-FFF2-40B4-BE49-F238E27FC236}">
                    <a16:creationId xmlns:a16="http://schemas.microsoft.com/office/drawing/2014/main" id="{C4D2E8C0-BDE1-4AE6-82EA-168EC2CCBD94}"/>
                  </a:ext>
                </a:extLst>
              </p:cNvPr>
              <p:cNvSpPr txBox="1">
                <a:spLocks noChangeArrowheads="1"/>
              </p:cNvSpPr>
              <p:nvPr/>
            </p:nvSpPr>
            <p:spPr bwMode="auto">
              <a:xfrm>
                <a:off x="3843338" y="7234234"/>
                <a:ext cx="965200" cy="4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10" name="テキスト ボックス 23">
                <a:extLst>
                  <a:ext uri="{FF2B5EF4-FFF2-40B4-BE49-F238E27FC236}">
                    <a16:creationId xmlns:a16="http://schemas.microsoft.com/office/drawing/2014/main" id="{A392BA01-1F27-479A-BB5F-F78793EC877C}"/>
                  </a:ext>
                </a:extLst>
              </p:cNvPr>
              <p:cNvSpPr txBox="1">
                <a:spLocks noChangeArrowheads="1"/>
              </p:cNvSpPr>
              <p:nvPr/>
            </p:nvSpPr>
            <p:spPr bwMode="auto">
              <a:xfrm>
                <a:off x="6681788" y="7216730"/>
                <a:ext cx="482600" cy="4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a:solidFill>
                      <a:srgbClr val="000000"/>
                    </a:solidFill>
                    <a:latin typeface="Meiryo UI" panose="020B0604030504040204" pitchFamily="50" charset="-128"/>
                    <a:ea typeface="Meiryo UI" panose="020B0604030504040204" pitchFamily="50" charset="-128"/>
                  </a:rPr>
                  <a:t>DT</a:t>
                </a:r>
                <a:r>
                  <a:rPr lang="ja-JP" altLang="en-US" sz="1800" b="1">
                    <a:solidFill>
                      <a:srgbClr val="000000"/>
                    </a:solidFill>
                    <a:latin typeface="Meiryo UI" panose="020B0604030504040204" pitchFamily="50" charset="-128"/>
                    <a:ea typeface="Meiryo UI" panose="020B0604030504040204" pitchFamily="50" charset="-128"/>
                  </a:rPr>
                  <a:t>　</a:t>
                </a:r>
              </a:p>
            </p:txBody>
          </p:sp>
        </p:grpSp>
        <p:pic>
          <p:nvPicPr>
            <p:cNvPr id="36872" name="Picture 3">
              <a:extLst>
                <a:ext uri="{FF2B5EF4-FFF2-40B4-BE49-F238E27FC236}">
                  <a16:creationId xmlns:a16="http://schemas.microsoft.com/office/drawing/2014/main" id="{F2000599-2FC4-4D0E-810E-9965120F3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5524500"/>
              <a:ext cx="542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
              <a:extLst>
                <a:ext uri="{FF2B5EF4-FFF2-40B4-BE49-F238E27FC236}">
                  <a16:creationId xmlns:a16="http://schemas.microsoft.com/office/drawing/2014/main" id="{C028D9F0-1FFB-4B39-B962-FDFEC3BF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942" y="5286375"/>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5">
              <a:extLst>
                <a:ext uri="{FF2B5EF4-FFF2-40B4-BE49-F238E27FC236}">
                  <a16:creationId xmlns:a16="http://schemas.microsoft.com/office/drawing/2014/main" id="{CCC288D9-6C2D-41F8-ADA6-BA101F56F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012" y="5283200"/>
              <a:ext cx="5794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6">
              <a:extLst>
                <a:ext uri="{FF2B5EF4-FFF2-40B4-BE49-F238E27FC236}">
                  <a16:creationId xmlns:a16="http://schemas.microsoft.com/office/drawing/2014/main" id="{100AE901-337E-4008-B0A1-6674D585D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6763" y="5283597"/>
              <a:ext cx="585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7">
              <a:extLst>
                <a:ext uri="{FF2B5EF4-FFF2-40B4-BE49-F238E27FC236}">
                  <a16:creationId xmlns:a16="http://schemas.microsoft.com/office/drawing/2014/main" id="{F9AF85EC-4ED3-486C-AAB9-2F757D0F6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3044" y="5293122"/>
              <a:ext cx="5794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8">
              <a:extLst>
                <a:ext uri="{FF2B5EF4-FFF2-40B4-BE49-F238E27FC236}">
                  <a16:creationId xmlns:a16="http://schemas.microsoft.com/office/drawing/2014/main" id="{D43975C3-13DD-4B70-9A7C-E6FDBD753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224" y="6713538"/>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9">
              <a:extLst>
                <a:ext uri="{FF2B5EF4-FFF2-40B4-BE49-F238E27FC236}">
                  <a16:creationId xmlns:a16="http://schemas.microsoft.com/office/drawing/2014/main" id="{7918CF84-C93E-4FEE-8181-1862E7F0F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3085" y="6610350"/>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0">
              <a:extLst>
                <a:ext uri="{FF2B5EF4-FFF2-40B4-BE49-F238E27FC236}">
                  <a16:creationId xmlns:a16="http://schemas.microsoft.com/office/drawing/2014/main" id="{0D4CE3EB-BFD6-4911-B800-2B750FFFAA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0962" y="6610350"/>
              <a:ext cx="5794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1">
              <a:extLst>
                <a:ext uri="{FF2B5EF4-FFF2-40B4-BE49-F238E27FC236}">
                  <a16:creationId xmlns:a16="http://schemas.microsoft.com/office/drawing/2014/main" id="{D12C66E0-14F7-4B72-A32C-EA66731861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4713" y="6607175"/>
              <a:ext cx="5794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2">
              <a:extLst>
                <a:ext uri="{FF2B5EF4-FFF2-40B4-BE49-F238E27FC236}">
                  <a16:creationId xmlns:a16="http://schemas.microsoft.com/office/drawing/2014/main" id="{B4907473-1AEE-4398-8762-B640CE8BE6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2">
              <a:extLst>
                <a:ext uri="{FF2B5EF4-FFF2-40B4-BE49-F238E27FC236}">
                  <a16:creationId xmlns:a16="http://schemas.microsoft.com/office/drawing/2014/main" id="{426E89ED-965A-4346-AE94-4BE00AF334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2">
              <a:extLst>
                <a:ext uri="{FF2B5EF4-FFF2-40B4-BE49-F238E27FC236}">
                  <a16:creationId xmlns:a16="http://schemas.microsoft.com/office/drawing/2014/main" id="{8B1937A0-E559-4AF4-AC7A-16AB1C3A83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12">
              <a:extLst>
                <a:ext uri="{FF2B5EF4-FFF2-40B4-BE49-F238E27FC236}">
                  <a16:creationId xmlns:a16="http://schemas.microsoft.com/office/drawing/2014/main" id="{CAAA36FA-A615-4AE7-947D-2093329D6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12">
              <a:extLst>
                <a:ext uri="{FF2B5EF4-FFF2-40B4-BE49-F238E27FC236}">
                  <a16:creationId xmlns:a16="http://schemas.microsoft.com/office/drawing/2014/main" id="{9EA4F88D-0E57-465F-9E9C-E15CBCD361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69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12">
              <a:extLst>
                <a:ext uri="{FF2B5EF4-FFF2-40B4-BE49-F238E27FC236}">
                  <a16:creationId xmlns:a16="http://schemas.microsoft.com/office/drawing/2014/main" id="{F6C56DF4-3E7B-47F5-98D8-83CA497457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08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12">
              <a:extLst>
                <a:ext uri="{FF2B5EF4-FFF2-40B4-BE49-F238E27FC236}">
                  <a16:creationId xmlns:a16="http://schemas.microsoft.com/office/drawing/2014/main" id="{93BB05DC-5AF9-4F5E-AD4F-056534F2AA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12">
              <a:extLst>
                <a:ext uri="{FF2B5EF4-FFF2-40B4-BE49-F238E27FC236}">
                  <a16:creationId xmlns:a16="http://schemas.microsoft.com/office/drawing/2014/main" id="{E72E1092-DBFD-4465-9244-84D5800D7D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12">
              <a:extLst>
                <a:ext uri="{FF2B5EF4-FFF2-40B4-BE49-F238E27FC236}">
                  <a16:creationId xmlns:a16="http://schemas.microsoft.com/office/drawing/2014/main" id="{685AD4EE-5182-4E0F-8C8D-3435361F7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12">
              <a:extLst>
                <a:ext uri="{FF2B5EF4-FFF2-40B4-BE49-F238E27FC236}">
                  <a16:creationId xmlns:a16="http://schemas.microsoft.com/office/drawing/2014/main" id="{6A8A6C32-A51F-44F8-BED0-4933278868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6614319"/>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12">
              <a:extLst>
                <a:ext uri="{FF2B5EF4-FFF2-40B4-BE49-F238E27FC236}">
                  <a16:creationId xmlns:a16="http://schemas.microsoft.com/office/drawing/2014/main" id="{198F586A-BB53-43E9-8F5B-90BC6530E7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9406" y="666432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7" name="テキスト ボックス 25">
            <a:extLst>
              <a:ext uri="{FF2B5EF4-FFF2-40B4-BE49-F238E27FC236}">
                <a16:creationId xmlns:a16="http://schemas.microsoft.com/office/drawing/2014/main" id="{C2F50A21-922E-468E-8E57-DB391F905D2E}"/>
              </a:ext>
            </a:extLst>
          </p:cNvPr>
          <p:cNvSpPr txBox="1">
            <a:spLocks noChangeArrowheads="1"/>
          </p:cNvSpPr>
          <p:nvPr/>
        </p:nvSpPr>
        <p:spPr bwMode="auto">
          <a:xfrm>
            <a:off x="431800" y="5202238"/>
            <a:ext cx="83677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日本では、百日咳ワクチンは</a:t>
            </a:r>
            <a:r>
              <a:rPr lang="en-US" altLang="ja-JP" sz="1800" dirty="0">
                <a:solidFill>
                  <a:srgbClr val="000000"/>
                </a:solidFill>
                <a:latin typeface="Meiryo UI" panose="020B0604030504040204" pitchFamily="50" charset="-128"/>
                <a:ea typeface="Meiryo UI" panose="020B0604030504040204" pitchFamily="50" charset="-128"/>
              </a:rPr>
              <a:t>1</a:t>
            </a:r>
            <a:r>
              <a:rPr lang="ja-JP" altLang="en-US" sz="1800" dirty="0">
                <a:solidFill>
                  <a:srgbClr val="000000"/>
                </a:solidFill>
                <a:latin typeface="Meiryo UI" panose="020B0604030504040204" pitchFamily="50" charset="-128"/>
                <a:ea typeface="Meiryo UI" panose="020B0604030504040204" pitchFamily="50" charset="-128"/>
              </a:rPr>
              <a:t>才半で接種して終了。</a:t>
            </a:r>
          </a:p>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米国では</a:t>
            </a:r>
            <a:r>
              <a:rPr lang="en-US" altLang="ja-JP" sz="1800" dirty="0">
                <a:solidFill>
                  <a:srgbClr val="000000"/>
                </a:solidFill>
                <a:latin typeface="Meiryo UI" panose="020B0604030504040204" pitchFamily="50" charset="-128"/>
                <a:ea typeface="Meiryo UI" panose="020B0604030504040204" pitchFamily="50" charset="-128"/>
              </a:rPr>
              <a:t>11</a:t>
            </a:r>
            <a:r>
              <a:rPr lang="ja-JP" altLang="en-US" sz="1800" dirty="0">
                <a:solidFill>
                  <a:srgbClr val="000000"/>
                </a:solidFill>
                <a:latin typeface="Meiryo UI" panose="020B0604030504040204" pitchFamily="50" charset="-128"/>
                <a:ea typeface="Meiryo UI" panose="020B0604030504040204" pitchFamily="50" charset="-128"/>
              </a:rPr>
              <a:t>歳まで</a:t>
            </a:r>
            <a:r>
              <a:rPr lang="en-US" altLang="ja-JP" sz="1800" dirty="0">
                <a:solidFill>
                  <a:srgbClr val="000000"/>
                </a:solidFill>
                <a:latin typeface="Meiryo UI" panose="020B0604030504040204" pitchFamily="50" charset="-128"/>
                <a:ea typeface="Meiryo UI" panose="020B0604030504040204" pitchFamily="50" charset="-128"/>
              </a:rPr>
              <a:t>5</a:t>
            </a:r>
            <a:r>
              <a:rPr lang="ja-JP" altLang="en-US" sz="1800" dirty="0">
                <a:solidFill>
                  <a:srgbClr val="000000"/>
                </a:solidFill>
                <a:latin typeface="Meiryo UI" panose="020B0604030504040204" pitchFamily="50" charset="-128"/>
                <a:ea typeface="Meiryo UI" panose="020B0604030504040204" pitchFamily="50" charset="-128"/>
              </a:rPr>
              <a:t>年ごとに追加接種を実施</a:t>
            </a:r>
          </a:p>
          <a:p>
            <a:pPr eaLnBrk="1" hangingPunct="1">
              <a:spcBef>
                <a:spcPct val="0"/>
              </a:spcBef>
              <a:buClrTx/>
              <a:buSzTx/>
              <a:buFontTx/>
              <a:buNone/>
            </a:pPr>
            <a:endParaRPr lang="ja-JP" altLang="en-US" sz="18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：欧米では、乳幼児用の</a:t>
            </a:r>
            <a:r>
              <a:rPr lang="en-US" altLang="ja-JP" sz="1800" dirty="0">
                <a:solidFill>
                  <a:srgbClr val="000000"/>
                </a:solidFill>
                <a:latin typeface="Meiryo UI" panose="020B0604030504040204" pitchFamily="50" charset="-128"/>
                <a:ea typeface="Meiryo UI" panose="020B0604030504040204" pitchFamily="50" charset="-128"/>
              </a:rPr>
              <a:t>DTaP</a:t>
            </a:r>
            <a:r>
              <a:rPr lang="ja-JP" altLang="en-US" sz="1800" dirty="0">
                <a:solidFill>
                  <a:srgbClr val="000000"/>
                </a:solidFill>
                <a:latin typeface="Meiryo UI" panose="020B0604030504040204" pitchFamily="50" charset="-128"/>
                <a:ea typeface="Meiryo UI" panose="020B0604030504040204" pitchFamily="50" charset="-128"/>
              </a:rPr>
              <a:t>ワクチンからジフテリア、百日せき抗原量を減量した思春期・成人用の三種混合ワクチン（</a:t>
            </a: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）が開発され、欧米を中心に導入されている。</a:t>
            </a:r>
          </a:p>
        </p:txBody>
      </p:sp>
      <p:sp>
        <p:nvSpPr>
          <p:cNvPr id="36868" name="テキスト ボックス 2">
            <a:extLst>
              <a:ext uri="{FF2B5EF4-FFF2-40B4-BE49-F238E27FC236}">
                <a16:creationId xmlns:a16="http://schemas.microsoft.com/office/drawing/2014/main" id="{B37B42D9-C3B1-46AF-9898-1A3D05E80AC7}"/>
              </a:ext>
            </a:extLst>
          </p:cNvPr>
          <p:cNvSpPr txBox="1">
            <a:spLocks noChangeArrowheads="1"/>
          </p:cNvSpPr>
          <p:nvPr/>
        </p:nvSpPr>
        <p:spPr bwMode="auto">
          <a:xfrm>
            <a:off x="2571750" y="6632575"/>
            <a:ext cx="6572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国立感染症研究所：百日せきワクチンに関するファクトシート（平成</a:t>
            </a:r>
            <a:r>
              <a:rPr lang="en-US" altLang="ja-JP" sz="900">
                <a:solidFill>
                  <a:srgbClr val="000000"/>
                </a:solidFill>
                <a:latin typeface="Meiryo UI" panose="020B0604030504040204" pitchFamily="50" charset="-128"/>
                <a:ea typeface="Meiryo UI" panose="020B0604030504040204" pitchFamily="50" charset="-128"/>
              </a:rPr>
              <a:t>22</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日版）</a:t>
            </a:r>
            <a:endParaRPr lang="ja-JP" altLang="ja-JP" sz="900">
              <a:solidFill>
                <a:srgbClr val="000000"/>
              </a:solidFill>
              <a:latin typeface="Meiryo UI" panose="020B0604030504040204" pitchFamily="50" charset="-128"/>
              <a:ea typeface="Meiryo UI" panose="020B0604030504040204" pitchFamily="50" charset="-128"/>
            </a:endParaRPr>
          </a:p>
        </p:txBody>
      </p:sp>
      <p:sp>
        <p:nvSpPr>
          <p:cNvPr id="36869" name="Rectangle 47">
            <a:extLst>
              <a:ext uri="{FF2B5EF4-FFF2-40B4-BE49-F238E27FC236}">
                <a16:creationId xmlns:a16="http://schemas.microsoft.com/office/drawing/2014/main" id="{FFBA7CDE-93EE-4E00-AB46-5DE3FE7361BA}"/>
              </a:ext>
            </a:extLst>
          </p:cNvPr>
          <p:cNvSpPr>
            <a:spLocks noGrp="1" noChangeArrowheads="1"/>
          </p:cNvSpPr>
          <p:nvPr>
            <p:ph type="title" idx="4294967295"/>
          </p:nvPr>
        </p:nvSpPr>
        <p:spPr>
          <a:xfrm>
            <a:off x="1417638" y="228600"/>
            <a:ext cx="7726362" cy="457200"/>
          </a:xfrm>
        </p:spPr>
        <p:txBody>
          <a:bodyPr anchor="ctr">
            <a:spAutoFit/>
          </a:bodyPr>
          <a:lstStyle/>
          <a:p>
            <a:pPr eaLnBrk="1" hangingPunct="1"/>
            <a:r>
              <a:rPr lang="ja-JP" altLang="en-US" sz="2400" b="1" dirty="0">
                <a:latin typeface="Meiryo UI" panose="020B0604030504040204" pitchFamily="50" charset="-128"/>
                <a:ea typeface="Meiryo UI" panose="020B0604030504040204" pitchFamily="50" charset="-128"/>
              </a:rPr>
              <a:t>百日咳ワクチン</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米国</a:t>
            </a:r>
            <a:r>
              <a:rPr lang="ja-JP" altLang="en-US" sz="2000" b="1" dirty="0">
                <a:latin typeface="Meiryo UI" panose="020B0604030504040204" pitchFamily="50" charset="-128"/>
                <a:ea typeface="Meiryo UI" panose="020B0604030504040204" pitchFamily="50" charset="-128"/>
              </a:rPr>
              <a:t>と</a:t>
            </a:r>
            <a:r>
              <a:rPr lang="ja-JP" altLang="en-US" sz="2400" b="1" dirty="0">
                <a:latin typeface="Meiryo UI" panose="020B0604030504040204" pitchFamily="50" charset="-128"/>
                <a:ea typeface="Meiryo UI" panose="020B0604030504040204" pitchFamily="50" charset="-128"/>
              </a:rPr>
              <a:t>日本 </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定期接種スケジュール</a:t>
            </a:r>
          </a:p>
        </p:txBody>
      </p:sp>
      <p:sp>
        <p:nvSpPr>
          <p:cNvPr id="36870" name="テキスト ボックス 45">
            <a:extLst>
              <a:ext uri="{FF2B5EF4-FFF2-40B4-BE49-F238E27FC236}">
                <a16:creationId xmlns:a16="http://schemas.microsoft.com/office/drawing/2014/main" id="{63D185BD-49AB-4E58-A18F-0130CFD5B3A2}"/>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4DAFC4D-A9E1-4EC1-B2B8-160408245747}"/>
              </a:ext>
            </a:extLst>
          </p:cNvPr>
          <p:cNvSpPr>
            <a:spLocks noGrp="1" noChangeArrowheads="1"/>
          </p:cNvSpPr>
          <p:nvPr>
            <p:ph type="title" idx="4294967295"/>
          </p:nvPr>
        </p:nvSpPr>
        <p:spPr>
          <a:xfrm>
            <a:off x="1143000" y="125413"/>
            <a:ext cx="7793038" cy="579437"/>
          </a:xfrm>
        </p:spPr>
        <p:txBody>
          <a:bodyPr anchor="ctr">
            <a:spAutoFit/>
          </a:bodyPr>
          <a:lstStyle/>
          <a:p>
            <a:pPr eaLnBrk="1" hangingPunct="1"/>
            <a:r>
              <a:rPr lang="ja-JP" altLang="en-US" dirty="0"/>
              <a:t>欧米での百日咳対策　コクーン戦略</a:t>
            </a:r>
          </a:p>
        </p:txBody>
      </p:sp>
      <p:sp>
        <p:nvSpPr>
          <p:cNvPr id="38915" name="Rectangle 3">
            <a:extLst>
              <a:ext uri="{FF2B5EF4-FFF2-40B4-BE49-F238E27FC236}">
                <a16:creationId xmlns:a16="http://schemas.microsoft.com/office/drawing/2014/main" id="{047BBA05-6092-45A9-BF14-09F4E896778A}"/>
              </a:ext>
            </a:extLst>
          </p:cNvPr>
          <p:cNvSpPr>
            <a:spLocks noGrp="1" noChangeArrowheads="1"/>
          </p:cNvSpPr>
          <p:nvPr>
            <p:ph type="body" idx="4294967295"/>
          </p:nvPr>
        </p:nvSpPr>
        <p:spPr>
          <a:xfrm>
            <a:off x="685800" y="1238250"/>
            <a:ext cx="7772400" cy="4519613"/>
          </a:xfrm>
        </p:spPr>
        <p:txBody>
          <a:bodyPr/>
          <a:lstStyle/>
          <a:p>
            <a:pPr eaLnBrk="1" hangingPunct="1">
              <a:lnSpc>
                <a:spcPct val="90000"/>
              </a:lnSpc>
            </a:pPr>
            <a:r>
              <a:rPr lang="ja-JP" altLang="en-US" dirty="0"/>
              <a:t>欧米、オーストラリア、ニュージーランド等で実施</a:t>
            </a:r>
          </a:p>
          <a:p>
            <a:pPr eaLnBrk="1" hangingPunct="1">
              <a:lnSpc>
                <a:spcPct val="90000"/>
              </a:lnSpc>
            </a:pPr>
            <a:r>
              <a:rPr lang="ja-JP" altLang="en-US" dirty="0"/>
              <a:t>妊娠</a:t>
            </a:r>
            <a:r>
              <a:rPr lang="en-US" altLang="ja-JP" dirty="0"/>
              <a:t>27-36</a:t>
            </a:r>
            <a:r>
              <a:rPr lang="ja-JP" altLang="en-US" dirty="0"/>
              <a:t>週</a:t>
            </a:r>
            <a:r>
              <a:rPr lang="en-US" altLang="ja-JP" sz="2000" dirty="0"/>
              <a:t>(USA)</a:t>
            </a:r>
            <a:r>
              <a:rPr lang="ja-JP" altLang="en-US" dirty="0"/>
              <a:t>で</a:t>
            </a:r>
            <a:r>
              <a:rPr lang="en-US" altLang="ja-JP" dirty="0"/>
              <a:t>Tdap</a:t>
            </a:r>
            <a:r>
              <a:rPr lang="ja-JP" altLang="en-US" dirty="0"/>
              <a:t>を接種</a:t>
            </a:r>
          </a:p>
          <a:p>
            <a:pPr lvl="1" eaLnBrk="1" hangingPunct="1">
              <a:lnSpc>
                <a:spcPct val="90000"/>
              </a:lnSpc>
            </a:pPr>
            <a:r>
              <a:rPr lang="ja-JP" altLang="en-US" dirty="0"/>
              <a:t>妊婦の感染予防</a:t>
            </a:r>
          </a:p>
          <a:p>
            <a:pPr lvl="1" eaLnBrk="1" hangingPunct="1">
              <a:lnSpc>
                <a:spcPct val="90000"/>
              </a:lnSpc>
            </a:pPr>
            <a:r>
              <a:rPr lang="ja-JP" altLang="en-US" dirty="0"/>
              <a:t>新生児への移行免疫でワクチン接種前の予防。</a:t>
            </a:r>
          </a:p>
          <a:p>
            <a:pPr eaLnBrk="1" hangingPunct="1">
              <a:lnSpc>
                <a:spcPct val="90000"/>
              </a:lnSpc>
            </a:pPr>
            <a:r>
              <a:rPr lang="ja-JP" altLang="en-US" dirty="0"/>
              <a:t>妊婦の家族に</a:t>
            </a:r>
            <a:r>
              <a:rPr lang="en-US" altLang="ja-JP" dirty="0"/>
              <a:t>10</a:t>
            </a:r>
            <a:r>
              <a:rPr lang="ja-JP" altLang="en-US" dirty="0"/>
              <a:t>年以内の</a:t>
            </a:r>
            <a:r>
              <a:rPr lang="en-US" altLang="ja-JP" dirty="0"/>
              <a:t>Tdap</a:t>
            </a:r>
            <a:r>
              <a:rPr lang="ja-JP" altLang="en-US" dirty="0"/>
              <a:t>接種</a:t>
            </a:r>
          </a:p>
          <a:p>
            <a:pPr eaLnBrk="1" hangingPunct="1">
              <a:lnSpc>
                <a:spcPct val="90000"/>
              </a:lnSpc>
            </a:pPr>
            <a:endParaRPr lang="ja-JP" altLang="en-US" dirty="0"/>
          </a:p>
          <a:p>
            <a:pPr eaLnBrk="1" hangingPunct="1">
              <a:lnSpc>
                <a:spcPct val="90000"/>
              </a:lnSpc>
            </a:pPr>
            <a:r>
              <a:rPr lang="ja-JP" altLang="en-US" dirty="0"/>
              <a:t>効果：　英国では導入前後で新生児の</a:t>
            </a:r>
          </a:p>
          <a:p>
            <a:pPr lvl="1" eaLnBrk="1" hangingPunct="1">
              <a:lnSpc>
                <a:spcPct val="90000"/>
              </a:lnSpc>
            </a:pPr>
            <a:r>
              <a:rPr lang="ja-JP" altLang="en-US" dirty="0"/>
              <a:t>百日咳確定例 </a:t>
            </a:r>
            <a:r>
              <a:rPr lang="en-US" altLang="ja-JP" dirty="0"/>
              <a:t>78%</a:t>
            </a:r>
            <a:r>
              <a:rPr lang="ja-JP" altLang="en-US" dirty="0"/>
              <a:t>減少</a:t>
            </a:r>
          </a:p>
          <a:p>
            <a:pPr lvl="1" eaLnBrk="1" hangingPunct="1">
              <a:lnSpc>
                <a:spcPct val="90000"/>
              </a:lnSpc>
            </a:pPr>
            <a:r>
              <a:rPr lang="ja-JP" altLang="en-US" dirty="0"/>
              <a:t>入院例 　</a:t>
            </a:r>
            <a:r>
              <a:rPr lang="en-US" altLang="ja-JP" dirty="0"/>
              <a:t>68%</a:t>
            </a:r>
            <a:r>
              <a:rPr lang="ja-JP" altLang="en-US" dirty="0"/>
              <a:t>減少</a:t>
            </a:r>
          </a:p>
          <a:p>
            <a:pPr lvl="1" eaLnBrk="1" hangingPunct="1">
              <a:lnSpc>
                <a:spcPct val="90000"/>
              </a:lnSpc>
            </a:pPr>
            <a:r>
              <a:rPr lang="ja-JP" altLang="en-US" dirty="0"/>
              <a:t>死亡予防 </a:t>
            </a:r>
            <a:r>
              <a:rPr lang="en-US" altLang="ja-JP" dirty="0"/>
              <a:t>95%</a:t>
            </a:r>
          </a:p>
        </p:txBody>
      </p:sp>
      <p:sp>
        <p:nvSpPr>
          <p:cNvPr id="38916" name="Rectangle 4">
            <a:extLst>
              <a:ext uri="{FF2B5EF4-FFF2-40B4-BE49-F238E27FC236}">
                <a16:creationId xmlns:a16="http://schemas.microsoft.com/office/drawing/2014/main" id="{E64EA96C-361A-4E51-AADA-2011AB111DEC}"/>
              </a:ext>
            </a:extLst>
          </p:cNvPr>
          <p:cNvSpPr>
            <a:spLocks noChangeArrowheads="1"/>
          </p:cNvSpPr>
          <p:nvPr/>
        </p:nvSpPr>
        <p:spPr bwMode="auto">
          <a:xfrm>
            <a:off x="1174750" y="5672138"/>
            <a:ext cx="796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800">
                <a:solidFill>
                  <a:srgbClr val="333333"/>
                </a:solidFill>
                <a:latin typeface="Times New Roman" panose="02020603050405020304" pitchFamily="18" charset="0"/>
              </a:rPr>
              <a:t>出典：　</a:t>
            </a:r>
            <a:r>
              <a:rPr lang="en-US" altLang="ja-JP" sz="1800">
                <a:solidFill>
                  <a:srgbClr val="333333"/>
                </a:solidFill>
                <a:latin typeface="Times New Roman" panose="02020603050405020304" pitchFamily="18" charset="0"/>
                <a:cs typeface="Times New Roman" panose="02020603050405020304" pitchFamily="18" charset="0"/>
              </a:rPr>
              <a:t>IASR Vol. 40 p14-15: 2019</a:t>
            </a:r>
            <a:r>
              <a:rPr lang="ja-JP" altLang="en-US" sz="1800">
                <a:solidFill>
                  <a:srgbClr val="333333"/>
                </a:solidFill>
                <a:latin typeface="ＭＳ Ｐゴシック" panose="020B0600070205080204" pitchFamily="50" charset="-128"/>
              </a:rPr>
              <a:t>年</a:t>
            </a:r>
          </a:p>
          <a:p>
            <a:pPr>
              <a:spcBef>
                <a:spcPct val="0"/>
              </a:spcBef>
              <a:buClrTx/>
              <a:buSzTx/>
              <a:buFontTx/>
              <a:buNone/>
            </a:pPr>
            <a:r>
              <a:rPr lang="ja-JP" altLang="en-US" sz="1800">
                <a:solidFill>
                  <a:srgbClr val="333333"/>
                </a:solidFill>
                <a:latin typeface="ＭＳ Ｐゴシック" panose="020B0600070205080204" pitchFamily="50" charset="-128"/>
              </a:rPr>
              <a:t>小児感染免疫　</a:t>
            </a:r>
            <a:r>
              <a:rPr lang="en-US" altLang="ja-JP" sz="1800">
                <a:solidFill>
                  <a:srgbClr val="333333"/>
                </a:solidFill>
                <a:latin typeface="ＭＳ Ｐゴシック" panose="020B0600070205080204" pitchFamily="50" charset="-128"/>
              </a:rPr>
              <a:t>Vol. 28</a:t>
            </a:r>
            <a:r>
              <a:rPr lang="ja-JP" altLang="en-US" sz="1800">
                <a:solidFill>
                  <a:srgbClr val="333333"/>
                </a:solidFill>
                <a:latin typeface="ＭＳ Ｐゴシック" panose="020B0600070205080204" pitchFamily="50" charset="-128"/>
              </a:rPr>
              <a:t>　</a:t>
            </a:r>
            <a:r>
              <a:rPr lang="en-US" altLang="ja-JP" sz="1800">
                <a:solidFill>
                  <a:srgbClr val="333333"/>
                </a:solidFill>
                <a:latin typeface="ＭＳ Ｐゴシック" panose="020B0600070205080204" pitchFamily="50" charset="-128"/>
              </a:rPr>
              <a:t>No. 4 p325-333,2016</a:t>
            </a:r>
          </a:p>
          <a:p>
            <a:pPr>
              <a:spcBef>
                <a:spcPct val="0"/>
              </a:spcBef>
              <a:buClrTx/>
              <a:buSzTx/>
              <a:buFontTx/>
              <a:buNone/>
            </a:pPr>
            <a:r>
              <a:rPr lang="en-US" altLang="ja-JP" sz="1800">
                <a:solidFill>
                  <a:srgbClr val="333333"/>
                </a:solidFill>
                <a:latin typeface="ＭＳ Ｐゴシック" panose="020B0600070205080204" pitchFamily="50" charset="-128"/>
              </a:rPr>
              <a:t>Amirthalingam G,</a:t>
            </a:r>
            <a:r>
              <a:rPr lang="en-US" altLang="ja-JP" sz="1800">
                <a:solidFill>
                  <a:srgbClr val="333333"/>
                </a:solidFill>
                <a:latin typeface="Times New Roman" panose="02020603050405020304" pitchFamily="18" charset="0"/>
              </a:rPr>
              <a:t> </a:t>
            </a:r>
            <a:r>
              <a:rPr lang="en-US" altLang="ja-JP" sz="1800" i="1">
                <a:solidFill>
                  <a:srgbClr val="333333"/>
                </a:solidFill>
                <a:latin typeface="ＭＳ Ｐゴシック" panose="020B0600070205080204" pitchFamily="50" charset="-128"/>
              </a:rPr>
              <a:t>et al</a:t>
            </a:r>
            <a:r>
              <a:rPr lang="en-US" altLang="ja-JP" sz="1800">
                <a:solidFill>
                  <a:srgbClr val="333333"/>
                </a:solidFill>
                <a:latin typeface="ＭＳ Ｐゴシック" panose="020B0600070205080204" pitchFamily="50" charset="-128"/>
              </a:rPr>
              <a:t>., Lancet 384</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9953</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 1521-1528, 2014 </a:t>
            </a:r>
          </a:p>
        </p:txBody>
      </p:sp>
      <p:sp>
        <p:nvSpPr>
          <p:cNvPr id="38917" name="正方形/長方形 5">
            <a:extLst>
              <a:ext uri="{FF2B5EF4-FFF2-40B4-BE49-F238E27FC236}">
                <a16:creationId xmlns:a16="http://schemas.microsoft.com/office/drawing/2014/main" id="{267C25A1-2561-4295-8093-721B5AF01E15}"/>
              </a:ext>
            </a:extLst>
          </p:cNvPr>
          <p:cNvSpPr>
            <a:spLocks noChangeArrowheads="1"/>
          </p:cNvSpPr>
          <p:nvPr/>
        </p:nvSpPr>
        <p:spPr bwMode="auto">
          <a:xfrm>
            <a:off x="6084888" y="6596063"/>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a:latin typeface="MS-PGothic"/>
              </a:rPr>
              <a:t>名鉄病院予防接種センター作成</a:t>
            </a:r>
            <a:endParaRPr lang="ja-JP" altLang="en-US" sz="1100"/>
          </a:p>
        </p:txBody>
      </p:sp>
      <p:sp>
        <p:nvSpPr>
          <p:cNvPr id="38918" name="テキスト ボックス 6">
            <a:extLst>
              <a:ext uri="{FF2B5EF4-FFF2-40B4-BE49-F238E27FC236}">
                <a16:creationId xmlns:a16="http://schemas.microsoft.com/office/drawing/2014/main" id="{DB498EBA-8519-4030-9D84-3E156A1ABDB8}"/>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8344B51-0C89-E6BC-F750-7110A9409863}"/>
              </a:ext>
            </a:extLst>
          </p:cNvPr>
          <p:cNvSpPr>
            <a:spLocks noGrp="1" noChangeArrowheads="1"/>
          </p:cNvSpPr>
          <p:nvPr>
            <p:ph type="title"/>
          </p:nvPr>
        </p:nvSpPr>
        <p:spPr/>
        <p:txBody>
          <a:bodyPr/>
          <a:lstStyle/>
          <a:p>
            <a:r>
              <a:rPr lang="ja-JP" altLang="en-US" sz="3200" dirty="0">
                <a:solidFill>
                  <a:schemeClr val="tx1"/>
                </a:solidFill>
              </a:rPr>
              <a:t>ジフテリア・百日咳・破傷風</a:t>
            </a:r>
            <a:r>
              <a:rPr lang="en-US" altLang="ja-JP" sz="3200" dirty="0">
                <a:solidFill>
                  <a:schemeClr val="tx1"/>
                </a:solidFill>
              </a:rPr>
              <a:t>(DTP</a:t>
            </a:r>
            <a:r>
              <a:rPr lang="ja-JP" altLang="en-US" sz="3200" dirty="0">
                <a:solidFill>
                  <a:schemeClr val="tx1"/>
                </a:solidFill>
              </a:rPr>
              <a:t>３種混合</a:t>
            </a:r>
            <a:r>
              <a:rPr lang="en-US" altLang="ja-JP" sz="3200" dirty="0">
                <a:solidFill>
                  <a:schemeClr val="tx1"/>
                </a:solidFill>
              </a:rPr>
              <a:t>)</a:t>
            </a:r>
          </a:p>
        </p:txBody>
      </p:sp>
      <p:sp>
        <p:nvSpPr>
          <p:cNvPr id="116739" name="Rectangle 3">
            <a:extLst>
              <a:ext uri="{FF2B5EF4-FFF2-40B4-BE49-F238E27FC236}">
                <a16:creationId xmlns:a16="http://schemas.microsoft.com/office/drawing/2014/main" id="{9F5DB536-5AFD-358C-7442-4EDC7F024DC5}"/>
              </a:ext>
            </a:extLst>
          </p:cNvPr>
          <p:cNvSpPr>
            <a:spLocks noGrp="1" noChangeArrowheads="1"/>
          </p:cNvSpPr>
          <p:nvPr>
            <p:ph type="body" idx="1"/>
          </p:nvPr>
        </p:nvSpPr>
        <p:spPr/>
        <p:txBody>
          <a:bodyPr/>
          <a:lstStyle/>
          <a:p>
            <a:r>
              <a:rPr lang="ja-JP" altLang="en-US" sz="1800" dirty="0"/>
              <a:t>百日咳は単独ワクチンがない。成人の百日咳が問題。</a:t>
            </a:r>
          </a:p>
          <a:p>
            <a:pPr lvl="1"/>
            <a:endParaRPr lang="ja-JP" altLang="en-US" sz="1600" dirty="0"/>
          </a:p>
          <a:p>
            <a:r>
              <a:rPr lang="ja-JP" altLang="en-US" sz="1800" dirty="0"/>
              <a:t>日本では </a:t>
            </a:r>
            <a:r>
              <a:rPr lang="en-US" altLang="ja-JP" sz="1800" dirty="0"/>
              <a:t>DTP</a:t>
            </a:r>
            <a:r>
              <a:rPr lang="ja-JP" altLang="en-US" sz="1800" dirty="0"/>
              <a:t>（</a:t>
            </a:r>
            <a:r>
              <a:rPr lang="en-US" altLang="ja-JP" sz="1800" dirty="0"/>
              <a:t>DTaP) 0.5ml</a:t>
            </a:r>
            <a:r>
              <a:rPr lang="ja-JP" altLang="en-US" sz="1800" dirty="0"/>
              <a:t>で </a:t>
            </a:r>
            <a:r>
              <a:rPr lang="en-US" altLang="ja-JP" sz="1800" dirty="0" err="1"/>
              <a:t>tDaP</a:t>
            </a:r>
            <a:r>
              <a:rPr lang="ja-JP" altLang="en-US" sz="1800" dirty="0"/>
              <a:t>として使用するとよい。</a:t>
            </a:r>
          </a:p>
          <a:p>
            <a:pPr lvl="1"/>
            <a:r>
              <a:rPr lang="ja-JP" altLang="en-US" sz="1600" dirty="0"/>
              <a:t>ビケンの</a:t>
            </a:r>
            <a:r>
              <a:rPr lang="en-US" altLang="ja-JP" sz="1600" dirty="0"/>
              <a:t>DPT</a:t>
            </a:r>
            <a:r>
              <a:rPr lang="ja-JP" altLang="en-US" sz="1600" dirty="0"/>
              <a:t>が、成人も適用を取って</a:t>
            </a:r>
            <a:r>
              <a:rPr lang="en-US" altLang="ja-JP" sz="1600" dirty="0"/>
              <a:t>2018</a:t>
            </a:r>
            <a:r>
              <a:rPr lang="ja-JP" altLang="en-US" sz="1600" dirty="0"/>
              <a:t>年</a:t>
            </a:r>
            <a:r>
              <a:rPr lang="en-US" altLang="ja-JP" sz="1600" dirty="0"/>
              <a:t>1</a:t>
            </a:r>
            <a:r>
              <a:rPr lang="ja-JP" altLang="en-US" sz="1600" dirty="0"/>
              <a:t>月発売再開。</a:t>
            </a:r>
            <a:r>
              <a:rPr lang="en-US" altLang="ja-JP" sz="1600" dirty="0"/>
              <a:t>DPT-IPV</a:t>
            </a:r>
            <a:r>
              <a:rPr lang="ja-JP" altLang="en-US" sz="1600" dirty="0"/>
              <a:t>より廉価</a:t>
            </a:r>
          </a:p>
          <a:p>
            <a:pPr lvl="1"/>
            <a:r>
              <a:rPr lang="ja-JP" altLang="en-US" sz="1600" dirty="0"/>
              <a:t>破傷風の基礎接種には不十分の可能性があるがブースターとしては充分。</a:t>
            </a:r>
          </a:p>
          <a:p>
            <a:pPr lvl="1"/>
            <a:r>
              <a:rPr lang="ja-JP" altLang="en-US" sz="1600" dirty="0"/>
              <a:t>ＤＴＰ世代に有効。</a:t>
            </a:r>
          </a:p>
          <a:p>
            <a:pPr lvl="1"/>
            <a:endParaRPr lang="ja-JP" altLang="en-US" sz="1600" dirty="0"/>
          </a:p>
          <a:p>
            <a:r>
              <a:rPr lang="ja-JP" altLang="en-US" sz="1800" dirty="0"/>
              <a:t>海外では、成人用</a:t>
            </a:r>
            <a:r>
              <a:rPr lang="en-US" altLang="ja-JP" sz="1800" dirty="0"/>
              <a:t>3</a:t>
            </a:r>
            <a:r>
              <a:rPr lang="ja-JP" altLang="en-US" sz="1800" dirty="0"/>
              <a:t>種に</a:t>
            </a:r>
            <a:r>
              <a:rPr lang="en-US" altLang="ja-JP" sz="1800" dirty="0"/>
              <a:t>Tdap</a:t>
            </a:r>
            <a:r>
              <a:rPr lang="ja-JP" altLang="en-US" sz="1800" dirty="0"/>
              <a:t>が存在</a:t>
            </a:r>
            <a:r>
              <a:rPr lang="en-US" altLang="ja-JP" sz="1800" dirty="0"/>
              <a:t>(ap</a:t>
            </a:r>
            <a:r>
              <a:rPr lang="ja-JP" altLang="en-US" sz="1800" dirty="0"/>
              <a:t>は無細胞性百日咳</a:t>
            </a:r>
            <a:r>
              <a:rPr lang="en-US" altLang="ja-JP" sz="1800" dirty="0"/>
              <a:t>)</a:t>
            </a:r>
          </a:p>
          <a:p>
            <a:pPr lvl="1"/>
            <a:r>
              <a:rPr lang="ja-JP" altLang="en-US" sz="1600" dirty="0"/>
              <a:t>オーストラリア、米国では産科見舞いにも百日咳を要求。コクーン戦略</a:t>
            </a:r>
          </a:p>
        </p:txBody>
      </p:sp>
      <p:pic>
        <p:nvPicPr>
          <p:cNvPr id="116746" name="Picture 10">
            <a:extLst>
              <a:ext uri="{FF2B5EF4-FFF2-40B4-BE49-F238E27FC236}">
                <a16:creationId xmlns:a16="http://schemas.microsoft.com/office/drawing/2014/main" id="{CE31742E-CC55-400C-0DB7-9B78450F5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008438"/>
            <a:ext cx="2097088"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7" name="Picture 11">
            <a:extLst>
              <a:ext uri="{FF2B5EF4-FFF2-40B4-BE49-F238E27FC236}">
                <a16:creationId xmlns:a16="http://schemas.microsoft.com/office/drawing/2014/main" id="{0B755ACB-379F-54BF-C2A8-29599034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26063"/>
            <a:ext cx="3922713"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F5491-12D3-5DD1-6D02-B9043A9490C0}"/>
              </a:ext>
            </a:extLst>
          </p:cNvPr>
          <p:cNvSpPr>
            <a:spLocks noGrp="1"/>
          </p:cNvSpPr>
          <p:nvPr>
            <p:ph type="title"/>
          </p:nvPr>
        </p:nvSpPr>
        <p:spPr/>
        <p:txBody>
          <a:bodyPr/>
          <a:lstStyle/>
          <a:p>
            <a:r>
              <a:rPr kumimoji="1" lang="en-US" altLang="ja-JP" dirty="0"/>
              <a:t>2024</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F704644E-AF0E-9E58-1B45-2383BB0C8B52}"/>
              </a:ext>
            </a:extLst>
          </p:cNvPr>
          <p:cNvSpPr>
            <a:spLocks noGrp="1"/>
          </p:cNvSpPr>
          <p:nvPr>
            <p:ph idx="1"/>
          </p:nvPr>
        </p:nvSpPr>
        <p:spPr/>
        <p:txBody>
          <a:bodyPr/>
          <a:lstStyle/>
          <a:p>
            <a:r>
              <a:rPr kumimoji="1" lang="en-US" altLang="ja-JP" dirty="0"/>
              <a:t>4</a:t>
            </a:r>
            <a:r>
              <a:rPr kumimoji="1" lang="ja-JP" altLang="en-US" dirty="0"/>
              <a:t>種混合➡</a:t>
            </a:r>
            <a:r>
              <a:rPr kumimoji="1" lang="en-US" altLang="ja-JP" dirty="0"/>
              <a:t>5</a:t>
            </a:r>
            <a:r>
              <a:rPr kumimoji="1" lang="ja-JP" altLang="en-US" dirty="0"/>
              <a:t>種混合</a:t>
            </a:r>
            <a:endParaRPr kumimoji="1" lang="en-US" altLang="ja-JP" dirty="0"/>
          </a:p>
          <a:p>
            <a:pPr lvl="1"/>
            <a:r>
              <a:rPr kumimoji="1" lang="ja-JP" altLang="en-US" dirty="0"/>
              <a:t>現在、</a:t>
            </a:r>
            <a:r>
              <a:rPr kumimoji="1" lang="en-US" altLang="ja-JP" dirty="0"/>
              <a:t> 4</a:t>
            </a:r>
            <a:r>
              <a:rPr kumimoji="1" lang="ja-JP" altLang="en-US" dirty="0"/>
              <a:t>混、</a:t>
            </a:r>
            <a:r>
              <a:rPr kumimoji="1" lang="en-US" altLang="ja-JP" dirty="0"/>
              <a:t> </a:t>
            </a:r>
            <a:r>
              <a:rPr kumimoji="1" lang="ja-JP" altLang="en-US" dirty="0"/>
              <a:t>５混</a:t>
            </a:r>
            <a:r>
              <a:rPr kumimoji="1" lang="en-US" altLang="ja-JP" dirty="0"/>
              <a:t>B</a:t>
            </a:r>
            <a:r>
              <a:rPr kumimoji="1" lang="ja-JP" altLang="en-US" dirty="0"/>
              <a:t>社、</a:t>
            </a:r>
            <a:r>
              <a:rPr kumimoji="1" lang="en-US" altLang="ja-JP" dirty="0"/>
              <a:t> </a:t>
            </a:r>
            <a:r>
              <a:rPr kumimoji="1" lang="ja-JP" altLang="en-US" dirty="0"/>
              <a:t>５混</a:t>
            </a:r>
            <a:r>
              <a:rPr lang="en-US" altLang="ja-JP" dirty="0"/>
              <a:t>K</a:t>
            </a:r>
            <a:r>
              <a:rPr lang="ja-JP" altLang="en-US" dirty="0"/>
              <a:t>社を交互使用避ける</a:t>
            </a:r>
            <a:endParaRPr lang="en-US" altLang="ja-JP" dirty="0"/>
          </a:p>
          <a:p>
            <a:pPr lvl="1"/>
            <a:r>
              <a:rPr kumimoji="1" lang="ja-JP" altLang="en-US" dirty="0"/>
              <a:t>追加接種で、</a:t>
            </a:r>
            <a:r>
              <a:rPr kumimoji="1" lang="en-US" altLang="ja-JP" dirty="0"/>
              <a:t>M</a:t>
            </a:r>
            <a:r>
              <a:rPr kumimoji="1" lang="ja-JP" altLang="en-US" dirty="0"/>
              <a:t>社の</a:t>
            </a:r>
            <a:r>
              <a:rPr kumimoji="1" lang="en-US" altLang="ja-JP" dirty="0"/>
              <a:t>4</a:t>
            </a:r>
            <a:r>
              <a:rPr kumimoji="1" lang="ja-JP" altLang="en-US" dirty="0"/>
              <a:t>混＋</a:t>
            </a:r>
            <a:r>
              <a:rPr kumimoji="1" lang="en-US" altLang="ja-JP" dirty="0"/>
              <a:t>Hib</a:t>
            </a:r>
            <a:r>
              <a:rPr kumimoji="1" lang="ja-JP" altLang="en-US" dirty="0"/>
              <a:t>→</a:t>
            </a:r>
            <a:r>
              <a:rPr kumimoji="1" lang="en-US" altLang="ja-JP" dirty="0"/>
              <a:t>M</a:t>
            </a:r>
            <a:r>
              <a:rPr kumimoji="1" lang="ja-JP" altLang="en-US" dirty="0"/>
              <a:t>社の５混は互換性確認</a:t>
            </a:r>
            <a:endParaRPr kumimoji="1" lang="en-US" altLang="ja-JP" dirty="0"/>
          </a:p>
          <a:p>
            <a:r>
              <a:rPr lang="ja-JP" altLang="en-US" dirty="0"/>
              <a:t>肺炎球菌結合型　</a:t>
            </a:r>
            <a:r>
              <a:rPr lang="en-US" altLang="ja-JP" dirty="0"/>
              <a:t>PCV13</a:t>
            </a:r>
            <a:r>
              <a:rPr lang="ja-JP" altLang="en-US" dirty="0"/>
              <a:t>➡</a:t>
            </a:r>
            <a:r>
              <a:rPr lang="en-US" altLang="ja-JP" dirty="0"/>
              <a:t>PCV15</a:t>
            </a:r>
            <a:r>
              <a:rPr lang="ja-JP" altLang="en-US" dirty="0"/>
              <a:t>➡</a:t>
            </a:r>
            <a:r>
              <a:rPr lang="en-US" altLang="ja-JP" dirty="0"/>
              <a:t>PCV20 </a:t>
            </a:r>
          </a:p>
          <a:p>
            <a:pPr lvl="1"/>
            <a:r>
              <a:rPr lang="en-US" altLang="ja-JP" dirty="0"/>
              <a:t>13</a:t>
            </a:r>
            <a:r>
              <a:rPr lang="ja-JP" altLang="en-US" dirty="0"/>
              <a:t>価→</a:t>
            </a:r>
            <a:r>
              <a:rPr lang="en-US" altLang="ja-JP" dirty="0"/>
              <a:t>15</a:t>
            </a:r>
            <a:r>
              <a:rPr lang="ja-JP" altLang="en-US" dirty="0"/>
              <a:t>価は互換性確認。</a:t>
            </a:r>
            <a:r>
              <a:rPr lang="en-US" altLang="ja-JP" dirty="0"/>
              <a:t>15</a:t>
            </a:r>
            <a:r>
              <a:rPr lang="ja-JP" altLang="en-US" dirty="0"/>
              <a:t>価→</a:t>
            </a:r>
            <a:r>
              <a:rPr lang="en-US" altLang="ja-JP" dirty="0"/>
              <a:t>20</a:t>
            </a:r>
            <a:r>
              <a:rPr lang="ja-JP" altLang="en-US" dirty="0"/>
              <a:t>価は未確認。</a:t>
            </a:r>
            <a:endParaRPr lang="en-US" altLang="ja-JP" dirty="0"/>
          </a:p>
          <a:p>
            <a:r>
              <a:rPr lang="ja-JP" altLang="en-US" dirty="0"/>
              <a:t>コロナワクチン　</a:t>
            </a:r>
            <a:r>
              <a:rPr lang="en-US" altLang="ja-JP" dirty="0"/>
              <a:t>B</a:t>
            </a:r>
            <a:r>
              <a:rPr lang="ja-JP" altLang="en-US" dirty="0"/>
              <a:t>群に。　</a:t>
            </a:r>
            <a:r>
              <a:rPr lang="en-US" altLang="ja-JP" dirty="0"/>
              <a:t>65</a:t>
            </a:r>
            <a:r>
              <a:rPr lang="ja-JP" altLang="en-US" dirty="0"/>
              <a:t>才以上</a:t>
            </a:r>
            <a:endParaRPr lang="en-US" altLang="ja-JP" dirty="0"/>
          </a:p>
          <a:p>
            <a:pPr lvl="1"/>
            <a:r>
              <a:rPr lang="en-US" altLang="ja-JP" dirty="0"/>
              <a:t>60~64</a:t>
            </a:r>
            <a:r>
              <a:rPr lang="ja-JP" altLang="en-US" dirty="0"/>
              <a:t>才は、日常生活を送れないほどの障害の人のみ</a:t>
            </a:r>
            <a:endParaRPr lang="en-US" altLang="ja-JP" dirty="0"/>
          </a:p>
          <a:p>
            <a:pPr lvl="1"/>
            <a:r>
              <a:rPr lang="ja-JP" altLang="en-US" dirty="0"/>
              <a:t>疾患の重症度は低下した。</a:t>
            </a:r>
            <a:endParaRPr lang="en-US" altLang="ja-JP" dirty="0"/>
          </a:p>
          <a:p>
            <a:pPr lvl="1"/>
            <a:r>
              <a:rPr lang="ja-JP" altLang="en-US" dirty="0"/>
              <a:t>感染予防効果は限定的。</a:t>
            </a:r>
            <a:endParaRPr lang="en-US" altLang="ja-JP" dirty="0"/>
          </a:p>
          <a:p>
            <a:pPr lvl="1"/>
            <a:r>
              <a:rPr lang="ja-JP" altLang="en-US" dirty="0"/>
              <a:t>重症化予防効果は期待される。</a:t>
            </a:r>
            <a:endParaRPr lang="en-US" altLang="ja-JP" dirty="0"/>
          </a:p>
          <a:p>
            <a:pPr lvl="1"/>
            <a:r>
              <a:rPr lang="ja-JP" altLang="en-US" dirty="0"/>
              <a:t>高齢者＋基礎疾患の人におすすめする。</a:t>
            </a:r>
            <a:endParaRPr lang="en-US" altLang="ja-JP" dirty="0"/>
          </a:p>
          <a:p>
            <a:pPr lvl="1"/>
            <a:r>
              <a:rPr lang="ja-JP" altLang="en-US" dirty="0"/>
              <a:t>強い副反応が出た人には勧められない。</a:t>
            </a:r>
            <a:endParaRPr lang="en-US" altLang="ja-JP" dirty="0"/>
          </a:p>
        </p:txBody>
      </p:sp>
    </p:spTree>
    <p:extLst>
      <p:ext uri="{BB962C8B-B14F-4D97-AF65-F5344CB8AC3E}">
        <p14:creationId xmlns:p14="http://schemas.microsoft.com/office/powerpoint/2010/main" val="804749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テキスト ボックス 4">
            <a:extLst>
              <a:ext uri="{FF2B5EF4-FFF2-40B4-BE49-F238E27FC236}">
                <a16:creationId xmlns:a16="http://schemas.microsoft.com/office/drawing/2014/main" id="{F7B8B8E3-F9EA-1F3F-C8D5-B1F217DAF906}"/>
              </a:ext>
            </a:extLst>
          </p:cNvPr>
          <p:cNvSpPr txBox="1">
            <a:spLocks noChangeArrowheads="1"/>
          </p:cNvSpPr>
          <p:nvPr/>
        </p:nvSpPr>
        <p:spPr bwMode="auto">
          <a:xfrm>
            <a:off x="71438" y="241300"/>
            <a:ext cx="713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2800" b="1">
                <a:latin typeface="Meiryo UI" panose="020B0604030504040204" pitchFamily="50" charset="-128"/>
                <a:ea typeface="Meiryo UI" panose="020B0604030504040204" pitchFamily="50" charset="-128"/>
              </a:rPr>
              <a:t>破傷風トキソイド含有ワクチン</a:t>
            </a:r>
            <a:r>
              <a:rPr lang="en-US" altLang="ja-JP" sz="2800" b="1">
                <a:latin typeface="Meiryo UI" panose="020B0604030504040204" pitchFamily="50" charset="-128"/>
                <a:ea typeface="Meiryo UI" panose="020B0604030504040204" pitchFamily="50" charset="-128"/>
              </a:rPr>
              <a:t>0.5mL</a:t>
            </a:r>
            <a:r>
              <a:rPr lang="ja-JP" altLang="en-US" sz="2800" b="1">
                <a:latin typeface="Meiryo UI" panose="020B0604030504040204" pitchFamily="50" charset="-128"/>
                <a:ea typeface="Meiryo UI" panose="020B0604030504040204" pitchFamily="50" charset="-128"/>
              </a:rPr>
              <a:t>の抗原量</a:t>
            </a:r>
          </a:p>
        </p:txBody>
      </p:sp>
      <p:graphicFrame>
        <p:nvGraphicFramePr>
          <p:cNvPr id="474366" name="Group 254">
            <a:extLst>
              <a:ext uri="{FF2B5EF4-FFF2-40B4-BE49-F238E27FC236}">
                <a16:creationId xmlns:a16="http://schemas.microsoft.com/office/drawing/2014/main" id="{E9A5D309-4EDC-4635-8824-7ED3E2E3EFC3}"/>
              </a:ext>
            </a:extLst>
          </p:cNvPr>
          <p:cNvGraphicFramePr>
            <a:graphicFrameLocks noGrp="1"/>
          </p:cNvGraphicFramePr>
          <p:nvPr/>
        </p:nvGraphicFramePr>
        <p:xfrm>
          <a:off x="0" y="0"/>
          <a:ext cx="9005888" cy="6752596"/>
        </p:xfrm>
        <a:graphic>
          <a:graphicData uri="http://schemas.openxmlformats.org/drawingml/2006/table">
            <a:tbl>
              <a:tblPr/>
              <a:tblGrid>
                <a:gridCol w="928688">
                  <a:extLst>
                    <a:ext uri="{9D8B030D-6E8A-4147-A177-3AD203B41FA5}">
                      <a16:colId xmlns:a16="http://schemas.microsoft.com/office/drawing/2014/main" val="584413458"/>
                    </a:ext>
                  </a:extLst>
                </a:gridCol>
                <a:gridCol w="2438400">
                  <a:extLst>
                    <a:ext uri="{9D8B030D-6E8A-4147-A177-3AD203B41FA5}">
                      <a16:colId xmlns:a16="http://schemas.microsoft.com/office/drawing/2014/main" val="2158893753"/>
                    </a:ext>
                  </a:extLst>
                </a:gridCol>
                <a:gridCol w="533400">
                  <a:extLst>
                    <a:ext uri="{9D8B030D-6E8A-4147-A177-3AD203B41FA5}">
                      <a16:colId xmlns:a16="http://schemas.microsoft.com/office/drawing/2014/main" val="4159440143"/>
                    </a:ext>
                  </a:extLst>
                </a:gridCol>
                <a:gridCol w="533400">
                  <a:extLst>
                    <a:ext uri="{9D8B030D-6E8A-4147-A177-3AD203B41FA5}">
                      <a16:colId xmlns:a16="http://schemas.microsoft.com/office/drawing/2014/main" val="4076239054"/>
                    </a:ext>
                  </a:extLst>
                </a:gridCol>
                <a:gridCol w="533400">
                  <a:extLst>
                    <a:ext uri="{9D8B030D-6E8A-4147-A177-3AD203B41FA5}">
                      <a16:colId xmlns:a16="http://schemas.microsoft.com/office/drawing/2014/main" val="211530199"/>
                    </a:ext>
                  </a:extLst>
                </a:gridCol>
                <a:gridCol w="457200">
                  <a:extLst>
                    <a:ext uri="{9D8B030D-6E8A-4147-A177-3AD203B41FA5}">
                      <a16:colId xmlns:a16="http://schemas.microsoft.com/office/drawing/2014/main" val="1613954414"/>
                    </a:ext>
                  </a:extLst>
                </a:gridCol>
                <a:gridCol w="685800">
                  <a:extLst>
                    <a:ext uri="{9D8B030D-6E8A-4147-A177-3AD203B41FA5}">
                      <a16:colId xmlns:a16="http://schemas.microsoft.com/office/drawing/2014/main" val="3033772108"/>
                    </a:ext>
                  </a:extLst>
                </a:gridCol>
                <a:gridCol w="685800">
                  <a:extLst>
                    <a:ext uri="{9D8B030D-6E8A-4147-A177-3AD203B41FA5}">
                      <a16:colId xmlns:a16="http://schemas.microsoft.com/office/drawing/2014/main" val="1430322928"/>
                    </a:ext>
                  </a:extLst>
                </a:gridCol>
                <a:gridCol w="457200">
                  <a:extLst>
                    <a:ext uri="{9D8B030D-6E8A-4147-A177-3AD203B41FA5}">
                      <a16:colId xmlns:a16="http://schemas.microsoft.com/office/drawing/2014/main" val="1239111171"/>
                    </a:ext>
                  </a:extLst>
                </a:gridCol>
                <a:gridCol w="381000">
                  <a:extLst>
                    <a:ext uri="{9D8B030D-6E8A-4147-A177-3AD203B41FA5}">
                      <a16:colId xmlns:a16="http://schemas.microsoft.com/office/drawing/2014/main" val="3634430148"/>
                    </a:ext>
                  </a:extLst>
                </a:gridCol>
                <a:gridCol w="457200">
                  <a:extLst>
                    <a:ext uri="{9D8B030D-6E8A-4147-A177-3AD203B41FA5}">
                      <a16:colId xmlns:a16="http://schemas.microsoft.com/office/drawing/2014/main" val="3617362153"/>
                    </a:ext>
                  </a:extLst>
                </a:gridCol>
                <a:gridCol w="914400">
                  <a:extLst>
                    <a:ext uri="{9D8B030D-6E8A-4147-A177-3AD203B41FA5}">
                      <a16:colId xmlns:a16="http://schemas.microsoft.com/office/drawing/2014/main" val="3616503945"/>
                    </a:ext>
                  </a:extLst>
                </a:gridCol>
              </a:tblGrid>
              <a:tr h="658813">
                <a:tc rowSpan="2" grid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ワクチン</a:t>
                      </a:r>
                    </a:p>
                  </a:txBody>
                  <a:tcPr anchor="ctr" horzOverflow="overflow">
                    <a:lnL w="1905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rowSpan="2" hMerge="1">
                  <a:txBody>
                    <a:bodyPr/>
                    <a:lstStyle/>
                    <a:p>
                      <a:endParaRPr kumimoji="1" lang="ja-JP" altLang="en-US"/>
                    </a:p>
                  </a:txBody>
                  <a:tcPr/>
                </a:tc>
                <a:tc grid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百日せき防御因子</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ジフテリア</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984807"/>
                    </a:solidFill>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破傷風</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grid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ポリオ</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tc hMerge="1">
                  <a:txBody>
                    <a:bodyPr/>
                    <a:lstStyle/>
                    <a:p>
                      <a:endParaRPr kumimoji="1" lang="ja-JP" altLang="en-US"/>
                    </a:p>
                  </a:txBody>
                  <a:tcPr/>
                </a:tc>
                <a:tc h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064148464"/>
                  </a:ext>
                </a:extLst>
              </a:tr>
              <a:tr h="792163">
                <a:tc gridSpan="2" vMerge="1">
                  <a:txBody>
                    <a:bodyPr/>
                    <a:lstStyle/>
                    <a:p>
                      <a:endParaRPr kumimoji="1" lang="ja-JP" altLang="en-US"/>
                    </a:p>
                  </a:txBody>
                  <a:tcPr/>
                </a:tc>
                <a:tc hMerge="1"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PT</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FHA</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69</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kD</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Fim</a:t>
                      </a:r>
                      <a:endPar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vMerge="1">
                  <a:txBody>
                    <a:bodyPr/>
                    <a:lstStyle/>
                    <a:p>
                      <a:endParaRPr kumimoji="1" lang="ja-JP" altLang="en-US"/>
                    </a:p>
                  </a:txBody>
                  <a:tcPr/>
                </a:tc>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1</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3</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備考</a:t>
                      </a: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946756517"/>
                  </a:ext>
                </a:extLst>
              </a:tr>
              <a:tr h="346075">
                <a:tc row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DPT-IPV</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スクエアキッズ</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6.0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8387438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029680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クアトロバック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16.7</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094251462"/>
                  </a:ext>
                </a:extLst>
              </a:tr>
              <a:tr h="515938">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(Quadracel</a:t>
                      </a:r>
                      <a:r>
                        <a:rPr kumimoji="1" lang="ja-JP" altLang="en-US"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644937179"/>
                  </a:ext>
                </a:extLst>
              </a:tr>
              <a:tr h="417513">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8132118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GSK(Infanrix)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miter lim="800000"/>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67430764"/>
                  </a:ext>
                </a:extLst>
              </a:tr>
              <a:tr h="344488">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Tdap</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GSK(Boostrix)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9300406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Pasteur(Adacel)</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97437022"/>
                  </a:ext>
                </a:extLst>
              </a:tr>
              <a:tr h="344488">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DT</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0.1mL</a:t>
                      </a:r>
                      <a:b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br>
                      <a:r>
                        <a:rPr kumimoji="1" lang="ja-JP" altLang="en-US"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換算</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北里第一三共・阪大微研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82318712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4375723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8849252"/>
                  </a:ext>
                </a:extLst>
              </a:tr>
              <a:tr h="334963">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破傷風</a:t>
                      </a: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489922682"/>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北里第一三共・阪大・生研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726399411"/>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80809308"/>
                  </a:ext>
                </a:extLst>
              </a:tr>
            </a:tbl>
          </a:graphicData>
        </a:graphic>
      </p:graphicFrame>
      <p:sp>
        <p:nvSpPr>
          <p:cNvPr id="474332" name="テキスト ボックス 5">
            <a:extLst>
              <a:ext uri="{FF2B5EF4-FFF2-40B4-BE49-F238E27FC236}">
                <a16:creationId xmlns:a16="http://schemas.microsoft.com/office/drawing/2014/main" id="{F7B287D3-F3A3-3F35-2B1B-94F522B432D6}"/>
              </a:ext>
            </a:extLst>
          </p:cNvPr>
          <p:cNvSpPr txBox="1">
            <a:spLocks noChangeArrowheads="1"/>
          </p:cNvSpPr>
          <p:nvPr/>
        </p:nvSpPr>
        <p:spPr bwMode="auto">
          <a:xfrm>
            <a:off x="7097713" y="6550025"/>
            <a:ext cx="2028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400">
                <a:latin typeface="Meiryo UI" panose="020B0604030504040204" pitchFamily="50" charset="-128"/>
                <a:ea typeface="Meiryo UI" panose="020B0604030504040204" pitchFamily="50" charset="-128"/>
              </a:rPr>
              <a:t>各製品添付文書より抜粋</a:t>
            </a:r>
          </a:p>
        </p:txBody>
      </p:sp>
      <p:sp>
        <p:nvSpPr>
          <p:cNvPr id="474367" name="Rectangle 255">
            <a:extLst>
              <a:ext uri="{FF2B5EF4-FFF2-40B4-BE49-F238E27FC236}">
                <a16:creationId xmlns:a16="http://schemas.microsoft.com/office/drawing/2014/main" id="{F9ABA296-5C8E-AA5D-A724-B2C340CFB7C9}"/>
              </a:ext>
            </a:extLst>
          </p:cNvPr>
          <p:cNvSpPr>
            <a:spLocks noGrp="1" noChangeArrowheads="1"/>
          </p:cNvSpPr>
          <p:nvPr>
            <p:ph type="title" idx="4294967295"/>
          </p:nvPr>
        </p:nvSpPr>
        <p:spPr/>
        <p:txBody>
          <a:bodyPr/>
          <a:lstStyle/>
          <a:p>
            <a:endParaRPr lang="ja-JP" altLang="ja-JP"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6F5943E3-3D96-1FA2-1E81-BA8F5CBB7132}"/>
              </a:ext>
            </a:extLst>
          </p:cNvPr>
          <p:cNvSpPr>
            <a:spLocks noGrp="1" noChangeArrowheads="1"/>
          </p:cNvSpPr>
          <p:nvPr>
            <p:ph type="title"/>
          </p:nvPr>
        </p:nvSpPr>
        <p:spPr/>
        <p:txBody>
          <a:bodyPr/>
          <a:lstStyle/>
          <a:p>
            <a:r>
              <a:rPr lang="ja-JP" altLang="en-US" dirty="0"/>
              <a:t>百日咳対策の紆余曲折</a:t>
            </a:r>
          </a:p>
        </p:txBody>
      </p:sp>
      <p:sp>
        <p:nvSpPr>
          <p:cNvPr id="530435" name="Rectangle 3">
            <a:extLst>
              <a:ext uri="{FF2B5EF4-FFF2-40B4-BE49-F238E27FC236}">
                <a16:creationId xmlns:a16="http://schemas.microsoft.com/office/drawing/2014/main" id="{46E89FD3-1BC0-FC74-0535-FAE7489C9EA4}"/>
              </a:ext>
            </a:extLst>
          </p:cNvPr>
          <p:cNvSpPr>
            <a:spLocks noGrp="1" noChangeArrowheads="1"/>
          </p:cNvSpPr>
          <p:nvPr>
            <p:ph type="body" idx="1"/>
          </p:nvPr>
        </p:nvSpPr>
        <p:spPr/>
        <p:txBody>
          <a:bodyPr/>
          <a:lstStyle/>
          <a:p>
            <a:r>
              <a:rPr lang="en-US" altLang="ja-JP" sz="2000" dirty="0"/>
              <a:t>DT</a:t>
            </a:r>
            <a:r>
              <a:rPr lang="ja-JP" altLang="en-US" sz="2000" dirty="0"/>
              <a:t>２期の追加接種目的で、</a:t>
            </a:r>
            <a:r>
              <a:rPr lang="en-US" altLang="ja-JP" sz="2000" dirty="0"/>
              <a:t>DPT(</a:t>
            </a:r>
            <a:r>
              <a:rPr lang="ja-JP" altLang="en-US" sz="2000" dirty="0"/>
              <a:t>ビケン、化血研）と、</a:t>
            </a:r>
            <a:r>
              <a:rPr lang="en-US" altLang="ja-JP" sz="2000" dirty="0"/>
              <a:t>Tdap(Sanofi Pasteur)</a:t>
            </a:r>
            <a:r>
              <a:rPr lang="ja-JP" altLang="en-US" sz="2000" dirty="0"/>
              <a:t>が治験</a:t>
            </a:r>
          </a:p>
          <a:p>
            <a:pPr lvl="1"/>
            <a:r>
              <a:rPr lang="ja-JP" altLang="en-US" sz="1800" dirty="0"/>
              <a:t>→　ビケン（トリビック）のみ承認</a:t>
            </a:r>
          </a:p>
          <a:p>
            <a:r>
              <a:rPr lang="ja-JP" altLang="en-US" sz="2000" dirty="0"/>
              <a:t>百日咳患者全数報告から、５～１６才にピークがあることが判明</a:t>
            </a:r>
            <a:r>
              <a:rPr lang="en-US" altLang="ja-JP" sz="2000" dirty="0"/>
              <a:t>(2018)</a:t>
            </a:r>
          </a:p>
          <a:p>
            <a:pPr lvl="1"/>
            <a:r>
              <a:rPr lang="en-US" altLang="ja-JP" sz="1600" dirty="0"/>
              <a:t>DT2</a:t>
            </a:r>
            <a:r>
              <a:rPr lang="ja-JP" altLang="en-US" sz="1600" dirty="0"/>
              <a:t>期を、</a:t>
            </a:r>
            <a:r>
              <a:rPr lang="en-US" altLang="ja-JP" sz="1600" dirty="0"/>
              <a:t>DPT</a:t>
            </a:r>
            <a:r>
              <a:rPr lang="ja-JP" altLang="en-US" sz="1600" dirty="0"/>
              <a:t>に変えるべきではないか？</a:t>
            </a:r>
          </a:p>
          <a:p>
            <a:endParaRPr lang="en-US" altLang="ja-JP" sz="2000" dirty="0"/>
          </a:p>
          <a:p>
            <a:r>
              <a:rPr lang="en-US" altLang="ja-JP" sz="2000" dirty="0"/>
              <a:t>MR</a:t>
            </a:r>
            <a:r>
              <a:rPr lang="ja-JP" altLang="en-US" sz="2000" dirty="0"/>
              <a:t>２期接種時に</a:t>
            </a:r>
            <a:r>
              <a:rPr lang="en-US" altLang="ja-JP" sz="2000" dirty="0"/>
              <a:t>DPT</a:t>
            </a:r>
            <a:r>
              <a:rPr lang="ja-JP" altLang="en-US" sz="2000" dirty="0"/>
              <a:t>と</a:t>
            </a:r>
            <a:r>
              <a:rPr lang="en-US" altLang="ja-JP" sz="2000" dirty="0"/>
              <a:t>IPV</a:t>
            </a:r>
            <a:r>
              <a:rPr lang="ja-JP" altLang="en-US" sz="2000" dirty="0"/>
              <a:t>を接種するべきではないか？</a:t>
            </a:r>
          </a:p>
          <a:p>
            <a:pPr lvl="1"/>
            <a:r>
              <a:rPr lang="ja-JP" altLang="en-US" sz="1800" dirty="0"/>
              <a:t>海外ではその時期に接種している。</a:t>
            </a:r>
          </a:p>
          <a:p>
            <a:pPr lvl="1"/>
            <a:r>
              <a:rPr lang="en-US" altLang="ja-JP" sz="1800" dirty="0"/>
              <a:t>DPT-IPV</a:t>
            </a:r>
            <a:r>
              <a:rPr lang="ja-JP" altLang="en-US" sz="1800" dirty="0"/>
              <a:t>は５回目の追加接種の認可が取れていない。</a:t>
            </a:r>
          </a:p>
          <a:p>
            <a:pPr lvl="1"/>
            <a:r>
              <a:rPr lang="en-US" altLang="ja-JP" sz="1800" dirty="0"/>
              <a:t>DPT</a:t>
            </a:r>
            <a:r>
              <a:rPr lang="ja-JP" altLang="en-US" sz="1800" dirty="0"/>
              <a:t>（トリビック）と</a:t>
            </a:r>
            <a:r>
              <a:rPr lang="en-US" altLang="ja-JP" sz="1800" dirty="0"/>
              <a:t>IPV</a:t>
            </a:r>
            <a:r>
              <a:rPr lang="ja-JP" altLang="en-US" sz="1800" dirty="0"/>
              <a:t>（イモバックスポリオ）を</a:t>
            </a:r>
            <a:r>
              <a:rPr lang="en-US" altLang="ja-JP" sz="1800" dirty="0"/>
              <a:t>MR</a:t>
            </a:r>
            <a:r>
              <a:rPr lang="ja-JP" altLang="en-US" sz="1800" dirty="0"/>
              <a:t>と共に接種するのが良いのでは？</a:t>
            </a:r>
          </a:p>
          <a:p>
            <a:pPr lvl="1"/>
            <a:r>
              <a:rPr lang="en-US" altLang="ja-JP" sz="1800" dirty="0"/>
              <a:t>DPT-IPV</a:t>
            </a:r>
            <a:r>
              <a:rPr lang="ja-JP" altLang="en-US" sz="1800" dirty="0"/>
              <a:t>の追加接種を５才にもってきたらどうか？　</a:t>
            </a:r>
          </a:p>
          <a:p>
            <a:pPr lvl="1"/>
            <a:r>
              <a:rPr lang="ja-JP" altLang="en-US" sz="1800" dirty="0"/>
              <a:t>財務省の財布のひもが固くて、財源がないとワクチン追加が通らなかった</a:t>
            </a:r>
          </a:p>
          <a:p>
            <a:pPr lvl="1"/>
            <a:endParaRPr lang="ja-JP" altLang="en-US"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98AAD7-9DE0-3EF7-FFBF-C30844705B81}"/>
              </a:ext>
            </a:extLst>
          </p:cNvPr>
          <p:cNvSpPr>
            <a:spLocks noGrp="1"/>
          </p:cNvSpPr>
          <p:nvPr>
            <p:ph type="title"/>
          </p:nvPr>
        </p:nvSpPr>
        <p:spPr/>
        <p:txBody>
          <a:bodyPr/>
          <a:lstStyle/>
          <a:p>
            <a:r>
              <a:rPr lang="ja-JP" altLang="en-US" dirty="0"/>
              <a:t>厚生労働省での百日咳対策の検討</a:t>
            </a:r>
            <a:endParaRPr kumimoji="1" lang="ja-JP" altLang="en-US" dirty="0"/>
          </a:p>
        </p:txBody>
      </p:sp>
      <p:graphicFrame>
        <p:nvGraphicFramePr>
          <p:cNvPr id="5" name="コンテンツ プレースホルダー 4">
            <a:extLst>
              <a:ext uri="{FF2B5EF4-FFF2-40B4-BE49-F238E27FC236}">
                <a16:creationId xmlns:a16="http://schemas.microsoft.com/office/drawing/2014/main" id="{88861D28-A8DA-3BB7-7BB7-12835A08544A}"/>
              </a:ext>
            </a:extLst>
          </p:cNvPr>
          <p:cNvGraphicFramePr>
            <a:graphicFrameLocks noGrp="1"/>
          </p:cNvGraphicFramePr>
          <p:nvPr>
            <p:ph idx="1"/>
          </p:nvPr>
        </p:nvGraphicFramePr>
        <p:xfrm>
          <a:off x="228600" y="2161975"/>
          <a:ext cx="8726489" cy="3524650"/>
        </p:xfrm>
        <a:graphic>
          <a:graphicData uri="http://schemas.openxmlformats.org/drawingml/2006/table">
            <a:tbl>
              <a:tblPr/>
              <a:tblGrid>
                <a:gridCol w="1421433">
                  <a:extLst>
                    <a:ext uri="{9D8B030D-6E8A-4147-A177-3AD203B41FA5}">
                      <a16:colId xmlns:a16="http://schemas.microsoft.com/office/drawing/2014/main" val="868958255"/>
                    </a:ext>
                  </a:extLst>
                </a:gridCol>
                <a:gridCol w="1370363">
                  <a:extLst>
                    <a:ext uri="{9D8B030D-6E8A-4147-A177-3AD203B41FA5}">
                      <a16:colId xmlns:a16="http://schemas.microsoft.com/office/drawing/2014/main" val="2861770435"/>
                    </a:ext>
                  </a:extLst>
                </a:gridCol>
                <a:gridCol w="1370363">
                  <a:extLst>
                    <a:ext uri="{9D8B030D-6E8A-4147-A177-3AD203B41FA5}">
                      <a16:colId xmlns:a16="http://schemas.microsoft.com/office/drawing/2014/main" val="628240295"/>
                    </a:ext>
                  </a:extLst>
                </a:gridCol>
                <a:gridCol w="1370363">
                  <a:extLst>
                    <a:ext uri="{9D8B030D-6E8A-4147-A177-3AD203B41FA5}">
                      <a16:colId xmlns:a16="http://schemas.microsoft.com/office/drawing/2014/main" val="3463941599"/>
                    </a:ext>
                  </a:extLst>
                </a:gridCol>
                <a:gridCol w="902227">
                  <a:extLst>
                    <a:ext uri="{9D8B030D-6E8A-4147-A177-3AD203B41FA5}">
                      <a16:colId xmlns:a16="http://schemas.microsoft.com/office/drawing/2014/main" val="3642758209"/>
                    </a:ext>
                  </a:extLst>
                </a:gridCol>
                <a:gridCol w="1149062">
                  <a:extLst>
                    <a:ext uri="{9D8B030D-6E8A-4147-A177-3AD203B41FA5}">
                      <a16:colId xmlns:a16="http://schemas.microsoft.com/office/drawing/2014/main" val="1849880069"/>
                    </a:ext>
                  </a:extLst>
                </a:gridCol>
                <a:gridCol w="1142678">
                  <a:extLst>
                    <a:ext uri="{9D8B030D-6E8A-4147-A177-3AD203B41FA5}">
                      <a16:colId xmlns:a16="http://schemas.microsoft.com/office/drawing/2014/main" val="3244122814"/>
                    </a:ext>
                  </a:extLst>
                </a:gridCol>
              </a:tblGrid>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接種対象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使用可能な製剤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安全性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乳児に期待できる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効果</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費用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乳児１人の重症化</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（罹患）を防ぐために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かかる費用</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その他</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357787"/>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①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７歳へ追加接種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（５回目）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追加接種の用法は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歳を想定</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５歳を対象とした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882653"/>
                  </a:ext>
                </a:extLst>
              </a:tr>
              <a:tr h="29372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②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歳へ追加接種</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dirty="0" err="1">
                          <a:solidFill>
                            <a:srgbClr val="000000"/>
                          </a:solidFill>
                          <a:effectLst/>
                          <a:latin typeface="ＭＳ Ｐゴシック" panose="020B0600070205080204" pitchFamily="50" charset="-128"/>
                          <a:ea typeface="ＭＳ Ｐゴシック" panose="020B0600070205080204" pitchFamily="50" charset="-128"/>
                        </a:rPr>
                        <a:t>DT→DTaP</a:t>
                      </a:r>
                      <a:r>
                        <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治験を実施済み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うち、３５人程度が減少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528838"/>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③ 生後２ヶ月か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ら接種開始</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２ヶ月を対象とした</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625622"/>
                  </a:ext>
                </a:extLst>
              </a:tr>
              <a:tr h="881163">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④ 生後２</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３ヶ月</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1.5</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５</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７歳</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用法でこのような</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接種は想定されてい</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２ヶ月、５歳を対象と</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した臨床試験データは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100-200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減少、ただし０歳児の接</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種回数変更の影響は不明</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864621"/>
                  </a:ext>
                </a:extLst>
              </a:tr>
              <a:tr h="587442">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⑤ 妊婦へ追加接種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禁忌ではないが妊婦</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への安全性は確立し</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ていない。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妊婦を対象とした臨床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試験データなし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大部分が減少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720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675729"/>
                  </a:ext>
                </a:extLst>
              </a:tr>
              <a:tr h="44058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⑥ 妊婦の家族へ</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20-65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歳を対</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象とした臨床試験デー</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タあり</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350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94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2,700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個人予防的要素が</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強く、予防接種法</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になじみにくい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611899"/>
                  </a:ext>
                </a:extLst>
              </a:tr>
            </a:tbl>
          </a:graphicData>
        </a:graphic>
      </p:graphicFrame>
      <p:sp>
        <p:nvSpPr>
          <p:cNvPr id="7" name="テキスト ボックス 6">
            <a:extLst>
              <a:ext uri="{FF2B5EF4-FFF2-40B4-BE49-F238E27FC236}">
                <a16:creationId xmlns:a16="http://schemas.microsoft.com/office/drawing/2014/main" id="{3EF66D66-1DCD-F687-8757-605673A2DAF0}"/>
              </a:ext>
            </a:extLst>
          </p:cNvPr>
          <p:cNvSpPr txBox="1"/>
          <p:nvPr/>
        </p:nvSpPr>
        <p:spPr>
          <a:xfrm>
            <a:off x="467518" y="1330978"/>
            <a:ext cx="8280945" cy="584775"/>
          </a:xfrm>
          <a:prstGeom prst="rect">
            <a:avLst/>
          </a:prstGeom>
          <a:noFill/>
        </p:spPr>
        <p:txBody>
          <a:bodyPr wrap="square">
            <a:spAutoFit/>
          </a:bodyPr>
          <a:lstStyle/>
          <a:p>
            <a:r>
              <a:rPr lang="ja-JP" altLang="en-US" sz="1600" dirty="0"/>
              <a:t>第15回厚生科学審議会予防接種・ワクチン分科会　予防接種基本方針部会 ワクチン評価に関する小委員会 　</a:t>
            </a:r>
            <a:r>
              <a:rPr lang="en-US" altLang="ja-JP" sz="1600" dirty="0"/>
              <a:t>2020(</a:t>
            </a:r>
            <a:r>
              <a:rPr lang="ja-JP" altLang="en-US" sz="1600" dirty="0"/>
              <a:t>令和２</a:t>
            </a:r>
            <a:r>
              <a:rPr lang="en-US" altLang="ja-JP" sz="1600" dirty="0"/>
              <a:t>)</a:t>
            </a:r>
            <a:r>
              <a:rPr lang="ja-JP" altLang="en-US" sz="1600" dirty="0"/>
              <a:t>年１月</a:t>
            </a:r>
            <a:r>
              <a:rPr lang="en-US" altLang="ja-JP" sz="1600" dirty="0"/>
              <a:t>17</a:t>
            </a:r>
            <a:r>
              <a:rPr lang="ja-JP" altLang="en-US" sz="1600" dirty="0"/>
              <a:t>日</a:t>
            </a:r>
          </a:p>
        </p:txBody>
      </p:sp>
    </p:spTree>
    <p:extLst>
      <p:ext uri="{BB962C8B-B14F-4D97-AF65-F5344CB8AC3E}">
        <p14:creationId xmlns:p14="http://schemas.microsoft.com/office/powerpoint/2010/main" val="2091812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89C9CB-ED6E-11B4-76B8-E121E8A79B3A}"/>
              </a:ext>
            </a:extLst>
          </p:cNvPr>
          <p:cNvSpPr>
            <a:spLocks noGrp="1"/>
          </p:cNvSpPr>
          <p:nvPr>
            <p:ph type="title"/>
          </p:nvPr>
        </p:nvSpPr>
        <p:spPr/>
        <p:txBody>
          <a:bodyPr/>
          <a:lstStyle/>
          <a:p>
            <a:r>
              <a:rPr kumimoji="1" lang="ja-JP" altLang="en-US" dirty="0"/>
              <a:t>胎児のために妊婦に打つワクチン</a:t>
            </a:r>
          </a:p>
        </p:txBody>
      </p:sp>
      <p:sp>
        <p:nvSpPr>
          <p:cNvPr id="3" name="コンテンツ プレースホルダー 2">
            <a:extLst>
              <a:ext uri="{FF2B5EF4-FFF2-40B4-BE49-F238E27FC236}">
                <a16:creationId xmlns:a16="http://schemas.microsoft.com/office/drawing/2014/main" id="{8CD257B8-C9E3-E60F-A03E-1669034CBC64}"/>
              </a:ext>
            </a:extLst>
          </p:cNvPr>
          <p:cNvSpPr>
            <a:spLocks noGrp="1"/>
          </p:cNvSpPr>
          <p:nvPr>
            <p:ph idx="1"/>
          </p:nvPr>
        </p:nvSpPr>
        <p:spPr/>
        <p:txBody>
          <a:bodyPr/>
          <a:lstStyle/>
          <a:p>
            <a:r>
              <a:rPr lang="ja-JP" altLang="en-US" dirty="0"/>
              <a:t>胎児のために妊婦に打つワクチン</a:t>
            </a:r>
            <a:endParaRPr lang="en-US" altLang="ja-JP" dirty="0"/>
          </a:p>
          <a:p>
            <a:pPr lvl="1"/>
            <a:r>
              <a:rPr lang="ja-JP" altLang="en-US" dirty="0"/>
              <a:t>妊婦に接種　→　胎児に免疫移行　→　出生後守る</a:t>
            </a:r>
            <a:endParaRPr lang="en-US" altLang="ja-JP" dirty="0"/>
          </a:p>
          <a:p>
            <a:pPr lvl="1"/>
            <a:r>
              <a:rPr lang="ja-JP" altLang="en-US" dirty="0"/>
              <a:t>出生後に抗体薬を投与するのではなく、</a:t>
            </a:r>
            <a:endParaRPr lang="en-US" altLang="ja-JP" dirty="0"/>
          </a:p>
          <a:p>
            <a:r>
              <a:rPr lang="ja-JP" altLang="en-US" dirty="0"/>
              <a:t>百日咳　（コクーン戦略、欧米で実施）</a:t>
            </a:r>
            <a:endParaRPr lang="en-US" altLang="ja-JP" dirty="0"/>
          </a:p>
          <a:p>
            <a:pPr lvl="1"/>
            <a:r>
              <a:rPr lang="ja-JP" altLang="en-US" dirty="0"/>
              <a:t>妊娠２７～３６週で</a:t>
            </a:r>
            <a:r>
              <a:rPr lang="en-US" altLang="ja-JP" dirty="0"/>
              <a:t>Tdap</a:t>
            </a:r>
            <a:r>
              <a:rPr lang="ja-JP" altLang="en-US" dirty="0"/>
              <a:t>ワクチンを接種、胎児へ抗体が移行</a:t>
            </a:r>
            <a:endParaRPr lang="en-US" altLang="ja-JP" dirty="0"/>
          </a:p>
          <a:p>
            <a:r>
              <a:rPr lang="en-US" altLang="ja-JP" dirty="0"/>
              <a:t>RSV</a:t>
            </a:r>
          </a:p>
          <a:p>
            <a:pPr lvl="1"/>
            <a:r>
              <a:rPr lang="ja-JP" altLang="en-US" dirty="0"/>
              <a:t>妊娠２４～３６週で</a:t>
            </a:r>
            <a:r>
              <a:rPr lang="en-US" altLang="ja-JP" dirty="0"/>
              <a:t>RSV</a:t>
            </a:r>
            <a:r>
              <a:rPr lang="ja-JP" altLang="en-US" dirty="0"/>
              <a:t>ワクチン（アボリスボ</a:t>
            </a:r>
            <a:r>
              <a:rPr lang="en-US" altLang="ja-JP" dirty="0"/>
              <a:t>)</a:t>
            </a:r>
            <a:r>
              <a:rPr lang="ja-JP" altLang="en-US" dirty="0"/>
              <a:t>を接種、胎児へ抗体が移行</a:t>
            </a:r>
            <a:endParaRPr lang="en-US" altLang="ja-JP" dirty="0"/>
          </a:p>
          <a:p>
            <a:pPr lvl="1"/>
            <a:r>
              <a:rPr lang="ja-JP" altLang="en-US" dirty="0"/>
              <a:t>妊娠２８週以降の接種の方が効果が高い。</a:t>
            </a:r>
            <a:endParaRPr lang="en-US" altLang="ja-JP" dirty="0"/>
          </a:p>
          <a:p>
            <a:pPr lvl="1"/>
            <a:r>
              <a:rPr lang="ja-JP" altLang="en-US" dirty="0"/>
              <a:t>　あるいは</a:t>
            </a:r>
            <a:endParaRPr lang="en-US" altLang="ja-JP" dirty="0"/>
          </a:p>
          <a:p>
            <a:pPr lvl="1"/>
            <a:r>
              <a:rPr lang="ja-JP" altLang="en-US" dirty="0"/>
              <a:t>出生時に新生児にベイフォータス</a:t>
            </a:r>
            <a:r>
              <a:rPr lang="en-US" altLang="ja-JP" dirty="0"/>
              <a:t>(</a:t>
            </a:r>
            <a:r>
              <a:rPr lang="ja-JP" altLang="en-US" dirty="0"/>
              <a:t>抗体薬</a:t>
            </a:r>
            <a:r>
              <a:rPr lang="en-US" altLang="ja-JP" dirty="0"/>
              <a:t>)</a:t>
            </a:r>
            <a:r>
              <a:rPr lang="ja-JP" altLang="en-US" dirty="0"/>
              <a:t>を</a:t>
            </a:r>
            <a:r>
              <a:rPr lang="en-US" altLang="ja-JP" dirty="0"/>
              <a:t>1</a:t>
            </a:r>
            <a:r>
              <a:rPr lang="ja-JP" altLang="en-US" dirty="0"/>
              <a:t>回接種（米国で定期接種</a:t>
            </a:r>
            <a:r>
              <a:rPr lang="en-US" altLang="ja-JP" dirty="0"/>
              <a:t>)</a:t>
            </a:r>
            <a:r>
              <a:rPr lang="ja-JP" altLang="en-US" dirty="0"/>
              <a:t>、あるいはシナジス（抗体薬）を毎月接種</a:t>
            </a:r>
            <a:endParaRPr lang="en-US" altLang="ja-JP" dirty="0"/>
          </a:p>
          <a:p>
            <a:pPr lvl="1"/>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29224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53045-7336-2F96-F8FA-873B49AC7E1B}"/>
              </a:ext>
            </a:extLst>
          </p:cNvPr>
          <p:cNvSpPr>
            <a:spLocks noGrp="1"/>
          </p:cNvSpPr>
          <p:nvPr>
            <p:ph type="title"/>
          </p:nvPr>
        </p:nvSpPr>
        <p:spPr/>
        <p:txBody>
          <a:bodyPr/>
          <a:lstStyle/>
          <a:p>
            <a:r>
              <a:rPr kumimoji="1" lang="en-US" altLang="ja-JP" dirty="0"/>
              <a:t>RS</a:t>
            </a:r>
            <a:r>
              <a:rPr kumimoji="1" lang="ja-JP" altLang="en-US" dirty="0"/>
              <a:t>ウイルス</a:t>
            </a:r>
          </a:p>
        </p:txBody>
      </p:sp>
      <p:sp>
        <p:nvSpPr>
          <p:cNvPr id="3" name="コンテンツ プレースホルダー 2">
            <a:extLst>
              <a:ext uri="{FF2B5EF4-FFF2-40B4-BE49-F238E27FC236}">
                <a16:creationId xmlns:a16="http://schemas.microsoft.com/office/drawing/2014/main" id="{756D33CE-6C01-3D36-1000-2CBCD6406C76}"/>
              </a:ext>
            </a:extLst>
          </p:cNvPr>
          <p:cNvSpPr>
            <a:spLocks noGrp="1"/>
          </p:cNvSpPr>
          <p:nvPr>
            <p:ph idx="1"/>
          </p:nvPr>
        </p:nvSpPr>
        <p:spPr/>
        <p:txBody>
          <a:bodyPr/>
          <a:lstStyle/>
          <a:p>
            <a:r>
              <a:rPr kumimoji="1" lang="ja-JP" altLang="en-US" dirty="0"/>
              <a:t>新生児～</a:t>
            </a:r>
            <a:r>
              <a:rPr kumimoji="1" lang="en-US" altLang="ja-JP" dirty="0"/>
              <a:t>2</a:t>
            </a:r>
            <a:r>
              <a:rPr kumimoji="1" lang="ja-JP" altLang="en-US" dirty="0"/>
              <a:t>才：　下気道感染を起こすと重症化、喘息に移行しやすい。</a:t>
            </a:r>
            <a:endParaRPr kumimoji="1" lang="en-US" altLang="ja-JP" dirty="0"/>
          </a:p>
          <a:p>
            <a:pPr lvl="1"/>
            <a:r>
              <a:rPr lang="ja-JP" altLang="en-US" dirty="0"/>
              <a:t>ハイリスク新生児には抗体薬を投与して感染予防する。</a:t>
            </a:r>
            <a:endParaRPr kumimoji="1" lang="en-US" altLang="ja-JP" dirty="0"/>
          </a:p>
          <a:p>
            <a:endParaRPr lang="en-US" altLang="ja-JP" dirty="0"/>
          </a:p>
          <a:p>
            <a:endParaRPr lang="en-US" altLang="ja-JP" dirty="0"/>
          </a:p>
          <a:p>
            <a:r>
              <a:rPr lang="ja-JP" altLang="en-US" dirty="0"/>
              <a:t>高齢者：　肺炎重症化リスクがインフルエンザより高いために近年注目されている。</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345422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25EB8A-B924-E079-00F1-11003248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347" y="1774658"/>
            <a:ext cx="6825266" cy="3794908"/>
          </a:xfrm>
          <a:prstGeom prst="rect">
            <a:avLst/>
          </a:prstGeom>
          <a:noFill/>
          <a:ln>
            <a:noFill/>
          </a:ln>
        </p:spPr>
      </p:pic>
      <p:sp>
        <p:nvSpPr>
          <p:cNvPr id="6" name="テキスト ボックス 5">
            <a:extLst>
              <a:ext uri="{FF2B5EF4-FFF2-40B4-BE49-F238E27FC236}">
                <a16:creationId xmlns:a16="http://schemas.microsoft.com/office/drawing/2014/main" id="{ABA7C380-3542-0AB5-9BEB-5BA75EC94102}"/>
              </a:ext>
            </a:extLst>
          </p:cNvPr>
          <p:cNvSpPr txBox="1"/>
          <p:nvPr/>
        </p:nvSpPr>
        <p:spPr>
          <a:xfrm>
            <a:off x="399201" y="3926441"/>
            <a:ext cx="1093569" cy="461665"/>
          </a:xfrm>
          <a:prstGeom prst="rect">
            <a:avLst/>
          </a:prstGeom>
          <a:noFill/>
        </p:spPr>
        <p:txBody>
          <a:bodyPr wrap="none" rtlCol="0" anchor="ctr">
            <a:spAutoFit/>
          </a:bodyPr>
          <a:lstStyle/>
          <a:p>
            <a:pPr algn="ct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Site</a:t>
            </a:r>
            <a:r>
              <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rPr>
              <a:t> </a:t>
            </a: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Ⅱ</a:t>
            </a:r>
            <a:endPar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8CAD8F27-C2EA-8169-79B1-962E60A1C301}"/>
              </a:ext>
            </a:extLst>
          </p:cNvPr>
          <p:cNvSpPr txBox="1"/>
          <p:nvPr/>
        </p:nvSpPr>
        <p:spPr>
          <a:xfrm>
            <a:off x="432362" y="2381568"/>
            <a:ext cx="1099004" cy="461665"/>
          </a:xfrm>
          <a:prstGeom prst="rect">
            <a:avLst/>
          </a:prstGeom>
          <a:noFill/>
        </p:spPr>
        <p:txBody>
          <a:bodyPr wrap="square" rtlCol="0" anchor="ctr">
            <a:spAutoFit/>
          </a:bodyPr>
          <a:lstStyle/>
          <a:p>
            <a:pPr algn="ctr"/>
            <a:r>
              <a:rPr lang="en-US" altLang="ja-JP" sz="2400" dirty="0">
                <a:solidFill>
                  <a:srgbClr val="002060"/>
                </a:solidFill>
                <a:highlight>
                  <a:srgbClr val="FF0000"/>
                </a:highlight>
                <a:latin typeface="HGPｺﾞｼｯｸE" panose="020B0900000000000000" pitchFamily="50" charset="-128"/>
                <a:ea typeface="HGPｺﾞｼｯｸE" panose="020B0900000000000000" pitchFamily="50" charset="-128"/>
              </a:rPr>
              <a:t>Site Ø</a:t>
            </a:r>
            <a:endParaRPr lang="ja-JP" altLang="en-US" sz="2400" dirty="0">
              <a:solidFill>
                <a:srgbClr val="002060"/>
              </a:solidFill>
              <a:highlight>
                <a:srgbClr val="FF0000"/>
              </a:highligh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154807AA-6081-01B2-E483-3561CC2FCBF0}"/>
              </a:ext>
            </a:extLst>
          </p:cNvPr>
          <p:cNvSpPr txBox="1"/>
          <p:nvPr/>
        </p:nvSpPr>
        <p:spPr>
          <a:xfrm>
            <a:off x="170683" y="4363758"/>
            <a:ext cx="1556267"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パリビズマブ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2" name="テキスト ボックス 11">
            <a:extLst>
              <a:ext uri="{FF2B5EF4-FFF2-40B4-BE49-F238E27FC236}">
                <a16:creationId xmlns:a16="http://schemas.microsoft.com/office/drawing/2014/main" id="{EC9CF858-F338-366E-0524-EEE3A702FCED}"/>
              </a:ext>
            </a:extLst>
          </p:cNvPr>
          <p:cNvSpPr txBox="1"/>
          <p:nvPr/>
        </p:nvSpPr>
        <p:spPr>
          <a:xfrm>
            <a:off x="93628" y="2780491"/>
            <a:ext cx="1650644"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ニルセビマブ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4" name="テキスト ボックス 13">
            <a:extLst>
              <a:ext uri="{FF2B5EF4-FFF2-40B4-BE49-F238E27FC236}">
                <a16:creationId xmlns:a16="http://schemas.microsoft.com/office/drawing/2014/main" id="{E65BC21F-E512-5D7E-7647-27C1E9594365}"/>
              </a:ext>
            </a:extLst>
          </p:cNvPr>
          <p:cNvSpPr txBox="1"/>
          <p:nvPr/>
        </p:nvSpPr>
        <p:spPr>
          <a:xfrm>
            <a:off x="-385913" y="5458615"/>
            <a:ext cx="3001509" cy="415498"/>
          </a:xfrm>
          <a:prstGeom prst="rect">
            <a:avLst/>
          </a:prstGeom>
          <a:noFill/>
        </p:spPr>
        <p:txBody>
          <a:bodyPr wrap="square" rtlCol="0" anchor="ctr">
            <a:spAutoFit/>
          </a:bodyPr>
          <a:lstStyle/>
          <a:p>
            <a:pPr algn="ctr"/>
            <a:r>
              <a:rPr lang="ja-JP" altLang="en-US" sz="2100" dirty="0">
                <a:solidFill>
                  <a:srgbClr val="002060"/>
                </a:solidFill>
                <a:latin typeface="HGPｺﾞｼｯｸE" panose="020B0900000000000000" pitchFamily="50" charset="-128"/>
                <a:ea typeface="HGPｺﾞｼｯｸE" panose="020B0900000000000000" pitchFamily="50" charset="-128"/>
              </a:rPr>
              <a:t>中和活性≧</a:t>
            </a:r>
            <a:r>
              <a:rPr lang="en-US" altLang="ja-JP" sz="2100" dirty="0">
                <a:solidFill>
                  <a:srgbClr val="002060"/>
                </a:solidFill>
                <a:latin typeface="HGPｺﾞｼｯｸE" panose="020B0900000000000000" pitchFamily="50" charset="-128"/>
                <a:ea typeface="HGPｺﾞｼｯｸE" panose="020B0900000000000000" pitchFamily="50" charset="-128"/>
              </a:rPr>
              <a:t>10</a:t>
            </a:r>
            <a:r>
              <a:rPr lang="ja-JP" altLang="en-US" sz="2100" dirty="0">
                <a:solidFill>
                  <a:srgbClr val="002060"/>
                </a:solidFill>
                <a:latin typeface="HGPｺﾞｼｯｸE" panose="020B0900000000000000" pitchFamily="50" charset="-128"/>
                <a:ea typeface="HGPｺﾞｼｯｸE" panose="020B0900000000000000" pitchFamily="50" charset="-128"/>
              </a:rPr>
              <a:t>倍</a:t>
            </a:r>
          </a:p>
        </p:txBody>
      </p:sp>
      <p:sp>
        <p:nvSpPr>
          <p:cNvPr id="16" name="テキスト ボックス 15">
            <a:extLst>
              <a:ext uri="{FF2B5EF4-FFF2-40B4-BE49-F238E27FC236}">
                <a16:creationId xmlns:a16="http://schemas.microsoft.com/office/drawing/2014/main" id="{8BFE02C9-FF04-69A2-67BC-368D0286B4FA}"/>
              </a:ext>
            </a:extLst>
          </p:cNvPr>
          <p:cNvSpPr txBox="1"/>
          <p:nvPr/>
        </p:nvSpPr>
        <p:spPr>
          <a:xfrm>
            <a:off x="4455307" y="5695271"/>
            <a:ext cx="4570605" cy="276999"/>
          </a:xfrm>
          <a:prstGeom prst="rect">
            <a:avLst/>
          </a:prstGeom>
          <a:noFill/>
        </p:spPr>
        <p:txBody>
          <a:bodyPr wrap="square">
            <a:spAutoFit/>
          </a:bodyPr>
          <a:lstStyle/>
          <a:p>
            <a:pPr algn="r"/>
            <a:r>
              <a:rPr lang="zh-CN" altLang="en-US" sz="1200" dirty="0">
                <a:latin typeface="HGPｺﾞｼｯｸE" panose="020B0900000000000000" pitchFamily="50" charset="-128"/>
                <a:ea typeface="HGPｺﾞｼｯｸE" panose="020B0900000000000000" pitchFamily="50" charset="-128"/>
              </a:rPr>
              <a:t>日本小児科学会雑誌</a:t>
            </a:r>
            <a:r>
              <a:rPr lang="ja-JP" altLang="en-US" sz="1200" dirty="0">
                <a:latin typeface="HGPｺﾞｼｯｸE" panose="020B0900000000000000" pitchFamily="50" charset="-128"/>
                <a:ea typeface="HGPｺﾞｼｯｸE" panose="020B0900000000000000" pitchFamily="50" charset="-128"/>
              </a:rPr>
              <a:t>　</a:t>
            </a:r>
            <a:r>
              <a:rPr lang="en-US" altLang="zh-CN" sz="1200" dirty="0">
                <a:latin typeface="HGPｺﾞｼｯｸE" panose="020B0900000000000000" pitchFamily="50" charset="-128"/>
                <a:ea typeface="HGPｺﾞｼｯｸE" panose="020B0900000000000000" pitchFamily="50" charset="-128"/>
              </a:rPr>
              <a:t>127</a:t>
            </a:r>
            <a:r>
              <a:rPr lang="zh-CN" altLang="en-US" sz="1200" dirty="0">
                <a:latin typeface="HGPｺﾞｼｯｸE" panose="020B0900000000000000" pitchFamily="50" charset="-128"/>
                <a:ea typeface="HGPｺﾞｼｯｸE" panose="020B0900000000000000" pitchFamily="50" charset="-128"/>
              </a:rPr>
              <a:t>巻</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号 </a:t>
            </a:r>
            <a:r>
              <a:rPr lang="en-US" altLang="zh-CN" sz="1200" dirty="0">
                <a:latin typeface="HGPｺﾞｼｯｸE" panose="020B0900000000000000" pitchFamily="50" charset="-128"/>
                <a:ea typeface="HGPｺﾞｼｯｸE" panose="020B0900000000000000" pitchFamily="50" charset="-128"/>
              </a:rPr>
              <a:t>2023</a:t>
            </a:r>
            <a:r>
              <a:rPr lang="zh-CN" altLang="en-US" sz="1200" dirty="0">
                <a:latin typeface="HGPｺﾞｼｯｸE" panose="020B0900000000000000" pitchFamily="50" charset="-128"/>
                <a:ea typeface="HGPｺﾞｼｯｸE" panose="020B0900000000000000" pitchFamily="50" charset="-128"/>
              </a:rPr>
              <a:t>年</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月</a:t>
            </a:r>
          </a:p>
        </p:txBody>
      </p:sp>
      <p:sp>
        <p:nvSpPr>
          <p:cNvPr id="18" name="テキスト ボックス 17">
            <a:extLst>
              <a:ext uri="{FF2B5EF4-FFF2-40B4-BE49-F238E27FC236}">
                <a16:creationId xmlns:a16="http://schemas.microsoft.com/office/drawing/2014/main" id="{023CB383-26AE-DBE2-1485-64A49E2CEDAF}"/>
              </a:ext>
            </a:extLst>
          </p:cNvPr>
          <p:cNvSpPr txBox="1"/>
          <p:nvPr/>
        </p:nvSpPr>
        <p:spPr>
          <a:xfrm>
            <a:off x="318671" y="1114368"/>
            <a:ext cx="5381648" cy="507831"/>
          </a:xfrm>
          <a:prstGeom prst="rect">
            <a:avLst/>
          </a:prstGeom>
          <a:noFill/>
        </p:spPr>
        <p:txBody>
          <a:bodyPr wrap="square">
            <a:spAutoFit/>
          </a:bodyPr>
          <a:lstStyle/>
          <a:p>
            <a:r>
              <a:rPr lang="en-US" altLang="ja-JP" sz="2700" b="1" dirty="0">
                <a:solidFill>
                  <a:srgbClr val="002060"/>
                </a:solidFill>
                <a:latin typeface="游ゴシック" panose="020F0502020204030204"/>
                <a:ea typeface="游ゴシック" panose="020B0400000000000000" pitchFamily="50" charset="-128"/>
              </a:rPr>
              <a:t>F</a:t>
            </a:r>
            <a:r>
              <a:rPr lang="ja-JP" altLang="en-US" sz="2700" b="1" dirty="0">
                <a:solidFill>
                  <a:srgbClr val="002060"/>
                </a:solidFill>
                <a:latin typeface="游ゴシック" panose="020F0502020204030204"/>
                <a:ea typeface="游ゴシック" panose="020B0400000000000000" pitchFamily="50" charset="-128"/>
              </a:rPr>
              <a:t>タンパク質</a:t>
            </a:r>
            <a:r>
              <a:rPr lang="ja-JP" altLang="en-US" sz="1800" b="1" dirty="0">
                <a:solidFill>
                  <a:srgbClr val="002060"/>
                </a:solidFill>
                <a:latin typeface="游ゴシック" panose="020F0502020204030204"/>
                <a:ea typeface="游ゴシック" panose="020B0400000000000000" pitchFamily="50" charset="-128"/>
              </a:rPr>
              <a:t>が</a:t>
            </a:r>
            <a:r>
              <a:rPr lang="ja-JP" altLang="en-US" sz="2700" b="1" dirty="0">
                <a:solidFill>
                  <a:srgbClr val="002060"/>
                </a:solidFill>
                <a:latin typeface="游ゴシック" panose="020F0502020204030204"/>
                <a:ea typeface="游ゴシック" panose="020B0400000000000000" pitchFamily="50" charset="-128"/>
              </a:rPr>
              <a:t>重要</a:t>
            </a:r>
            <a:r>
              <a:rPr lang="ja-JP" altLang="en-US" sz="1800" b="1" dirty="0">
                <a:solidFill>
                  <a:srgbClr val="002060"/>
                </a:solidFill>
                <a:latin typeface="游ゴシック" panose="020F0502020204030204"/>
                <a:ea typeface="游ゴシック" panose="020B0400000000000000" pitchFamily="50" charset="-128"/>
              </a:rPr>
              <a:t>な</a:t>
            </a:r>
            <a:r>
              <a:rPr lang="ja-JP" altLang="en-US" sz="2700" b="1" dirty="0">
                <a:solidFill>
                  <a:srgbClr val="002060"/>
                </a:solidFill>
                <a:latin typeface="游ゴシック" panose="020F0502020204030204"/>
                <a:ea typeface="游ゴシック" panose="020B0400000000000000" pitchFamily="50" charset="-128"/>
              </a:rPr>
              <a:t>抗原蛋白</a:t>
            </a:r>
            <a:endParaRPr lang="ja-JP" altLang="en-US" sz="2100" dirty="0"/>
          </a:p>
        </p:txBody>
      </p:sp>
      <p:cxnSp>
        <p:nvCxnSpPr>
          <p:cNvPr id="22" name="直線矢印コネクタ 21">
            <a:extLst>
              <a:ext uri="{FF2B5EF4-FFF2-40B4-BE49-F238E27FC236}">
                <a16:creationId xmlns:a16="http://schemas.microsoft.com/office/drawing/2014/main" id="{8864976E-A483-FDAC-026B-116B741769B0}"/>
              </a:ext>
            </a:extLst>
          </p:cNvPr>
          <p:cNvCxnSpPr>
            <a:cxnSpLocks/>
          </p:cNvCxnSpPr>
          <p:nvPr/>
        </p:nvCxnSpPr>
        <p:spPr>
          <a:xfrm>
            <a:off x="1626509" y="2666327"/>
            <a:ext cx="1170631" cy="93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8F06CE6-E385-47BD-5C34-8B84FECABEF0}"/>
              </a:ext>
            </a:extLst>
          </p:cNvPr>
          <p:cNvCxnSpPr>
            <a:cxnSpLocks/>
          </p:cNvCxnSpPr>
          <p:nvPr/>
        </p:nvCxnSpPr>
        <p:spPr>
          <a:xfrm>
            <a:off x="1626509" y="4254762"/>
            <a:ext cx="1076919" cy="108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BD050388-8F17-01E0-2C4D-698ADB1FCA6A}"/>
              </a:ext>
            </a:extLst>
          </p:cNvPr>
          <p:cNvSpPr>
            <a:spLocks noGrp="1"/>
          </p:cNvSpPr>
          <p:nvPr>
            <p:ph type="title"/>
          </p:nvPr>
        </p:nvSpPr>
        <p:spPr/>
        <p:txBody>
          <a:bodyPr/>
          <a:lstStyle/>
          <a:p>
            <a:r>
              <a:rPr kumimoji="1" lang="en-US" altLang="ja-JP" dirty="0"/>
              <a:t>RSV</a:t>
            </a:r>
            <a:r>
              <a:rPr kumimoji="1" lang="ja-JP" altLang="en-US" dirty="0"/>
              <a:t>の抗原</a:t>
            </a:r>
          </a:p>
        </p:txBody>
      </p:sp>
    </p:spTree>
    <p:extLst>
      <p:ext uri="{BB962C8B-B14F-4D97-AF65-F5344CB8AC3E}">
        <p14:creationId xmlns:p14="http://schemas.microsoft.com/office/powerpoint/2010/main" val="1082985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7344D-91C4-BF23-2831-0BB114966684}"/>
              </a:ext>
            </a:extLst>
          </p:cNvPr>
          <p:cNvSpPr>
            <a:spLocks noGrp="1"/>
          </p:cNvSpPr>
          <p:nvPr>
            <p:ph type="title"/>
          </p:nvPr>
        </p:nvSpPr>
        <p:spPr/>
        <p:txBody>
          <a:bodyPr/>
          <a:lstStyle/>
          <a:p>
            <a:r>
              <a:rPr kumimoji="1" lang="en-US" altLang="ja-JP" dirty="0"/>
              <a:t>RSV</a:t>
            </a:r>
            <a:r>
              <a:rPr kumimoji="1" lang="ja-JP" altLang="en-US" dirty="0"/>
              <a:t>ワクチン</a:t>
            </a:r>
          </a:p>
        </p:txBody>
      </p:sp>
      <p:sp>
        <p:nvSpPr>
          <p:cNvPr id="3" name="コンテンツ プレースホルダー 2">
            <a:extLst>
              <a:ext uri="{FF2B5EF4-FFF2-40B4-BE49-F238E27FC236}">
                <a16:creationId xmlns:a16="http://schemas.microsoft.com/office/drawing/2014/main" id="{39A4EE64-7436-3CF9-B013-7083BB812BF2}"/>
              </a:ext>
            </a:extLst>
          </p:cNvPr>
          <p:cNvSpPr>
            <a:spLocks noGrp="1"/>
          </p:cNvSpPr>
          <p:nvPr>
            <p:ph idx="1"/>
          </p:nvPr>
        </p:nvSpPr>
        <p:spPr/>
        <p:txBody>
          <a:bodyPr/>
          <a:lstStyle/>
          <a:p>
            <a:r>
              <a:rPr lang="en-US" altLang="ja-JP" dirty="0"/>
              <a:t>2</a:t>
            </a:r>
            <a:r>
              <a:rPr lang="ja-JP" altLang="en-US" dirty="0"/>
              <a:t>社の製品</a:t>
            </a:r>
            <a:endParaRPr lang="en-US" altLang="ja-JP" dirty="0"/>
          </a:p>
          <a:p>
            <a:pPr lvl="1"/>
            <a:r>
              <a:rPr lang="ja-JP" altLang="en-US" dirty="0"/>
              <a:t>アレックスビー　</a:t>
            </a:r>
            <a:r>
              <a:rPr lang="en-US" altLang="ja-JP" dirty="0"/>
              <a:t>GSK</a:t>
            </a:r>
            <a:r>
              <a:rPr kumimoji="1" lang="ja-JP" altLang="en-US" dirty="0"/>
              <a:t>社：　適用：　高齢者</a:t>
            </a:r>
            <a:endParaRPr kumimoji="1" lang="en-US" altLang="ja-JP" dirty="0"/>
          </a:p>
          <a:p>
            <a:pPr lvl="1"/>
            <a:r>
              <a:rPr lang="ja-JP" altLang="en-US" dirty="0"/>
              <a:t>アボリスボ　</a:t>
            </a:r>
            <a:r>
              <a:rPr lang="en-US" altLang="ja-JP" dirty="0"/>
              <a:t>Pfizer</a:t>
            </a:r>
            <a:r>
              <a:rPr lang="ja-JP" altLang="en-US" dirty="0"/>
              <a:t>社：　適用：　高齢者、妊婦</a:t>
            </a:r>
            <a:endParaRPr lang="en-US" altLang="ja-JP" dirty="0"/>
          </a:p>
          <a:p>
            <a:pPr lvl="2"/>
            <a:r>
              <a:rPr lang="en-US" altLang="ja-JP" dirty="0"/>
              <a:t>RSV</a:t>
            </a:r>
            <a:r>
              <a:rPr lang="ja-JP" altLang="en-US" dirty="0"/>
              <a:t>の安定化融合前</a:t>
            </a:r>
            <a:r>
              <a:rPr lang="en-US" altLang="ja-JP" dirty="0"/>
              <a:t>F</a:t>
            </a:r>
            <a:r>
              <a:rPr lang="ja-JP" altLang="en-US" dirty="0"/>
              <a:t>たんぱく質を抗原とする。</a:t>
            </a:r>
            <a:endParaRPr lang="en-US" altLang="ja-JP" dirty="0"/>
          </a:p>
          <a:p>
            <a:endParaRPr kumimoji="1" lang="en-US" altLang="ja-JP" dirty="0"/>
          </a:p>
          <a:p>
            <a:r>
              <a:rPr kumimoji="1" lang="ja-JP" altLang="en-US" dirty="0"/>
              <a:t>ハイリスクの高齢者に接種して、重症化を予防する目的</a:t>
            </a:r>
            <a:endParaRPr kumimoji="1" lang="en-US" altLang="ja-JP" dirty="0"/>
          </a:p>
          <a:p>
            <a:endParaRPr kumimoji="1" lang="en-US" altLang="ja-JP" dirty="0"/>
          </a:p>
          <a:p>
            <a:r>
              <a:rPr kumimoji="1" lang="ja-JP" altLang="en-US" dirty="0"/>
              <a:t>妊婦に接種して、胎児へ抗体を移行させ受動免疫</a:t>
            </a:r>
            <a:endParaRPr kumimoji="1" lang="en-US" altLang="ja-JP" dirty="0"/>
          </a:p>
          <a:p>
            <a:pPr lvl="1"/>
            <a:r>
              <a:rPr lang="ja-JP" altLang="en-US" dirty="0"/>
              <a:t>妊娠２４～３６週に接種した母親から生まれた新生児、乳児に対し、下気道疾患の予防効果が示された。</a:t>
            </a:r>
            <a:endParaRPr lang="en-US" altLang="ja-JP" dirty="0"/>
          </a:p>
          <a:p>
            <a:pPr lvl="1"/>
            <a:r>
              <a:rPr lang="ja-JP" altLang="en-US" dirty="0"/>
              <a:t>新生児に抗体薬を</a:t>
            </a:r>
            <a:r>
              <a:rPr lang="en-US" altLang="ja-JP" dirty="0"/>
              <a:t>1</a:t>
            </a:r>
            <a:r>
              <a:rPr lang="ja-JP" altLang="en-US" dirty="0"/>
              <a:t>回接種と同等</a:t>
            </a:r>
            <a:endParaRPr lang="en-US" altLang="ja-JP" dirty="0"/>
          </a:p>
        </p:txBody>
      </p:sp>
    </p:spTree>
    <p:extLst>
      <p:ext uri="{BB962C8B-B14F-4D97-AF65-F5344CB8AC3E}">
        <p14:creationId xmlns:p14="http://schemas.microsoft.com/office/powerpoint/2010/main" val="3788041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0F2CAE-9C96-4DB4-A7F5-6263C2BF4DAC}"/>
              </a:ext>
            </a:extLst>
          </p:cNvPr>
          <p:cNvSpPr>
            <a:spLocks noGrp="1"/>
          </p:cNvSpPr>
          <p:nvPr>
            <p:ph type="title"/>
          </p:nvPr>
        </p:nvSpPr>
        <p:spPr/>
        <p:txBody>
          <a:bodyPr/>
          <a:lstStyle/>
          <a:p>
            <a:r>
              <a:rPr lang="en-US" altLang="ja-JP" dirty="0"/>
              <a:t>RSV</a:t>
            </a:r>
            <a:r>
              <a:rPr lang="ja-JP" altLang="en-US" dirty="0"/>
              <a:t>ワクチン感染予防効果　成人</a:t>
            </a:r>
            <a:endParaRPr kumimoji="1" lang="ja-JP" altLang="en-US" dirty="0"/>
          </a:p>
        </p:txBody>
      </p:sp>
      <p:sp>
        <p:nvSpPr>
          <p:cNvPr id="3" name="コンテンツ プレースホルダー 2">
            <a:extLst>
              <a:ext uri="{FF2B5EF4-FFF2-40B4-BE49-F238E27FC236}">
                <a16:creationId xmlns:a16="http://schemas.microsoft.com/office/drawing/2014/main" id="{011600E5-0C18-C415-1246-959035E8A04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1C4E0E6B-249B-B174-73B5-F2F027760178}"/>
              </a:ext>
            </a:extLst>
          </p:cNvPr>
          <p:cNvPicPr>
            <a:picLocks noChangeAspect="1"/>
          </p:cNvPicPr>
          <p:nvPr/>
        </p:nvPicPr>
        <p:blipFill>
          <a:blip r:embed="rId3"/>
          <a:stretch>
            <a:fillRect/>
          </a:stretch>
        </p:blipFill>
        <p:spPr>
          <a:xfrm>
            <a:off x="0" y="909374"/>
            <a:ext cx="9126994" cy="5714999"/>
          </a:xfrm>
          <a:prstGeom prst="rect">
            <a:avLst/>
          </a:prstGeom>
        </p:spPr>
      </p:pic>
      <p:sp>
        <p:nvSpPr>
          <p:cNvPr id="6" name="テキスト ボックス 5">
            <a:extLst>
              <a:ext uri="{FF2B5EF4-FFF2-40B4-BE49-F238E27FC236}">
                <a16:creationId xmlns:a16="http://schemas.microsoft.com/office/drawing/2014/main" id="{2E88C438-EE24-A0F7-DC77-9F75331FD200}"/>
              </a:ext>
            </a:extLst>
          </p:cNvPr>
          <p:cNvSpPr txBox="1"/>
          <p:nvPr/>
        </p:nvSpPr>
        <p:spPr>
          <a:xfrm>
            <a:off x="5004048" y="5445224"/>
            <a:ext cx="3951040" cy="523220"/>
          </a:xfrm>
          <a:prstGeom prst="rect">
            <a:avLst/>
          </a:prstGeom>
          <a:noFill/>
        </p:spPr>
        <p:txBody>
          <a:bodyPr wrap="square" rtlCol="0">
            <a:spAutoFit/>
          </a:bodyPr>
          <a:lstStyle/>
          <a:p>
            <a:r>
              <a:rPr lang="ja-JP" altLang="en-US" dirty="0"/>
              <a:t>ワクチン有効性 </a:t>
            </a:r>
            <a:r>
              <a:rPr lang="en-US" altLang="ja-JP" dirty="0"/>
              <a:t>66.7%</a:t>
            </a:r>
            <a:endParaRPr kumimoji="1" lang="ja-JP" altLang="en-US" dirty="0"/>
          </a:p>
        </p:txBody>
      </p:sp>
      <p:sp>
        <p:nvSpPr>
          <p:cNvPr id="4" name="テキスト ボックス 3">
            <a:extLst>
              <a:ext uri="{FF2B5EF4-FFF2-40B4-BE49-F238E27FC236}">
                <a16:creationId xmlns:a16="http://schemas.microsoft.com/office/drawing/2014/main" id="{75D44F30-3978-FEA9-CFEF-38AA6D627ADC}"/>
              </a:ext>
            </a:extLst>
          </p:cNvPr>
          <p:cNvSpPr txBox="1"/>
          <p:nvPr/>
        </p:nvSpPr>
        <p:spPr>
          <a:xfrm>
            <a:off x="3995936" y="6624373"/>
            <a:ext cx="4536504" cy="276999"/>
          </a:xfrm>
          <a:prstGeom prst="rect">
            <a:avLst/>
          </a:prstGeom>
          <a:noFill/>
        </p:spPr>
        <p:txBody>
          <a:bodyPr wrap="square" rtlCol="0">
            <a:spAutoFit/>
          </a:bodyPr>
          <a:lstStyle/>
          <a:p>
            <a:r>
              <a:rPr kumimoji="1" lang="ja-JP" altLang="en-US" sz="1200" dirty="0"/>
              <a:t>審査報告書</a:t>
            </a:r>
            <a:r>
              <a:rPr kumimoji="1" lang="en-US" altLang="ja-JP" sz="1200" dirty="0"/>
              <a:t>(2024</a:t>
            </a:r>
            <a:r>
              <a:rPr kumimoji="1" lang="ja-JP" altLang="en-US" sz="1200" dirty="0"/>
              <a:t>年</a:t>
            </a:r>
            <a:r>
              <a:rPr kumimoji="1" lang="en-US" altLang="ja-JP" sz="1200" dirty="0"/>
              <a:t>1</a:t>
            </a:r>
            <a:r>
              <a:rPr kumimoji="1" lang="ja-JP" altLang="en-US" sz="1200" dirty="0"/>
              <a:t>月</a:t>
            </a:r>
            <a:r>
              <a:rPr kumimoji="1" lang="en-US" altLang="ja-JP" sz="1200" dirty="0"/>
              <a:t>18</a:t>
            </a:r>
            <a:r>
              <a:rPr kumimoji="1" lang="ja-JP" altLang="en-US" sz="1200" dirty="0"/>
              <a:t>日</a:t>
            </a:r>
            <a:r>
              <a:rPr kumimoji="1" lang="en-US" altLang="ja-JP" sz="1200" dirty="0"/>
              <a:t>)</a:t>
            </a:r>
            <a:r>
              <a:rPr kumimoji="1" lang="ja-JP" altLang="en-US" sz="1200" dirty="0"/>
              <a:t>７．</a:t>
            </a:r>
            <a:r>
              <a:rPr kumimoji="1" lang="en-US" altLang="ja-JP" sz="1200" dirty="0"/>
              <a:t>R</a:t>
            </a:r>
            <a:r>
              <a:rPr kumimoji="1" lang="ja-JP" altLang="en-US" sz="1200" dirty="0"/>
              <a:t>　承認時評価資料　</a:t>
            </a:r>
          </a:p>
        </p:txBody>
      </p:sp>
    </p:spTree>
    <p:extLst>
      <p:ext uri="{BB962C8B-B14F-4D97-AF65-F5344CB8AC3E}">
        <p14:creationId xmlns:p14="http://schemas.microsoft.com/office/powerpoint/2010/main" val="4265204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B68F39-E4A9-293F-B29C-32FD6C6FC813}"/>
              </a:ext>
            </a:extLst>
          </p:cNvPr>
          <p:cNvSpPr>
            <a:spLocks noGrp="1"/>
          </p:cNvSpPr>
          <p:nvPr>
            <p:ph type="title"/>
          </p:nvPr>
        </p:nvSpPr>
        <p:spPr/>
        <p:txBody>
          <a:bodyPr/>
          <a:lstStyle/>
          <a:p>
            <a:r>
              <a:rPr kumimoji="1" lang="en-US" altLang="ja-JP" dirty="0"/>
              <a:t>RSV</a:t>
            </a:r>
            <a:r>
              <a:rPr kumimoji="1" lang="ja-JP" altLang="en-US" dirty="0"/>
              <a:t>ワクチン移行抗体予防効果</a:t>
            </a:r>
          </a:p>
        </p:txBody>
      </p:sp>
      <p:sp>
        <p:nvSpPr>
          <p:cNvPr id="3" name="コンテンツ プレースホルダー 2">
            <a:extLst>
              <a:ext uri="{FF2B5EF4-FFF2-40B4-BE49-F238E27FC236}">
                <a16:creationId xmlns:a16="http://schemas.microsoft.com/office/drawing/2014/main" id="{38E44E62-103C-B5D7-F814-C3663469A998}"/>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a16="http://schemas.microsoft.com/office/drawing/2014/main" id="{1535DAF9-9C48-C443-A1DF-1EA42BAEBE8D}"/>
              </a:ext>
            </a:extLst>
          </p:cNvPr>
          <p:cNvPicPr>
            <a:picLocks noChangeAspect="1"/>
          </p:cNvPicPr>
          <p:nvPr/>
        </p:nvPicPr>
        <p:blipFill>
          <a:blip r:embed="rId2"/>
          <a:stretch>
            <a:fillRect/>
          </a:stretch>
        </p:blipFill>
        <p:spPr>
          <a:xfrm>
            <a:off x="504056" y="1143000"/>
            <a:ext cx="8028384" cy="5027141"/>
          </a:xfrm>
          <a:prstGeom prst="rect">
            <a:avLst/>
          </a:prstGeom>
        </p:spPr>
      </p:pic>
      <p:sp>
        <p:nvSpPr>
          <p:cNvPr id="8" name="テキスト ボックス 7">
            <a:extLst>
              <a:ext uri="{FF2B5EF4-FFF2-40B4-BE49-F238E27FC236}">
                <a16:creationId xmlns:a16="http://schemas.microsoft.com/office/drawing/2014/main" id="{19F40E57-B4D3-0FB0-15F5-216C805611F4}"/>
              </a:ext>
            </a:extLst>
          </p:cNvPr>
          <p:cNvSpPr txBox="1"/>
          <p:nvPr/>
        </p:nvSpPr>
        <p:spPr>
          <a:xfrm>
            <a:off x="1475656" y="3738890"/>
            <a:ext cx="4527104" cy="523220"/>
          </a:xfrm>
          <a:prstGeom prst="rect">
            <a:avLst/>
          </a:prstGeom>
          <a:noFill/>
        </p:spPr>
        <p:txBody>
          <a:bodyPr wrap="square" rtlCol="0">
            <a:spAutoFit/>
          </a:bodyPr>
          <a:lstStyle/>
          <a:p>
            <a:r>
              <a:rPr lang="ja-JP" altLang="en-US" dirty="0"/>
              <a:t>ワクチン有効性 ８１～６９</a:t>
            </a:r>
            <a:r>
              <a:rPr lang="en-US" altLang="ja-JP" dirty="0"/>
              <a:t>%</a:t>
            </a:r>
            <a:endParaRPr kumimoji="1" lang="ja-JP" altLang="en-US" dirty="0"/>
          </a:p>
        </p:txBody>
      </p:sp>
      <p:sp>
        <p:nvSpPr>
          <p:cNvPr id="4" name="テキスト ボックス 3">
            <a:extLst>
              <a:ext uri="{FF2B5EF4-FFF2-40B4-BE49-F238E27FC236}">
                <a16:creationId xmlns:a16="http://schemas.microsoft.com/office/drawing/2014/main" id="{7AB305B2-54D3-C1D9-7877-CC0FEB974F51}"/>
              </a:ext>
            </a:extLst>
          </p:cNvPr>
          <p:cNvSpPr txBox="1"/>
          <p:nvPr/>
        </p:nvSpPr>
        <p:spPr>
          <a:xfrm>
            <a:off x="4076147" y="6339553"/>
            <a:ext cx="4536504" cy="276999"/>
          </a:xfrm>
          <a:prstGeom prst="rect">
            <a:avLst/>
          </a:prstGeom>
          <a:noFill/>
        </p:spPr>
        <p:txBody>
          <a:bodyPr wrap="square" rtlCol="0">
            <a:spAutoFit/>
          </a:bodyPr>
          <a:lstStyle/>
          <a:p>
            <a:r>
              <a:rPr kumimoji="1" lang="ja-JP" altLang="en-US" sz="1200" dirty="0"/>
              <a:t>審査報告書</a:t>
            </a:r>
            <a:r>
              <a:rPr kumimoji="1" lang="en-US" altLang="ja-JP" sz="1200" dirty="0"/>
              <a:t>(2024</a:t>
            </a:r>
            <a:r>
              <a:rPr kumimoji="1" lang="ja-JP" altLang="en-US" sz="1200" dirty="0"/>
              <a:t>年</a:t>
            </a:r>
            <a:r>
              <a:rPr kumimoji="1" lang="en-US" altLang="ja-JP" sz="1200" dirty="0"/>
              <a:t>1</a:t>
            </a:r>
            <a:r>
              <a:rPr kumimoji="1" lang="ja-JP" altLang="en-US" sz="1200" dirty="0"/>
              <a:t>月</a:t>
            </a:r>
            <a:r>
              <a:rPr kumimoji="1" lang="en-US" altLang="ja-JP" sz="1200" dirty="0"/>
              <a:t>18</a:t>
            </a:r>
            <a:r>
              <a:rPr kumimoji="1" lang="ja-JP" altLang="en-US" sz="1200" dirty="0"/>
              <a:t>日</a:t>
            </a:r>
            <a:r>
              <a:rPr kumimoji="1" lang="en-US" altLang="ja-JP" sz="1200" dirty="0"/>
              <a:t>)</a:t>
            </a:r>
            <a:r>
              <a:rPr kumimoji="1" lang="ja-JP" altLang="en-US" sz="1200" dirty="0"/>
              <a:t>７．</a:t>
            </a:r>
            <a:r>
              <a:rPr kumimoji="1" lang="en-US" altLang="ja-JP" sz="1200" dirty="0"/>
              <a:t>R</a:t>
            </a:r>
            <a:r>
              <a:rPr kumimoji="1" lang="ja-JP" altLang="en-US" sz="1200" dirty="0"/>
              <a:t>　承認時評価資料　</a:t>
            </a:r>
          </a:p>
        </p:txBody>
      </p:sp>
    </p:spTree>
    <p:extLst>
      <p:ext uri="{BB962C8B-B14F-4D97-AF65-F5344CB8AC3E}">
        <p14:creationId xmlns:p14="http://schemas.microsoft.com/office/powerpoint/2010/main" val="748262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6A298C-9A10-E3C3-003C-6852FC322BD3}"/>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F66BB9D7-1CB6-FAC9-38A5-0BCF38F1BFD7}"/>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01330FA4-3068-FDF7-8535-26D42F3930AF}"/>
              </a:ext>
            </a:extLst>
          </p:cNvPr>
          <p:cNvPicPr>
            <a:picLocks noChangeAspect="1"/>
          </p:cNvPicPr>
          <p:nvPr/>
        </p:nvPicPr>
        <p:blipFill>
          <a:blip r:embed="rId2"/>
          <a:stretch>
            <a:fillRect/>
          </a:stretch>
        </p:blipFill>
        <p:spPr>
          <a:xfrm>
            <a:off x="459431" y="0"/>
            <a:ext cx="8289033" cy="6250505"/>
          </a:xfrm>
          <a:prstGeom prst="rect">
            <a:avLst/>
          </a:prstGeom>
        </p:spPr>
      </p:pic>
      <p:sp>
        <p:nvSpPr>
          <p:cNvPr id="4" name="テキスト ボックス 3">
            <a:extLst>
              <a:ext uri="{FF2B5EF4-FFF2-40B4-BE49-F238E27FC236}">
                <a16:creationId xmlns:a16="http://schemas.microsoft.com/office/drawing/2014/main" id="{B4B0B704-F905-F380-CE1B-233F1F0973E8}"/>
              </a:ext>
            </a:extLst>
          </p:cNvPr>
          <p:cNvSpPr txBox="1"/>
          <p:nvPr/>
        </p:nvSpPr>
        <p:spPr>
          <a:xfrm>
            <a:off x="4076147" y="6339553"/>
            <a:ext cx="4536504" cy="276999"/>
          </a:xfrm>
          <a:prstGeom prst="rect">
            <a:avLst/>
          </a:prstGeom>
          <a:noFill/>
        </p:spPr>
        <p:txBody>
          <a:bodyPr wrap="square" rtlCol="0">
            <a:spAutoFit/>
          </a:bodyPr>
          <a:lstStyle/>
          <a:p>
            <a:r>
              <a:rPr kumimoji="1" lang="ja-JP" altLang="en-US" sz="1200" dirty="0"/>
              <a:t>審査報告書</a:t>
            </a:r>
            <a:r>
              <a:rPr kumimoji="1" lang="en-US" altLang="ja-JP" sz="1200" dirty="0"/>
              <a:t>(2024</a:t>
            </a:r>
            <a:r>
              <a:rPr kumimoji="1" lang="ja-JP" altLang="en-US" sz="1200" dirty="0"/>
              <a:t>年</a:t>
            </a:r>
            <a:r>
              <a:rPr kumimoji="1" lang="en-US" altLang="ja-JP" sz="1200" dirty="0"/>
              <a:t>1</a:t>
            </a:r>
            <a:r>
              <a:rPr kumimoji="1" lang="ja-JP" altLang="en-US" sz="1200" dirty="0"/>
              <a:t>月</a:t>
            </a:r>
            <a:r>
              <a:rPr kumimoji="1" lang="en-US" altLang="ja-JP" sz="1200" dirty="0"/>
              <a:t>18</a:t>
            </a:r>
            <a:r>
              <a:rPr kumimoji="1" lang="ja-JP" altLang="en-US" sz="1200" dirty="0"/>
              <a:t>日</a:t>
            </a:r>
            <a:r>
              <a:rPr kumimoji="1" lang="en-US" altLang="ja-JP" sz="1200" dirty="0"/>
              <a:t>)</a:t>
            </a:r>
            <a:r>
              <a:rPr kumimoji="1" lang="ja-JP" altLang="en-US" sz="1200" dirty="0"/>
              <a:t>７．</a:t>
            </a:r>
            <a:r>
              <a:rPr kumimoji="1" lang="en-US" altLang="ja-JP" sz="1200" dirty="0"/>
              <a:t>R</a:t>
            </a:r>
            <a:r>
              <a:rPr kumimoji="1" lang="ja-JP" altLang="en-US" sz="1200" dirty="0"/>
              <a:t>　承認時評価資料　</a:t>
            </a:r>
          </a:p>
        </p:txBody>
      </p:sp>
    </p:spTree>
    <p:extLst>
      <p:ext uri="{BB962C8B-B14F-4D97-AF65-F5344CB8AC3E}">
        <p14:creationId xmlns:p14="http://schemas.microsoft.com/office/powerpoint/2010/main" val="237865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D4A8C9-6976-741E-A240-737878E60BC4}"/>
              </a:ext>
            </a:extLst>
          </p:cNvPr>
          <p:cNvSpPr>
            <a:spLocks noGrp="1"/>
          </p:cNvSpPr>
          <p:nvPr>
            <p:ph type="title"/>
          </p:nvPr>
        </p:nvSpPr>
        <p:spPr/>
        <p:txBody>
          <a:bodyPr/>
          <a:lstStyle/>
          <a:p>
            <a:r>
              <a:rPr kumimoji="1" lang="en-US" altLang="ja-JP" dirty="0"/>
              <a:t>2024</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FB54BB3E-680A-7F85-567A-BEEC203A58FA}"/>
              </a:ext>
            </a:extLst>
          </p:cNvPr>
          <p:cNvSpPr>
            <a:spLocks noGrp="1"/>
          </p:cNvSpPr>
          <p:nvPr>
            <p:ph idx="1"/>
          </p:nvPr>
        </p:nvSpPr>
        <p:spPr/>
        <p:txBody>
          <a:bodyPr/>
          <a:lstStyle/>
          <a:p>
            <a:r>
              <a:rPr lang="ja-JP" altLang="en-US" dirty="0"/>
              <a:t>子宮頸がん　定期キャッチアップは</a:t>
            </a:r>
            <a:r>
              <a:rPr lang="en-US" altLang="ja-JP" dirty="0"/>
              <a:t>2024</a:t>
            </a:r>
            <a:r>
              <a:rPr lang="ja-JP" altLang="en-US" dirty="0"/>
              <a:t>年度までに接種していれば</a:t>
            </a:r>
            <a:r>
              <a:rPr lang="en-US" altLang="ja-JP" dirty="0"/>
              <a:t>2025</a:t>
            </a:r>
            <a:r>
              <a:rPr lang="ja-JP" altLang="en-US" dirty="0"/>
              <a:t>年度まで延長。</a:t>
            </a:r>
            <a:endParaRPr lang="en-US" altLang="ja-JP" dirty="0"/>
          </a:p>
          <a:p>
            <a:r>
              <a:rPr lang="ja-JP" altLang="en-US" dirty="0"/>
              <a:t>高齢者肺炎球菌</a:t>
            </a:r>
            <a:r>
              <a:rPr lang="en-US" altLang="ja-JP" dirty="0"/>
              <a:t>23</a:t>
            </a:r>
            <a:r>
              <a:rPr lang="ja-JP" altLang="en-US" dirty="0"/>
              <a:t>価　定期移行措置は終了</a:t>
            </a:r>
            <a:endParaRPr lang="en-US" altLang="ja-JP" dirty="0"/>
          </a:p>
          <a:p>
            <a:pPr lvl="1"/>
            <a:r>
              <a:rPr lang="ja-JP" altLang="en-US" dirty="0"/>
              <a:t>ただし任意で</a:t>
            </a:r>
            <a:r>
              <a:rPr lang="en-US" altLang="ja-JP" dirty="0"/>
              <a:t>PCV20</a:t>
            </a:r>
            <a:r>
              <a:rPr lang="ja-JP" altLang="en-US" dirty="0"/>
              <a:t>を打つなら</a:t>
            </a:r>
            <a:r>
              <a:rPr lang="en-US" altLang="ja-JP" dirty="0"/>
              <a:t>PPV23</a:t>
            </a:r>
            <a:r>
              <a:rPr lang="ja-JP" altLang="en-US" dirty="0"/>
              <a:t>不要。　</a:t>
            </a:r>
            <a:endParaRPr lang="en-US" altLang="ja-JP" dirty="0"/>
          </a:p>
          <a:p>
            <a:r>
              <a:rPr lang="ja-JP" altLang="en-US" dirty="0"/>
              <a:t>日本脳炎　定期キャッチアップ　平成</a:t>
            </a:r>
            <a:r>
              <a:rPr lang="en-US" altLang="ja-JP" dirty="0"/>
              <a:t>18</a:t>
            </a:r>
            <a:r>
              <a:rPr lang="ja-JP" altLang="en-US" dirty="0"/>
              <a:t>年度以前生まれで</a:t>
            </a:r>
            <a:r>
              <a:rPr lang="en-US" altLang="ja-JP" dirty="0"/>
              <a:t>20</a:t>
            </a:r>
            <a:r>
              <a:rPr lang="ja-JP" altLang="en-US" dirty="0"/>
              <a:t>歳未満</a:t>
            </a:r>
            <a:endParaRPr lang="en-US" altLang="ja-JP" dirty="0"/>
          </a:p>
        </p:txBody>
      </p:sp>
    </p:spTree>
    <p:extLst>
      <p:ext uri="{BB962C8B-B14F-4D97-AF65-F5344CB8AC3E}">
        <p14:creationId xmlns:p14="http://schemas.microsoft.com/office/powerpoint/2010/main" val="847025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529F9-6281-3BF8-C048-6E4FB8D22D11}"/>
              </a:ext>
            </a:extLst>
          </p:cNvPr>
          <p:cNvSpPr>
            <a:spLocks noGrp="1"/>
          </p:cNvSpPr>
          <p:nvPr>
            <p:ph type="title"/>
          </p:nvPr>
        </p:nvSpPr>
        <p:spPr/>
        <p:txBody>
          <a:bodyPr/>
          <a:lstStyle/>
          <a:p>
            <a:r>
              <a:rPr kumimoji="1" lang="en-US" altLang="ja-JP" dirty="0"/>
              <a:t>RSV</a:t>
            </a:r>
            <a:r>
              <a:rPr kumimoji="1" lang="ja-JP" altLang="en-US" dirty="0"/>
              <a:t>抗体薬</a:t>
            </a:r>
          </a:p>
        </p:txBody>
      </p:sp>
      <p:sp>
        <p:nvSpPr>
          <p:cNvPr id="3" name="コンテンツ プレースホルダー 2">
            <a:extLst>
              <a:ext uri="{FF2B5EF4-FFF2-40B4-BE49-F238E27FC236}">
                <a16:creationId xmlns:a16="http://schemas.microsoft.com/office/drawing/2014/main" id="{008BEF4D-EFDA-C726-0995-A4462520B243}"/>
              </a:ext>
            </a:extLst>
          </p:cNvPr>
          <p:cNvSpPr>
            <a:spLocks noGrp="1"/>
          </p:cNvSpPr>
          <p:nvPr>
            <p:ph idx="1"/>
          </p:nvPr>
        </p:nvSpPr>
        <p:spPr/>
        <p:txBody>
          <a:bodyPr/>
          <a:lstStyle/>
          <a:p>
            <a:r>
              <a:rPr kumimoji="1" lang="ja-JP" altLang="en-US" sz="2400" dirty="0"/>
              <a:t>新生児に投与することで</a:t>
            </a:r>
            <a:r>
              <a:rPr kumimoji="1" lang="en-US" altLang="ja-JP" sz="2400" dirty="0"/>
              <a:t>RSV</a:t>
            </a:r>
            <a:r>
              <a:rPr kumimoji="1" lang="ja-JP" altLang="en-US" sz="2400" dirty="0"/>
              <a:t>による下気道感染症による重症化を予防する。</a:t>
            </a:r>
            <a:endParaRPr kumimoji="1" lang="en-US" altLang="ja-JP" sz="2400" dirty="0"/>
          </a:p>
          <a:p>
            <a:r>
              <a:rPr lang="ja-JP" altLang="en-US" sz="2400" dirty="0"/>
              <a:t>適用対象者</a:t>
            </a:r>
            <a:endParaRPr lang="en-US" altLang="ja-JP" sz="2400" dirty="0"/>
          </a:p>
          <a:p>
            <a:pPr lvl="1"/>
            <a:r>
              <a:rPr lang="en-US" altLang="ja-JP" sz="2000" dirty="0"/>
              <a:t>1. </a:t>
            </a:r>
            <a:r>
              <a:rPr lang="ja-JP" altLang="en-US" sz="2000" dirty="0"/>
              <a:t>生後初回又は </a:t>
            </a:r>
            <a:r>
              <a:rPr lang="en-US" altLang="ja-JP" sz="2000" dirty="0"/>
              <a:t>2 </a:t>
            </a:r>
            <a:r>
              <a:rPr lang="ja-JP" altLang="en-US" sz="2000" dirty="0"/>
              <a:t>回目の </a:t>
            </a:r>
            <a:r>
              <a:rPr lang="en-US" altLang="ja-JP" sz="2000" dirty="0"/>
              <a:t>RS </a:t>
            </a:r>
            <a:r>
              <a:rPr lang="ja-JP" altLang="en-US" sz="2000" dirty="0"/>
              <a:t>ウイルス感染流行期の重篤な </a:t>
            </a:r>
            <a:r>
              <a:rPr lang="en-US" altLang="ja-JP" sz="2000" dirty="0"/>
              <a:t>RS </a:t>
            </a:r>
            <a:r>
              <a:rPr lang="ja-JP" altLang="en-US" sz="2000" dirty="0"/>
              <a:t>ウイルス感染症のリスクを有する新生児、乳児及び幼児における、 </a:t>
            </a:r>
            <a:r>
              <a:rPr lang="en-US" altLang="ja-JP" sz="2000" dirty="0"/>
              <a:t>RS </a:t>
            </a:r>
            <a:r>
              <a:rPr lang="ja-JP" altLang="en-US" sz="2000" dirty="0"/>
              <a:t>ウイルス感染による下気道疾患の発症抑制</a:t>
            </a:r>
            <a:endParaRPr lang="en-US" altLang="ja-JP" sz="2000" dirty="0"/>
          </a:p>
          <a:p>
            <a:pPr lvl="1"/>
            <a:r>
              <a:rPr lang="ja-JP" altLang="en-US" sz="1400" dirty="0"/>
              <a:t>○生後初回の </a:t>
            </a:r>
            <a:r>
              <a:rPr lang="en-US" altLang="ja-JP" sz="1400" dirty="0"/>
              <a:t>RS </a:t>
            </a:r>
            <a:r>
              <a:rPr lang="ja-JP" altLang="en-US" sz="1400" dirty="0"/>
              <a:t>ウイルス感染流行期の、流行初期において</a:t>
            </a:r>
          </a:p>
          <a:p>
            <a:pPr lvl="1"/>
            <a:r>
              <a:rPr lang="ja-JP" altLang="en-US" sz="1400" dirty="0"/>
              <a:t>・在胎期間 </a:t>
            </a:r>
            <a:r>
              <a:rPr lang="en-US" altLang="ja-JP" sz="1400" dirty="0"/>
              <a:t>28 </a:t>
            </a:r>
            <a:r>
              <a:rPr lang="ja-JP" altLang="en-US" sz="1400" dirty="0"/>
              <a:t>週以下の早産で、 </a:t>
            </a:r>
            <a:r>
              <a:rPr lang="en-US" altLang="ja-JP" sz="1400" dirty="0"/>
              <a:t>12 </a:t>
            </a:r>
            <a:r>
              <a:rPr lang="ja-JP" altLang="en-US" sz="1400" dirty="0"/>
              <a:t>か月齢以下の新生児及び乳児</a:t>
            </a:r>
          </a:p>
          <a:p>
            <a:pPr lvl="1"/>
            <a:r>
              <a:rPr lang="ja-JP" altLang="en-US" sz="1400" dirty="0"/>
              <a:t>・在胎期間 </a:t>
            </a:r>
            <a:r>
              <a:rPr lang="en-US" altLang="ja-JP" sz="1400" dirty="0"/>
              <a:t>29</a:t>
            </a:r>
            <a:r>
              <a:rPr lang="ja-JP" altLang="en-US" sz="1400" dirty="0"/>
              <a:t>～</a:t>
            </a:r>
            <a:r>
              <a:rPr lang="en-US" altLang="ja-JP" sz="1400" dirty="0"/>
              <a:t>35 </a:t>
            </a:r>
            <a:r>
              <a:rPr lang="ja-JP" altLang="en-US" sz="1400" dirty="0"/>
              <a:t>週の早産で、 </a:t>
            </a:r>
            <a:r>
              <a:rPr lang="en-US" altLang="ja-JP" sz="1400" dirty="0"/>
              <a:t>6 </a:t>
            </a:r>
            <a:r>
              <a:rPr lang="ja-JP" altLang="en-US" sz="1400" dirty="0"/>
              <a:t>か月齢以下の新生児及び乳児</a:t>
            </a:r>
          </a:p>
          <a:p>
            <a:pPr lvl="1"/>
            <a:r>
              <a:rPr lang="ja-JP" altLang="en-US" sz="1400" dirty="0"/>
              <a:t>○生後初回及び生後 </a:t>
            </a:r>
            <a:r>
              <a:rPr lang="en-US" altLang="ja-JP" sz="1400" dirty="0"/>
              <a:t>2 </a:t>
            </a:r>
            <a:r>
              <a:rPr lang="ja-JP" altLang="en-US" sz="1400" dirty="0"/>
              <a:t>回目の </a:t>
            </a:r>
            <a:r>
              <a:rPr lang="en-US" altLang="ja-JP" sz="1400" dirty="0"/>
              <a:t>RS </a:t>
            </a:r>
            <a:r>
              <a:rPr lang="ja-JP" altLang="en-US" sz="1400" dirty="0"/>
              <a:t>ウイルス感染流行期の、流行初期において</a:t>
            </a:r>
          </a:p>
          <a:p>
            <a:pPr lvl="1"/>
            <a:r>
              <a:rPr lang="ja-JP" altLang="en-US" sz="1400" dirty="0"/>
              <a:t>・過去 </a:t>
            </a:r>
            <a:r>
              <a:rPr lang="en-US" altLang="ja-JP" sz="1400" dirty="0"/>
              <a:t>6 </a:t>
            </a:r>
            <a:r>
              <a:rPr lang="ja-JP" altLang="en-US" sz="1400" dirty="0"/>
              <a:t>か月以内に慢性肺疾患の治療を受けた </a:t>
            </a:r>
            <a:r>
              <a:rPr lang="en-US" altLang="ja-JP" sz="1400" dirty="0"/>
              <a:t>24 </a:t>
            </a:r>
            <a:r>
              <a:rPr lang="ja-JP" altLang="en-US" sz="1400" dirty="0"/>
              <a:t>か月齢以下の新生児、乳児及び幼児</a:t>
            </a:r>
          </a:p>
          <a:p>
            <a:pPr lvl="1"/>
            <a:r>
              <a:rPr lang="ja-JP" altLang="en-US" sz="1400" dirty="0"/>
              <a:t>・</a:t>
            </a:r>
            <a:r>
              <a:rPr lang="en-US" altLang="ja-JP" sz="1400" dirty="0"/>
              <a:t>24 </a:t>
            </a:r>
            <a:r>
              <a:rPr lang="ja-JP" altLang="en-US" sz="1400" dirty="0"/>
              <a:t>か月齢以下の血行動態に異常のある先天性心疾患の新生児、乳児及び幼児</a:t>
            </a:r>
          </a:p>
          <a:p>
            <a:pPr lvl="1"/>
            <a:r>
              <a:rPr lang="ja-JP" altLang="en-US" sz="1400" dirty="0"/>
              <a:t>・</a:t>
            </a:r>
            <a:r>
              <a:rPr lang="en-US" altLang="ja-JP" sz="1400" dirty="0"/>
              <a:t>24 </a:t>
            </a:r>
            <a:r>
              <a:rPr lang="ja-JP" altLang="en-US" sz="1400" dirty="0"/>
              <a:t>か月齢以下の免疫不全を伴う新生児、乳児及び幼児</a:t>
            </a:r>
          </a:p>
          <a:p>
            <a:pPr lvl="1"/>
            <a:r>
              <a:rPr lang="ja-JP" altLang="en-US" sz="1400" dirty="0"/>
              <a:t>・</a:t>
            </a:r>
            <a:r>
              <a:rPr lang="en-US" altLang="ja-JP" sz="1400" dirty="0"/>
              <a:t>24 </a:t>
            </a:r>
            <a:r>
              <a:rPr lang="ja-JP" altLang="en-US" sz="1400" dirty="0"/>
              <a:t>か月齢以下のダウン症候群の新生児、乳児及び幼児</a:t>
            </a:r>
            <a:endParaRPr lang="en-US" altLang="ja-JP" sz="1400" dirty="0"/>
          </a:p>
          <a:p>
            <a:pPr lvl="1"/>
            <a:r>
              <a:rPr lang="ja-JP" altLang="en-US" sz="1400" dirty="0"/>
              <a:t>パリビズマブで、</a:t>
            </a:r>
            <a:r>
              <a:rPr lang="en-US" altLang="ja-JP" sz="1400" dirty="0"/>
              <a:t>RS </a:t>
            </a:r>
            <a:r>
              <a:rPr lang="ja-JP" altLang="en-US" sz="1400" dirty="0"/>
              <a:t>ウイルス感染症の重症化リスクの高い、肺低形成、気道狭窄、先天性食道閉鎖症、先天代謝異常症、神経筋疾患を有する </a:t>
            </a:r>
            <a:r>
              <a:rPr lang="en-US" altLang="ja-JP" sz="1400" dirty="0"/>
              <a:t>24 </a:t>
            </a:r>
            <a:r>
              <a:rPr lang="ja-JP" altLang="en-US" sz="1400" dirty="0"/>
              <a:t>か月齢以下の新生児、乳児、幼児に対して効能又は効果が追加になり、パリビズマブについては健康保険適用</a:t>
            </a:r>
            <a:endParaRPr lang="ja-JP" altLang="en-US" sz="1100" dirty="0"/>
          </a:p>
          <a:p>
            <a:pPr lvl="1"/>
            <a:r>
              <a:rPr lang="en-US" altLang="ja-JP" sz="2000" dirty="0"/>
              <a:t>2. </a:t>
            </a:r>
            <a:r>
              <a:rPr lang="ja-JP" altLang="en-US" sz="2000" dirty="0"/>
              <a:t>上記以外（自費診療）</a:t>
            </a:r>
            <a:endParaRPr lang="en-US" altLang="ja-JP" sz="2000" dirty="0"/>
          </a:p>
        </p:txBody>
      </p:sp>
    </p:spTree>
    <p:extLst>
      <p:ext uri="{BB962C8B-B14F-4D97-AF65-F5344CB8AC3E}">
        <p14:creationId xmlns:p14="http://schemas.microsoft.com/office/powerpoint/2010/main" val="475753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353D0-9E5E-B994-2867-0FE54B586220}"/>
              </a:ext>
            </a:extLst>
          </p:cNvPr>
          <p:cNvSpPr>
            <a:spLocks noGrp="1"/>
          </p:cNvSpPr>
          <p:nvPr>
            <p:ph type="title"/>
          </p:nvPr>
        </p:nvSpPr>
        <p:spPr>
          <a:xfrm>
            <a:off x="822460" y="259970"/>
            <a:ext cx="8330792" cy="426686"/>
          </a:xfrm>
        </p:spPr>
        <p:txBody>
          <a:bodyPr>
            <a:noAutofit/>
          </a:bodyPr>
          <a:lstStyle/>
          <a:p>
            <a:pPr defTabSz="685800" eaLnBrk="1" fontAlgn="auto" hangingPunct="1">
              <a:spcBef>
                <a:spcPts val="0"/>
              </a:spcBef>
              <a:spcAft>
                <a:spcPts val="0"/>
              </a:spcAft>
              <a:defRPr/>
            </a:pPr>
            <a:r>
              <a:rPr lang="en-US" altLang="ja-JP"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R</a:t>
            </a:r>
            <a:r>
              <a:rPr lang="en-US" altLang="ja-JP" sz="2700"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S</a:t>
            </a:r>
            <a:r>
              <a:rPr lang="en-US" altLang="ja-JP"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V-F</a:t>
            </a:r>
            <a:r>
              <a:rPr lang="ja-JP" altLang="en-US"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cs typeface="+mn-cs"/>
              </a:rPr>
              <a:t>融合タンパク質に対する</a:t>
            </a:r>
            <a:r>
              <a:rPr lang="ja-JP" altLang="en-US" sz="2700" b="1" dirty="0">
                <a:solidFill>
                  <a:srgbClr val="002060"/>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ヒト化モノクローナル抗体</a:t>
            </a:r>
            <a:endParaRPr lang="ja-JP" altLang="en-US" sz="2700" b="1" dirty="0">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3" name="コンテンツ プレースホルダー 2">
            <a:extLst>
              <a:ext uri="{FF2B5EF4-FFF2-40B4-BE49-F238E27FC236}">
                <a16:creationId xmlns:a16="http://schemas.microsoft.com/office/drawing/2014/main" id="{648AF921-C770-CB21-B19B-7848375BF169}"/>
              </a:ext>
            </a:extLst>
          </p:cNvPr>
          <p:cNvSpPr>
            <a:spLocks noGrp="1"/>
          </p:cNvSpPr>
          <p:nvPr>
            <p:ph idx="1"/>
          </p:nvPr>
        </p:nvSpPr>
        <p:spPr>
          <a:xfrm>
            <a:off x="628650" y="1356107"/>
            <a:ext cx="7886700" cy="2827374"/>
          </a:xfrm>
        </p:spPr>
        <p:txBody>
          <a:bodyPr anchor="ctr">
            <a:normAutofit fontScale="92500" lnSpcReduction="20000"/>
          </a:bodyPr>
          <a:lstStyle/>
          <a:p>
            <a:pPr marL="0" indent="0" defTabSz="685800" eaLnBrk="1" fontAlgn="auto" hangingPunct="1">
              <a:spcBef>
                <a:spcPts val="0"/>
              </a:spcBef>
              <a:spcAft>
                <a:spcPts val="0"/>
              </a:spcAft>
              <a:buClrTx/>
              <a:buSzTx/>
              <a:buNone/>
              <a:defRPr/>
            </a:pPr>
            <a:r>
              <a:rPr lang="ja-JP" altLang="en-US" sz="3000" b="1" dirty="0">
                <a:solidFill>
                  <a:srgbClr val="002060"/>
                </a:solidFill>
                <a:latin typeface="HGPｺﾞｼｯｸE" panose="020B0900000000000000" pitchFamily="50" charset="-128"/>
                <a:ea typeface="HGPｺﾞｼｯｸE" panose="020B0900000000000000" pitchFamily="50" charset="-128"/>
              </a:rPr>
              <a:t>パリビズマブ： </a:t>
            </a:r>
            <a:r>
              <a:rPr lang="en-US" altLang="ja-JP" sz="3000" dirty="0">
                <a:solidFill>
                  <a:srgbClr val="002060"/>
                </a:solidFill>
                <a:latin typeface="HGPｺﾞｼｯｸE" panose="020B0900000000000000" pitchFamily="50" charset="-128"/>
                <a:ea typeface="HGPｺﾞｼｯｸE" panose="020B0900000000000000" pitchFamily="50" charset="-128"/>
              </a:rPr>
              <a:t>RSV-F</a:t>
            </a:r>
            <a:r>
              <a:rPr lang="ja-JP" altLang="en-US" sz="3000" dirty="0">
                <a:solidFill>
                  <a:srgbClr val="002060"/>
                </a:solidFill>
                <a:latin typeface="HGPｺﾞｼｯｸE" panose="020B0900000000000000" pitchFamily="50" charset="-128"/>
                <a:ea typeface="HGPｺﾞｼｯｸE" panose="020B0900000000000000" pitchFamily="50" charset="-128"/>
              </a:rPr>
              <a:t>蛋白 サイト</a:t>
            </a:r>
            <a:r>
              <a:rPr lang="en-US" altLang="ja-JP" sz="3000" dirty="0">
                <a:solidFill>
                  <a:srgbClr val="002060"/>
                </a:solidFill>
                <a:latin typeface="HGPｺﾞｼｯｸE" panose="020B0900000000000000" pitchFamily="50" charset="-128"/>
                <a:ea typeface="HGPｺﾞｼｯｸE" panose="020B0900000000000000" pitchFamily="50" charset="-128"/>
              </a:rPr>
              <a:t>Ⅱ</a:t>
            </a:r>
            <a:r>
              <a:rPr lang="ja-JP" altLang="en-US" sz="3000" dirty="0">
                <a:solidFill>
                  <a:srgbClr val="002060"/>
                </a:solidFill>
                <a:latin typeface="HGPｺﾞｼｯｸE" panose="020B0900000000000000" pitchFamily="50" charset="-128"/>
                <a:ea typeface="HGPｺﾞｼｯｸE" panose="020B0900000000000000" pitchFamily="50" charset="-128"/>
              </a:rPr>
              <a:t>が標的部位</a:t>
            </a:r>
            <a:endParaRPr lang="en-US" altLang="ja-JP" sz="3000"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3000" dirty="0">
                <a:solidFill>
                  <a:srgbClr val="002060"/>
                </a:solidFill>
                <a:latin typeface="HGPｺﾞｼｯｸE" panose="020B0900000000000000" pitchFamily="50" charset="-128"/>
                <a:ea typeface="HGPｺﾞｼｯｸE" panose="020B0900000000000000" pitchFamily="50" charset="-128"/>
              </a:rPr>
              <a:t>・</a:t>
            </a:r>
            <a:r>
              <a:rPr lang="ja-JP" altLang="en-US" sz="2700" dirty="0">
                <a:solidFill>
                  <a:srgbClr val="002060"/>
                </a:solidFill>
                <a:latin typeface="HGPｺﾞｼｯｸE" panose="020B0900000000000000" pitchFamily="50" charset="-128"/>
                <a:ea typeface="HGPｺﾞｼｯｸE" panose="020B0900000000000000" pitchFamily="50" charset="-128"/>
              </a:rPr>
              <a:t>半減期が短い</a:t>
            </a:r>
            <a:r>
              <a:rPr lang="en-US" altLang="ja-JP" sz="2700" dirty="0">
                <a:solidFill>
                  <a:srgbClr val="002060"/>
                </a:solidFill>
                <a:latin typeface="HGPｺﾞｼｯｸE" panose="020B0900000000000000" pitchFamily="50" charset="-128"/>
                <a:ea typeface="HGPｺﾞｼｯｸE" panose="020B0900000000000000" pitchFamily="50" charset="-128"/>
              </a:rPr>
              <a:t>/</a:t>
            </a:r>
            <a:r>
              <a:rPr lang="ja-JP" altLang="en-US" sz="2700" dirty="0">
                <a:solidFill>
                  <a:srgbClr val="002060"/>
                </a:solidFill>
                <a:latin typeface="HGPｺﾞｼｯｸE" panose="020B0900000000000000" pitchFamily="50" charset="-128"/>
                <a:ea typeface="HGPｺﾞｼｯｸE" panose="020B0900000000000000" pitchFamily="50" charset="-128"/>
              </a:rPr>
              <a:t>数回の投与が必要</a:t>
            </a:r>
          </a:p>
          <a:p>
            <a:pPr marL="0" indent="0" algn="ctr" defTabSz="685800" eaLnBrk="1" fontAlgn="auto" hangingPunct="1">
              <a:spcBef>
                <a:spcPts val="0"/>
              </a:spcBef>
              <a:spcAft>
                <a:spcPts val="0"/>
              </a:spcAft>
              <a:buClrTx/>
              <a:buSzTx/>
              <a:buNone/>
              <a:defRPr/>
            </a:pPr>
            <a:endParaRPr lang="en-US" altLang="ja-JP" sz="3000" b="1"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3000" b="1" dirty="0">
                <a:solidFill>
                  <a:srgbClr val="002060"/>
                </a:solidFill>
                <a:latin typeface="HGPｺﾞｼｯｸE" panose="020B0900000000000000" pitchFamily="50" charset="-128"/>
                <a:ea typeface="HGPｺﾞｼｯｸE" panose="020B0900000000000000" pitchFamily="50" charset="-128"/>
              </a:rPr>
              <a:t>ニルセマブ： </a:t>
            </a:r>
            <a:r>
              <a:rPr lang="en-US" altLang="ja-JP" sz="3000" dirty="0">
                <a:solidFill>
                  <a:srgbClr val="002060"/>
                </a:solidFill>
                <a:latin typeface="HGPｺﾞｼｯｸE" panose="020B0900000000000000" pitchFamily="50" charset="-128"/>
                <a:ea typeface="HGPｺﾞｼｯｸE" panose="020B0900000000000000" pitchFamily="50" charset="-128"/>
              </a:rPr>
              <a:t>RSV-F</a:t>
            </a:r>
            <a:r>
              <a:rPr lang="ja-JP" altLang="en-US" sz="3000" dirty="0">
                <a:solidFill>
                  <a:srgbClr val="002060"/>
                </a:solidFill>
                <a:latin typeface="HGPｺﾞｼｯｸE" panose="020B0900000000000000" pitchFamily="50" charset="-128"/>
                <a:ea typeface="HGPｺﾞｼｯｸE" panose="020B0900000000000000" pitchFamily="50" charset="-128"/>
              </a:rPr>
              <a:t>蛋白 </a:t>
            </a:r>
            <a:r>
              <a:rPr lang="ja-JP" altLang="en-US" sz="3000" b="1" u="sng" dirty="0">
                <a:solidFill>
                  <a:srgbClr val="002060"/>
                </a:solidFill>
                <a:latin typeface="HGPｺﾞｼｯｸE" panose="020B0900000000000000" pitchFamily="50" charset="-128"/>
                <a:ea typeface="HGPｺﾞｼｯｸE" panose="020B0900000000000000" pitchFamily="50" charset="-128"/>
              </a:rPr>
              <a:t>サイト</a:t>
            </a:r>
            <a:r>
              <a:rPr lang="en-US" altLang="ja-JP" sz="3000" b="1" u="sng" dirty="0">
                <a:solidFill>
                  <a:srgbClr val="002060"/>
                </a:solidFill>
                <a:latin typeface="HGPｺﾞｼｯｸE" panose="020B0900000000000000" pitchFamily="50" charset="-128"/>
                <a:ea typeface="HGPｺﾞｼｯｸE" panose="020B0900000000000000" pitchFamily="50" charset="-128"/>
              </a:rPr>
              <a:t>Ø</a:t>
            </a:r>
            <a:r>
              <a:rPr lang="ja-JP" altLang="en-US" sz="3000" dirty="0">
                <a:solidFill>
                  <a:srgbClr val="002060"/>
                </a:solidFill>
                <a:latin typeface="HGPｺﾞｼｯｸE" panose="020B0900000000000000" pitchFamily="50" charset="-128"/>
                <a:ea typeface="HGPｺﾞｼｯｸE" panose="020B0900000000000000" pitchFamily="50" charset="-128"/>
              </a:rPr>
              <a:t>が標的</a:t>
            </a:r>
            <a:endParaRPr lang="en-US" altLang="ja-JP" sz="3000"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2850" dirty="0">
                <a:solidFill>
                  <a:srgbClr val="002060"/>
                </a:solidFill>
                <a:latin typeface="HGPｺﾞｼｯｸE" panose="020B0900000000000000" pitchFamily="50" charset="-128"/>
                <a:ea typeface="HGPｺﾞｼｯｸE" panose="020B0900000000000000" pitchFamily="50" charset="-128"/>
              </a:rPr>
              <a:t>・</a:t>
            </a:r>
            <a:r>
              <a:rPr lang="en-US" altLang="ja-JP" sz="2850" dirty="0">
                <a:solidFill>
                  <a:srgbClr val="002060"/>
                </a:solidFill>
                <a:latin typeface="HGPｺﾞｼｯｸE" panose="020B0900000000000000" pitchFamily="50" charset="-128"/>
                <a:ea typeface="HGPｺﾞｼｯｸE" panose="020B0900000000000000" pitchFamily="50" charset="-128"/>
              </a:rPr>
              <a:t>RSV F</a:t>
            </a:r>
            <a:r>
              <a:rPr lang="ja-JP" altLang="en-US" sz="2850" dirty="0">
                <a:solidFill>
                  <a:srgbClr val="002060"/>
                </a:solidFill>
                <a:latin typeface="HGPｺﾞｼｯｸE" panose="020B0900000000000000" pitchFamily="50" charset="-128"/>
                <a:ea typeface="HGPｺﾞｼｯｸE" panose="020B0900000000000000" pitchFamily="50" charset="-128"/>
              </a:rPr>
              <a:t>蛋白に対する中和活性が高い</a:t>
            </a:r>
            <a:endParaRPr lang="en-US" altLang="ja-JP" sz="2850" dirty="0">
              <a:solidFill>
                <a:srgbClr val="002060"/>
              </a:solidFill>
              <a:latin typeface="HGPｺﾞｼｯｸE" panose="020B0900000000000000" pitchFamily="50" charset="-128"/>
              <a:ea typeface="HGPｺﾞｼｯｸE" panose="020B0900000000000000" pitchFamily="50" charset="-128"/>
            </a:endParaRPr>
          </a:p>
          <a:p>
            <a:pPr marL="0" indent="0" defTabSz="685800" eaLnBrk="1" fontAlgn="auto" hangingPunct="1">
              <a:spcBef>
                <a:spcPts val="0"/>
              </a:spcBef>
              <a:spcAft>
                <a:spcPts val="0"/>
              </a:spcAft>
              <a:buClrTx/>
              <a:buSzTx/>
              <a:buNone/>
              <a:defRPr/>
            </a:pPr>
            <a:r>
              <a:rPr lang="ja-JP" altLang="en-US" sz="2850" dirty="0">
                <a:solidFill>
                  <a:srgbClr val="002060"/>
                </a:solidFill>
                <a:latin typeface="HGPｺﾞｼｯｸE" panose="020B0900000000000000" pitchFamily="50" charset="-128"/>
                <a:ea typeface="HGPｺﾞｼｯｸE" panose="020B0900000000000000" pitchFamily="50" charset="-128"/>
              </a:rPr>
              <a:t>・半減期が長い</a:t>
            </a:r>
          </a:p>
          <a:p>
            <a:endParaRPr lang="ja-JP" altLang="en-US" sz="1800" dirty="0">
              <a:latin typeface="HGPｺﾞｼｯｸE" panose="020B0900000000000000" pitchFamily="50" charset="-128"/>
              <a:ea typeface="HGPｺﾞｼｯｸE" panose="020B0900000000000000" pitchFamily="50" charset="-128"/>
            </a:endParaRPr>
          </a:p>
        </p:txBody>
      </p:sp>
      <p:sp>
        <p:nvSpPr>
          <p:cNvPr id="7" name="テキスト ボックス 6">
            <a:extLst>
              <a:ext uri="{FF2B5EF4-FFF2-40B4-BE49-F238E27FC236}">
                <a16:creationId xmlns:a16="http://schemas.microsoft.com/office/drawing/2014/main" id="{3B7C9D99-EF42-A1B2-BE7D-175DE29320C4}"/>
              </a:ext>
            </a:extLst>
          </p:cNvPr>
          <p:cNvSpPr txBox="1"/>
          <p:nvPr/>
        </p:nvSpPr>
        <p:spPr>
          <a:xfrm>
            <a:off x="3635896" y="5351473"/>
            <a:ext cx="5170973" cy="738664"/>
          </a:xfrm>
          <a:prstGeom prst="rect">
            <a:avLst/>
          </a:prstGeom>
          <a:noFill/>
        </p:spPr>
        <p:txBody>
          <a:bodyPr wrap="square">
            <a:spAutoFit/>
          </a:bodyPr>
          <a:lstStyle/>
          <a:p>
            <a:r>
              <a:rPr lang="fr-FR" altLang="ja-JP" sz="2100" dirty="0">
                <a:solidFill>
                  <a:srgbClr val="002060"/>
                </a:solidFill>
                <a:latin typeface="HGPｺﾞｼｯｸE" panose="020B0900000000000000" pitchFamily="50" charset="-128"/>
                <a:ea typeface="HGPｺﾞｼｯｸE" panose="020B0900000000000000" pitchFamily="50" charset="-128"/>
              </a:rPr>
              <a:t>Griffiths C. et al. Clin </a:t>
            </a:r>
            <a:r>
              <a:rPr lang="fr-FR" altLang="ja-JP" sz="2100" dirty="0" err="1">
                <a:solidFill>
                  <a:srgbClr val="002060"/>
                </a:solidFill>
                <a:latin typeface="HGPｺﾞｼｯｸE" panose="020B0900000000000000" pitchFamily="50" charset="-128"/>
                <a:ea typeface="HGPｺﾞｼｯｸE" panose="020B0900000000000000" pitchFamily="50" charset="-128"/>
              </a:rPr>
              <a:t>Microbiol</a:t>
            </a:r>
            <a:r>
              <a:rPr lang="fr-FR" altLang="ja-JP" sz="2100" dirty="0">
                <a:solidFill>
                  <a:srgbClr val="002060"/>
                </a:solidFill>
                <a:latin typeface="HGPｺﾞｼｯｸE" panose="020B0900000000000000" pitchFamily="50" charset="-128"/>
                <a:ea typeface="HGPｺﾞｼｯｸE" panose="020B0900000000000000" pitchFamily="50" charset="-128"/>
              </a:rPr>
              <a:t> </a:t>
            </a:r>
            <a:r>
              <a:rPr lang="fr-FR" altLang="ja-JP" sz="2100" dirty="0" err="1">
                <a:solidFill>
                  <a:srgbClr val="002060"/>
                </a:solidFill>
                <a:latin typeface="HGPｺﾞｼｯｸE" panose="020B0900000000000000" pitchFamily="50" charset="-128"/>
                <a:ea typeface="HGPｺﾞｼｯｸE" panose="020B0900000000000000" pitchFamily="50" charset="-128"/>
              </a:rPr>
              <a:t>Rev</a:t>
            </a:r>
            <a:r>
              <a:rPr lang="fr-FR" altLang="ja-JP" sz="2100" dirty="0">
                <a:solidFill>
                  <a:srgbClr val="002060"/>
                </a:solidFill>
                <a:latin typeface="HGPｺﾞｼｯｸE" panose="020B0900000000000000" pitchFamily="50" charset="-128"/>
                <a:ea typeface="HGPｺﾞｼｯｸE" panose="020B0900000000000000" pitchFamily="50" charset="-128"/>
              </a:rPr>
              <a:t>. 30: 277-319, 2017</a:t>
            </a:r>
          </a:p>
        </p:txBody>
      </p:sp>
      <p:sp>
        <p:nvSpPr>
          <p:cNvPr id="13" name="テキスト ボックス 12">
            <a:extLst>
              <a:ext uri="{FF2B5EF4-FFF2-40B4-BE49-F238E27FC236}">
                <a16:creationId xmlns:a16="http://schemas.microsoft.com/office/drawing/2014/main" id="{F6C71CE5-425E-9462-D25C-BDE96F7DE776}"/>
              </a:ext>
            </a:extLst>
          </p:cNvPr>
          <p:cNvSpPr txBox="1"/>
          <p:nvPr/>
        </p:nvSpPr>
        <p:spPr>
          <a:xfrm>
            <a:off x="3491881" y="6056328"/>
            <a:ext cx="5314642" cy="415498"/>
          </a:xfrm>
          <a:prstGeom prst="rect">
            <a:avLst/>
          </a:prstGeom>
          <a:noFill/>
        </p:spPr>
        <p:txBody>
          <a:bodyPr wrap="square">
            <a:spAutoFit/>
          </a:bodyPr>
          <a:lstStyle/>
          <a:p>
            <a:pPr algn="r"/>
            <a:r>
              <a:rPr lang="zh-CN" altLang="en-US" sz="2100" dirty="0">
                <a:solidFill>
                  <a:srgbClr val="002060"/>
                </a:solidFill>
                <a:latin typeface="HGPｺﾞｼｯｸE" panose="020B0900000000000000" pitchFamily="50" charset="-128"/>
                <a:ea typeface="HGPｺﾞｼｯｸE" panose="020B0900000000000000" pitchFamily="50" charset="-128"/>
              </a:rPr>
              <a:t>日本小児科学会雑誌</a:t>
            </a:r>
            <a:r>
              <a:rPr lang="ja-JP" altLang="en-US" sz="2100" dirty="0">
                <a:solidFill>
                  <a:srgbClr val="002060"/>
                </a:solidFill>
                <a:latin typeface="HGPｺﾞｼｯｸE" panose="020B0900000000000000" pitchFamily="50" charset="-128"/>
                <a:ea typeface="HGPｺﾞｼｯｸE" panose="020B0900000000000000" pitchFamily="50" charset="-128"/>
              </a:rPr>
              <a:t>　</a:t>
            </a:r>
            <a:r>
              <a:rPr lang="en-US" altLang="zh-CN" sz="2100" dirty="0">
                <a:solidFill>
                  <a:srgbClr val="002060"/>
                </a:solidFill>
                <a:latin typeface="HGPｺﾞｼｯｸE" panose="020B0900000000000000" pitchFamily="50" charset="-128"/>
                <a:ea typeface="HGPｺﾞｼｯｸE" panose="020B0900000000000000" pitchFamily="50" charset="-128"/>
              </a:rPr>
              <a:t>127</a:t>
            </a:r>
            <a:r>
              <a:rPr lang="zh-CN" altLang="en-US" sz="2100" dirty="0">
                <a:solidFill>
                  <a:srgbClr val="002060"/>
                </a:solidFill>
                <a:latin typeface="HGPｺﾞｼｯｸE" panose="020B0900000000000000" pitchFamily="50" charset="-128"/>
                <a:ea typeface="HGPｺﾞｼｯｸE" panose="020B0900000000000000" pitchFamily="50" charset="-128"/>
              </a:rPr>
              <a:t>巻</a:t>
            </a:r>
            <a:r>
              <a:rPr lang="en-US" altLang="zh-CN" sz="2100" dirty="0">
                <a:solidFill>
                  <a:srgbClr val="002060"/>
                </a:solidFill>
                <a:latin typeface="HGPｺﾞｼｯｸE" panose="020B0900000000000000" pitchFamily="50" charset="-128"/>
                <a:ea typeface="HGPｺﾞｼｯｸE" panose="020B0900000000000000" pitchFamily="50" charset="-128"/>
              </a:rPr>
              <a:t>7</a:t>
            </a:r>
            <a:r>
              <a:rPr lang="zh-CN" altLang="en-US" sz="2100" dirty="0">
                <a:solidFill>
                  <a:srgbClr val="002060"/>
                </a:solidFill>
                <a:latin typeface="HGPｺﾞｼｯｸE" panose="020B0900000000000000" pitchFamily="50" charset="-128"/>
                <a:ea typeface="HGPｺﾞｼｯｸE" panose="020B0900000000000000" pitchFamily="50" charset="-128"/>
              </a:rPr>
              <a:t>号 </a:t>
            </a:r>
            <a:r>
              <a:rPr lang="en-US" altLang="zh-CN" sz="2100" dirty="0">
                <a:solidFill>
                  <a:srgbClr val="002060"/>
                </a:solidFill>
                <a:latin typeface="HGPｺﾞｼｯｸE" panose="020B0900000000000000" pitchFamily="50" charset="-128"/>
                <a:ea typeface="HGPｺﾞｼｯｸE" panose="020B0900000000000000" pitchFamily="50" charset="-128"/>
              </a:rPr>
              <a:t>2023</a:t>
            </a:r>
            <a:r>
              <a:rPr lang="zh-CN" altLang="en-US" sz="2100" dirty="0">
                <a:solidFill>
                  <a:srgbClr val="002060"/>
                </a:solidFill>
                <a:latin typeface="HGPｺﾞｼｯｸE" panose="020B0900000000000000" pitchFamily="50" charset="-128"/>
                <a:ea typeface="HGPｺﾞｼｯｸE" panose="020B0900000000000000" pitchFamily="50" charset="-128"/>
              </a:rPr>
              <a:t>年</a:t>
            </a:r>
            <a:r>
              <a:rPr lang="en-US" altLang="zh-CN" sz="2100" dirty="0">
                <a:solidFill>
                  <a:srgbClr val="002060"/>
                </a:solidFill>
                <a:latin typeface="HGPｺﾞｼｯｸE" panose="020B0900000000000000" pitchFamily="50" charset="-128"/>
                <a:ea typeface="HGPｺﾞｼｯｸE" panose="020B0900000000000000" pitchFamily="50" charset="-128"/>
              </a:rPr>
              <a:t>7</a:t>
            </a:r>
            <a:r>
              <a:rPr lang="zh-CN" altLang="en-US" sz="2100" dirty="0">
                <a:solidFill>
                  <a:srgbClr val="002060"/>
                </a:solidFill>
                <a:latin typeface="HGPｺﾞｼｯｸE" panose="020B0900000000000000" pitchFamily="50" charset="-128"/>
                <a:ea typeface="HGPｺﾞｼｯｸE" panose="020B0900000000000000" pitchFamily="50" charset="-128"/>
              </a:rPr>
              <a:t>月</a:t>
            </a:r>
            <a:endParaRPr lang="en-US" altLang="zh-CN" sz="2100" dirty="0">
              <a:solidFill>
                <a:srgbClr val="00206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929303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25EB8A-B924-E079-00F1-11003248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347" y="1774658"/>
            <a:ext cx="6825266" cy="3794908"/>
          </a:xfrm>
          <a:prstGeom prst="rect">
            <a:avLst/>
          </a:prstGeom>
          <a:noFill/>
          <a:ln>
            <a:noFill/>
          </a:ln>
        </p:spPr>
      </p:pic>
      <p:sp>
        <p:nvSpPr>
          <p:cNvPr id="6" name="テキスト ボックス 5">
            <a:extLst>
              <a:ext uri="{FF2B5EF4-FFF2-40B4-BE49-F238E27FC236}">
                <a16:creationId xmlns:a16="http://schemas.microsoft.com/office/drawing/2014/main" id="{ABA7C380-3542-0AB5-9BEB-5BA75EC94102}"/>
              </a:ext>
            </a:extLst>
          </p:cNvPr>
          <p:cNvSpPr txBox="1"/>
          <p:nvPr/>
        </p:nvSpPr>
        <p:spPr>
          <a:xfrm>
            <a:off x="399201" y="3926441"/>
            <a:ext cx="1093569" cy="461665"/>
          </a:xfrm>
          <a:prstGeom prst="rect">
            <a:avLst/>
          </a:prstGeom>
          <a:noFill/>
        </p:spPr>
        <p:txBody>
          <a:bodyPr wrap="none" rtlCol="0" anchor="ctr">
            <a:spAutoFit/>
          </a:bodyPr>
          <a:lstStyle/>
          <a:p>
            <a:pPr algn="ct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Site</a:t>
            </a:r>
            <a:r>
              <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rPr>
              <a:t> </a:t>
            </a: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Ⅱ</a:t>
            </a:r>
            <a:endPar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8CAD8F27-C2EA-8169-79B1-962E60A1C301}"/>
              </a:ext>
            </a:extLst>
          </p:cNvPr>
          <p:cNvSpPr txBox="1"/>
          <p:nvPr/>
        </p:nvSpPr>
        <p:spPr>
          <a:xfrm>
            <a:off x="432362" y="2381568"/>
            <a:ext cx="1099004" cy="461665"/>
          </a:xfrm>
          <a:prstGeom prst="rect">
            <a:avLst/>
          </a:prstGeom>
          <a:noFill/>
        </p:spPr>
        <p:txBody>
          <a:bodyPr wrap="square" rtlCol="0" anchor="ctr">
            <a:spAutoFit/>
          </a:bodyPr>
          <a:lstStyle/>
          <a:p>
            <a:pPr algn="ctr"/>
            <a:r>
              <a:rPr lang="en-US" altLang="ja-JP" sz="2400" dirty="0">
                <a:solidFill>
                  <a:srgbClr val="002060"/>
                </a:solidFill>
                <a:highlight>
                  <a:srgbClr val="FF0000"/>
                </a:highlight>
                <a:latin typeface="HGPｺﾞｼｯｸE" panose="020B0900000000000000" pitchFamily="50" charset="-128"/>
                <a:ea typeface="HGPｺﾞｼｯｸE" panose="020B0900000000000000" pitchFamily="50" charset="-128"/>
              </a:rPr>
              <a:t>Site Ø</a:t>
            </a:r>
            <a:endParaRPr lang="ja-JP" altLang="en-US" sz="2400" dirty="0">
              <a:solidFill>
                <a:srgbClr val="002060"/>
              </a:solidFill>
              <a:highlight>
                <a:srgbClr val="FF0000"/>
              </a:highligh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154807AA-6081-01B2-E483-3561CC2FCBF0}"/>
              </a:ext>
            </a:extLst>
          </p:cNvPr>
          <p:cNvSpPr txBox="1"/>
          <p:nvPr/>
        </p:nvSpPr>
        <p:spPr>
          <a:xfrm>
            <a:off x="170683" y="4363758"/>
            <a:ext cx="1556267"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パリビズマブ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2" name="テキスト ボックス 11">
            <a:extLst>
              <a:ext uri="{FF2B5EF4-FFF2-40B4-BE49-F238E27FC236}">
                <a16:creationId xmlns:a16="http://schemas.microsoft.com/office/drawing/2014/main" id="{EC9CF858-F338-366E-0524-EEE3A702FCED}"/>
              </a:ext>
            </a:extLst>
          </p:cNvPr>
          <p:cNvSpPr txBox="1"/>
          <p:nvPr/>
        </p:nvSpPr>
        <p:spPr>
          <a:xfrm>
            <a:off x="93628" y="2780491"/>
            <a:ext cx="1650644"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ニルセビマブ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4" name="テキスト ボックス 13">
            <a:extLst>
              <a:ext uri="{FF2B5EF4-FFF2-40B4-BE49-F238E27FC236}">
                <a16:creationId xmlns:a16="http://schemas.microsoft.com/office/drawing/2014/main" id="{E65BC21F-E512-5D7E-7647-27C1E9594365}"/>
              </a:ext>
            </a:extLst>
          </p:cNvPr>
          <p:cNvSpPr txBox="1"/>
          <p:nvPr/>
        </p:nvSpPr>
        <p:spPr>
          <a:xfrm>
            <a:off x="-385913" y="5458615"/>
            <a:ext cx="3001509" cy="415498"/>
          </a:xfrm>
          <a:prstGeom prst="rect">
            <a:avLst/>
          </a:prstGeom>
          <a:noFill/>
        </p:spPr>
        <p:txBody>
          <a:bodyPr wrap="square" rtlCol="0" anchor="ctr">
            <a:spAutoFit/>
          </a:bodyPr>
          <a:lstStyle/>
          <a:p>
            <a:pPr algn="ctr"/>
            <a:r>
              <a:rPr lang="ja-JP" altLang="en-US" sz="2100" dirty="0">
                <a:solidFill>
                  <a:srgbClr val="002060"/>
                </a:solidFill>
                <a:latin typeface="HGPｺﾞｼｯｸE" panose="020B0900000000000000" pitchFamily="50" charset="-128"/>
                <a:ea typeface="HGPｺﾞｼｯｸE" panose="020B0900000000000000" pitchFamily="50" charset="-128"/>
              </a:rPr>
              <a:t>中和活性≧</a:t>
            </a:r>
            <a:r>
              <a:rPr lang="en-US" altLang="ja-JP" sz="2100" dirty="0">
                <a:solidFill>
                  <a:srgbClr val="002060"/>
                </a:solidFill>
                <a:latin typeface="HGPｺﾞｼｯｸE" panose="020B0900000000000000" pitchFamily="50" charset="-128"/>
                <a:ea typeface="HGPｺﾞｼｯｸE" panose="020B0900000000000000" pitchFamily="50" charset="-128"/>
              </a:rPr>
              <a:t>10</a:t>
            </a:r>
            <a:r>
              <a:rPr lang="ja-JP" altLang="en-US" sz="2100" dirty="0">
                <a:solidFill>
                  <a:srgbClr val="002060"/>
                </a:solidFill>
                <a:latin typeface="HGPｺﾞｼｯｸE" panose="020B0900000000000000" pitchFamily="50" charset="-128"/>
                <a:ea typeface="HGPｺﾞｼｯｸE" panose="020B0900000000000000" pitchFamily="50" charset="-128"/>
              </a:rPr>
              <a:t>倍</a:t>
            </a:r>
          </a:p>
        </p:txBody>
      </p:sp>
      <p:sp>
        <p:nvSpPr>
          <p:cNvPr id="16" name="テキスト ボックス 15">
            <a:extLst>
              <a:ext uri="{FF2B5EF4-FFF2-40B4-BE49-F238E27FC236}">
                <a16:creationId xmlns:a16="http://schemas.microsoft.com/office/drawing/2014/main" id="{8BFE02C9-FF04-69A2-67BC-368D0286B4FA}"/>
              </a:ext>
            </a:extLst>
          </p:cNvPr>
          <p:cNvSpPr txBox="1"/>
          <p:nvPr/>
        </p:nvSpPr>
        <p:spPr>
          <a:xfrm>
            <a:off x="4455307" y="5695271"/>
            <a:ext cx="4570605" cy="276999"/>
          </a:xfrm>
          <a:prstGeom prst="rect">
            <a:avLst/>
          </a:prstGeom>
          <a:noFill/>
        </p:spPr>
        <p:txBody>
          <a:bodyPr wrap="square">
            <a:spAutoFit/>
          </a:bodyPr>
          <a:lstStyle/>
          <a:p>
            <a:pPr algn="r"/>
            <a:r>
              <a:rPr lang="zh-CN" altLang="en-US" sz="1200" dirty="0">
                <a:latin typeface="HGPｺﾞｼｯｸE" panose="020B0900000000000000" pitchFamily="50" charset="-128"/>
                <a:ea typeface="HGPｺﾞｼｯｸE" panose="020B0900000000000000" pitchFamily="50" charset="-128"/>
              </a:rPr>
              <a:t>日本小児科学会雑誌</a:t>
            </a:r>
            <a:r>
              <a:rPr lang="ja-JP" altLang="en-US" sz="1200" dirty="0">
                <a:latin typeface="HGPｺﾞｼｯｸE" panose="020B0900000000000000" pitchFamily="50" charset="-128"/>
                <a:ea typeface="HGPｺﾞｼｯｸE" panose="020B0900000000000000" pitchFamily="50" charset="-128"/>
              </a:rPr>
              <a:t>　</a:t>
            </a:r>
            <a:r>
              <a:rPr lang="en-US" altLang="zh-CN" sz="1200" dirty="0">
                <a:latin typeface="HGPｺﾞｼｯｸE" panose="020B0900000000000000" pitchFamily="50" charset="-128"/>
                <a:ea typeface="HGPｺﾞｼｯｸE" panose="020B0900000000000000" pitchFamily="50" charset="-128"/>
              </a:rPr>
              <a:t>127</a:t>
            </a:r>
            <a:r>
              <a:rPr lang="zh-CN" altLang="en-US" sz="1200" dirty="0">
                <a:latin typeface="HGPｺﾞｼｯｸE" panose="020B0900000000000000" pitchFamily="50" charset="-128"/>
                <a:ea typeface="HGPｺﾞｼｯｸE" panose="020B0900000000000000" pitchFamily="50" charset="-128"/>
              </a:rPr>
              <a:t>巻</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号 </a:t>
            </a:r>
            <a:r>
              <a:rPr lang="en-US" altLang="zh-CN" sz="1200" dirty="0">
                <a:latin typeface="HGPｺﾞｼｯｸE" panose="020B0900000000000000" pitchFamily="50" charset="-128"/>
                <a:ea typeface="HGPｺﾞｼｯｸE" panose="020B0900000000000000" pitchFamily="50" charset="-128"/>
              </a:rPr>
              <a:t>2023</a:t>
            </a:r>
            <a:r>
              <a:rPr lang="zh-CN" altLang="en-US" sz="1200" dirty="0">
                <a:latin typeface="HGPｺﾞｼｯｸE" panose="020B0900000000000000" pitchFamily="50" charset="-128"/>
                <a:ea typeface="HGPｺﾞｼｯｸE" panose="020B0900000000000000" pitchFamily="50" charset="-128"/>
              </a:rPr>
              <a:t>年</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月</a:t>
            </a:r>
          </a:p>
        </p:txBody>
      </p:sp>
      <p:sp>
        <p:nvSpPr>
          <p:cNvPr id="18" name="テキスト ボックス 17">
            <a:extLst>
              <a:ext uri="{FF2B5EF4-FFF2-40B4-BE49-F238E27FC236}">
                <a16:creationId xmlns:a16="http://schemas.microsoft.com/office/drawing/2014/main" id="{023CB383-26AE-DBE2-1485-64A49E2CEDAF}"/>
              </a:ext>
            </a:extLst>
          </p:cNvPr>
          <p:cNvSpPr txBox="1"/>
          <p:nvPr/>
        </p:nvSpPr>
        <p:spPr>
          <a:xfrm>
            <a:off x="1358961" y="240867"/>
            <a:ext cx="5381648" cy="507831"/>
          </a:xfrm>
          <a:prstGeom prst="rect">
            <a:avLst/>
          </a:prstGeom>
          <a:noFill/>
        </p:spPr>
        <p:txBody>
          <a:bodyPr wrap="square">
            <a:spAutoFit/>
          </a:bodyPr>
          <a:lstStyle/>
          <a:p>
            <a:r>
              <a:rPr lang="en-US" altLang="ja-JP" sz="2700" b="1" dirty="0">
                <a:solidFill>
                  <a:srgbClr val="002060"/>
                </a:solidFill>
                <a:latin typeface="游ゴシック" panose="020F0502020204030204"/>
                <a:ea typeface="游ゴシック" panose="020B0400000000000000" pitchFamily="50" charset="-128"/>
              </a:rPr>
              <a:t>F</a:t>
            </a:r>
            <a:r>
              <a:rPr lang="ja-JP" altLang="en-US" sz="2700" b="1" dirty="0">
                <a:solidFill>
                  <a:srgbClr val="002060"/>
                </a:solidFill>
                <a:latin typeface="游ゴシック" panose="020F0502020204030204"/>
                <a:ea typeface="游ゴシック" panose="020B0400000000000000" pitchFamily="50" charset="-128"/>
              </a:rPr>
              <a:t>タンパク質</a:t>
            </a:r>
            <a:r>
              <a:rPr lang="ja-JP" altLang="en-US" sz="1800" b="1" dirty="0">
                <a:solidFill>
                  <a:srgbClr val="002060"/>
                </a:solidFill>
                <a:latin typeface="游ゴシック" panose="020F0502020204030204"/>
                <a:ea typeface="游ゴシック" panose="020B0400000000000000" pitchFamily="50" charset="-128"/>
              </a:rPr>
              <a:t>が</a:t>
            </a:r>
            <a:r>
              <a:rPr lang="ja-JP" altLang="en-US" sz="2700" b="1" dirty="0">
                <a:solidFill>
                  <a:srgbClr val="002060"/>
                </a:solidFill>
                <a:latin typeface="游ゴシック" panose="020F0502020204030204"/>
                <a:ea typeface="游ゴシック" panose="020B0400000000000000" pitchFamily="50" charset="-128"/>
              </a:rPr>
              <a:t>重要</a:t>
            </a:r>
            <a:r>
              <a:rPr lang="ja-JP" altLang="en-US" sz="1800" b="1" dirty="0">
                <a:solidFill>
                  <a:srgbClr val="002060"/>
                </a:solidFill>
                <a:latin typeface="游ゴシック" panose="020F0502020204030204"/>
                <a:ea typeface="游ゴシック" panose="020B0400000000000000" pitchFamily="50" charset="-128"/>
              </a:rPr>
              <a:t>な</a:t>
            </a:r>
            <a:r>
              <a:rPr lang="ja-JP" altLang="en-US" sz="2700" b="1" dirty="0">
                <a:solidFill>
                  <a:srgbClr val="002060"/>
                </a:solidFill>
                <a:latin typeface="游ゴシック" panose="020F0502020204030204"/>
                <a:ea typeface="游ゴシック" panose="020B0400000000000000" pitchFamily="50" charset="-128"/>
              </a:rPr>
              <a:t>抗原蛋白</a:t>
            </a:r>
            <a:endParaRPr lang="ja-JP" altLang="en-US" sz="2100" dirty="0"/>
          </a:p>
        </p:txBody>
      </p:sp>
      <p:cxnSp>
        <p:nvCxnSpPr>
          <p:cNvPr id="22" name="直線矢印コネクタ 21">
            <a:extLst>
              <a:ext uri="{FF2B5EF4-FFF2-40B4-BE49-F238E27FC236}">
                <a16:creationId xmlns:a16="http://schemas.microsoft.com/office/drawing/2014/main" id="{8864976E-A483-FDAC-026B-116B741769B0}"/>
              </a:ext>
            </a:extLst>
          </p:cNvPr>
          <p:cNvCxnSpPr>
            <a:cxnSpLocks/>
          </p:cNvCxnSpPr>
          <p:nvPr/>
        </p:nvCxnSpPr>
        <p:spPr>
          <a:xfrm>
            <a:off x="1626509" y="2666327"/>
            <a:ext cx="1170631" cy="93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8F06CE6-E385-47BD-5C34-8B84FECABEF0}"/>
              </a:ext>
            </a:extLst>
          </p:cNvPr>
          <p:cNvCxnSpPr>
            <a:cxnSpLocks/>
          </p:cNvCxnSpPr>
          <p:nvPr/>
        </p:nvCxnSpPr>
        <p:spPr>
          <a:xfrm>
            <a:off x="1626509" y="4254762"/>
            <a:ext cx="1076919" cy="108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762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E3A6CE5F-DD60-C66E-BD60-351ADBC6DDF1}"/>
              </a:ext>
            </a:extLst>
          </p:cNvPr>
          <p:cNvGrpSpPr>
            <a:grpSpLocks noChangeAspect="1"/>
          </p:cNvGrpSpPr>
          <p:nvPr/>
        </p:nvGrpSpPr>
        <p:grpSpPr>
          <a:xfrm>
            <a:off x="999862" y="1988840"/>
            <a:ext cx="7053569" cy="4520959"/>
            <a:chOff x="1927025" y="2622945"/>
            <a:chExt cx="5289949" cy="3660623"/>
          </a:xfrm>
        </p:grpSpPr>
        <p:pic>
          <p:nvPicPr>
            <p:cNvPr id="6" name="図 5">
              <a:extLst>
                <a:ext uri="{FF2B5EF4-FFF2-40B4-BE49-F238E27FC236}">
                  <a16:creationId xmlns:a16="http://schemas.microsoft.com/office/drawing/2014/main" id="{1DE48A3B-A324-A5EB-F1BE-A35550FEF017}"/>
                </a:ext>
              </a:extLst>
            </p:cNvPr>
            <p:cNvPicPr>
              <a:picLocks noChangeAspect="1"/>
            </p:cNvPicPr>
            <p:nvPr/>
          </p:nvPicPr>
          <p:blipFill>
            <a:blip r:embed="rId3"/>
            <a:stretch>
              <a:fillRect/>
            </a:stretch>
          </p:blipFill>
          <p:spPr>
            <a:xfrm>
              <a:off x="1927025" y="2622945"/>
              <a:ext cx="5289949" cy="3660623"/>
            </a:xfrm>
            <a:prstGeom prst="rect">
              <a:avLst/>
            </a:prstGeom>
          </p:spPr>
        </p:pic>
        <p:grpSp>
          <p:nvGrpSpPr>
            <p:cNvPr id="7" name="グループ化 6">
              <a:extLst>
                <a:ext uri="{FF2B5EF4-FFF2-40B4-BE49-F238E27FC236}">
                  <a16:creationId xmlns:a16="http://schemas.microsoft.com/office/drawing/2014/main" id="{71727BAF-7D7F-2444-973B-F3D28B672724}"/>
                </a:ext>
              </a:extLst>
            </p:cNvPr>
            <p:cNvGrpSpPr/>
            <p:nvPr/>
          </p:nvGrpSpPr>
          <p:grpSpPr>
            <a:xfrm>
              <a:off x="2093913" y="5468080"/>
              <a:ext cx="1130695" cy="815488"/>
              <a:chOff x="2093913" y="5646982"/>
              <a:chExt cx="1130695" cy="815488"/>
            </a:xfrm>
          </p:grpSpPr>
          <p:sp>
            <p:nvSpPr>
              <p:cNvPr id="16" name="AutoShape 1626">
                <a:extLst>
                  <a:ext uri="{FF2B5EF4-FFF2-40B4-BE49-F238E27FC236}">
                    <a16:creationId xmlns:a16="http://schemas.microsoft.com/office/drawing/2014/main" id="{28D76033-A117-5EE7-FE81-43D0F5664CC0}"/>
                  </a:ext>
                </a:extLst>
              </p:cNvPr>
              <p:cNvSpPr>
                <a:spLocks noChangeAspect="1" noChangeArrowheads="1" noTextEdit="1"/>
              </p:cNvSpPr>
              <p:nvPr/>
            </p:nvSpPr>
            <p:spPr bwMode="auto">
              <a:xfrm>
                <a:off x="2097088" y="5827713"/>
                <a:ext cx="8890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ja-JP" altLang="en-US" sz="2100"/>
              </a:p>
            </p:txBody>
          </p:sp>
          <p:sp>
            <p:nvSpPr>
              <p:cNvPr id="17" name="Rectangle 1628">
                <a:extLst>
                  <a:ext uri="{FF2B5EF4-FFF2-40B4-BE49-F238E27FC236}">
                    <a16:creationId xmlns:a16="http://schemas.microsoft.com/office/drawing/2014/main" id="{F9D366C3-76B8-4A89-E6D0-87289B58FDA2}"/>
                  </a:ext>
                </a:extLst>
              </p:cNvPr>
              <p:cNvSpPr>
                <a:spLocks noChangeArrowheads="1"/>
              </p:cNvSpPr>
              <p:nvPr/>
            </p:nvSpPr>
            <p:spPr bwMode="auto">
              <a:xfrm>
                <a:off x="2093913" y="5646982"/>
                <a:ext cx="1130695" cy="815488"/>
              </a:xfrm>
              <a:prstGeom prst="rect">
                <a:avLst/>
              </a:prstGeom>
              <a:solidFill>
                <a:srgbClr val="FFFFFF"/>
              </a:solidFill>
              <a:ln w="6350" cap="flat">
                <a:solidFill>
                  <a:srgbClr val="221613"/>
                </a:solidFill>
                <a:prstDash val="solid"/>
                <a:miter lim="800000"/>
                <a:headEnd/>
                <a:tailEnd/>
              </a:ln>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18" name="Freeform 1629">
                <a:extLst>
                  <a:ext uri="{FF2B5EF4-FFF2-40B4-BE49-F238E27FC236}">
                    <a16:creationId xmlns:a16="http://schemas.microsoft.com/office/drawing/2014/main" id="{B76F1DF0-BB12-326F-53D8-6CEBF93CF66D}"/>
                  </a:ext>
                </a:extLst>
              </p:cNvPr>
              <p:cNvSpPr>
                <a:spLocks noEditPoints="1"/>
              </p:cNvSpPr>
              <p:nvPr/>
            </p:nvSpPr>
            <p:spPr bwMode="auto">
              <a:xfrm>
                <a:off x="2171701" y="5878513"/>
                <a:ext cx="134938" cy="152400"/>
              </a:xfrm>
              <a:custGeom>
                <a:avLst/>
                <a:gdLst>
                  <a:gd name="T0" fmla="*/ 45 w 45"/>
                  <a:gd name="T1" fmla="*/ 7 h 50"/>
                  <a:gd name="T2" fmla="*/ 38 w 45"/>
                  <a:gd name="T3" fmla="*/ 15 h 50"/>
                  <a:gd name="T4" fmla="*/ 27 w 45"/>
                  <a:gd name="T5" fmla="*/ 23 h 50"/>
                  <a:gd name="T6" fmla="*/ 26 w 45"/>
                  <a:gd name="T7" fmla="*/ 25 h 50"/>
                  <a:gd name="T8" fmla="*/ 27 w 45"/>
                  <a:gd name="T9" fmla="*/ 31 h 50"/>
                  <a:gd name="T10" fmla="*/ 28 w 45"/>
                  <a:gd name="T11" fmla="*/ 36 h 50"/>
                  <a:gd name="T12" fmla="*/ 23 w 45"/>
                  <a:gd name="T13" fmla="*/ 50 h 50"/>
                  <a:gd name="T14" fmla="*/ 17 w 45"/>
                  <a:gd name="T15" fmla="*/ 36 h 50"/>
                  <a:gd name="T16" fmla="*/ 18 w 45"/>
                  <a:gd name="T17" fmla="*/ 31 h 50"/>
                  <a:gd name="T18" fmla="*/ 19 w 45"/>
                  <a:gd name="T19" fmla="*/ 25 h 50"/>
                  <a:gd name="T20" fmla="*/ 17 w 45"/>
                  <a:gd name="T21" fmla="*/ 23 h 50"/>
                  <a:gd name="T22" fmla="*/ 7 w 45"/>
                  <a:gd name="T23" fmla="*/ 16 h 50"/>
                  <a:gd name="T24" fmla="*/ 0 w 45"/>
                  <a:gd name="T25" fmla="*/ 7 h 50"/>
                  <a:gd name="T26" fmla="*/ 2 w 45"/>
                  <a:gd name="T27" fmla="*/ 5 h 50"/>
                  <a:gd name="T28" fmla="*/ 7 w 45"/>
                  <a:gd name="T29" fmla="*/ 7 h 50"/>
                  <a:gd name="T30" fmla="*/ 4 w 45"/>
                  <a:gd name="T31" fmla="*/ 3 h 50"/>
                  <a:gd name="T32" fmla="*/ 6 w 45"/>
                  <a:gd name="T33" fmla="*/ 1 h 50"/>
                  <a:gd name="T34" fmla="*/ 15 w 45"/>
                  <a:gd name="T35" fmla="*/ 7 h 50"/>
                  <a:gd name="T36" fmla="*/ 21 w 45"/>
                  <a:gd name="T37" fmla="*/ 16 h 50"/>
                  <a:gd name="T38" fmla="*/ 24 w 45"/>
                  <a:gd name="T39" fmla="*/ 16 h 50"/>
                  <a:gd name="T40" fmla="*/ 30 w 45"/>
                  <a:gd name="T41" fmla="*/ 7 h 50"/>
                  <a:gd name="T42" fmla="*/ 39 w 45"/>
                  <a:gd name="T43" fmla="*/ 0 h 50"/>
                  <a:gd name="T44" fmla="*/ 40 w 45"/>
                  <a:gd name="T45" fmla="*/ 2 h 50"/>
                  <a:gd name="T46" fmla="*/ 38 w 45"/>
                  <a:gd name="T47" fmla="*/ 7 h 50"/>
                  <a:gd name="T48" fmla="*/ 43 w 45"/>
                  <a:gd name="T49" fmla="*/ 5 h 50"/>
                  <a:gd name="T50" fmla="*/ 45 w 45"/>
                  <a:gd name="T51" fmla="*/ 7 h 50"/>
                  <a:gd name="T52" fmla="*/ 23 w 45"/>
                  <a:gd name="T53" fmla="*/ 33 h 50"/>
                  <a:gd name="T54" fmla="*/ 21 w 45"/>
                  <a:gd name="T55" fmla="*/ 36 h 50"/>
                  <a:gd name="T56" fmla="*/ 23 w 45"/>
                  <a:gd name="T57" fmla="*/ 40 h 50"/>
                  <a:gd name="T58" fmla="*/ 24 w 45"/>
                  <a:gd name="T59" fmla="*/ 36 h 50"/>
                  <a:gd name="T60" fmla="*/ 23 w 45"/>
                  <a:gd name="T61"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50">
                    <a:moveTo>
                      <a:pt x="45" y="7"/>
                    </a:moveTo>
                    <a:cubicBezTo>
                      <a:pt x="44" y="9"/>
                      <a:pt x="41" y="12"/>
                      <a:pt x="38" y="15"/>
                    </a:cubicBezTo>
                    <a:cubicBezTo>
                      <a:pt x="35" y="19"/>
                      <a:pt x="31" y="22"/>
                      <a:pt x="27" y="23"/>
                    </a:cubicBezTo>
                    <a:cubicBezTo>
                      <a:pt x="26" y="23"/>
                      <a:pt x="26" y="24"/>
                      <a:pt x="26" y="25"/>
                    </a:cubicBezTo>
                    <a:cubicBezTo>
                      <a:pt x="27" y="27"/>
                      <a:pt x="27" y="29"/>
                      <a:pt x="27" y="31"/>
                    </a:cubicBezTo>
                    <a:cubicBezTo>
                      <a:pt x="28" y="33"/>
                      <a:pt x="28" y="34"/>
                      <a:pt x="28" y="36"/>
                    </a:cubicBezTo>
                    <a:cubicBezTo>
                      <a:pt x="28" y="44"/>
                      <a:pt x="25" y="50"/>
                      <a:pt x="23" y="50"/>
                    </a:cubicBezTo>
                    <a:cubicBezTo>
                      <a:pt x="20" y="50"/>
                      <a:pt x="17" y="44"/>
                      <a:pt x="17" y="36"/>
                    </a:cubicBezTo>
                    <a:cubicBezTo>
                      <a:pt x="17" y="34"/>
                      <a:pt x="17" y="33"/>
                      <a:pt x="18" y="31"/>
                    </a:cubicBezTo>
                    <a:cubicBezTo>
                      <a:pt x="18" y="29"/>
                      <a:pt x="18" y="27"/>
                      <a:pt x="19" y="25"/>
                    </a:cubicBezTo>
                    <a:cubicBezTo>
                      <a:pt x="19" y="24"/>
                      <a:pt x="19" y="23"/>
                      <a:pt x="17" y="23"/>
                    </a:cubicBezTo>
                    <a:cubicBezTo>
                      <a:pt x="14" y="22"/>
                      <a:pt x="10" y="19"/>
                      <a:pt x="7" y="16"/>
                    </a:cubicBezTo>
                    <a:cubicBezTo>
                      <a:pt x="4" y="13"/>
                      <a:pt x="1" y="9"/>
                      <a:pt x="0" y="7"/>
                    </a:cubicBezTo>
                    <a:cubicBezTo>
                      <a:pt x="0" y="5"/>
                      <a:pt x="1" y="4"/>
                      <a:pt x="2" y="5"/>
                    </a:cubicBezTo>
                    <a:cubicBezTo>
                      <a:pt x="7" y="7"/>
                      <a:pt x="7" y="7"/>
                      <a:pt x="7" y="7"/>
                    </a:cubicBezTo>
                    <a:cubicBezTo>
                      <a:pt x="4" y="3"/>
                      <a:pt x="4" y="3"/>
                      <a:pt x="4" y="3"/>
                    </a:cubicBezTo>
                    <a:cubicBezTo>
                      <a:pt x="4" y="1"/>
                      <a:pt x="5" y="0"/>
                      <a:pt x="6" y="1"/>
                    </a:cubicBezTo>
                    <a:cubicBezTo>
                      <a:pt x="9" y="2"/>
                      <a:pt x="12" y="4"/>
                      <a:pt x="15" y="7"/>
                    </a:cubicBezTo>
                    <a:cubicBezTo>
                      <a:pt x="18" y="10"/>
                      <a:pt x="20" y="13"/>
                      <a:pt x="21" y="16"/>
                    </a:cubicBezTo>
                    <a:cubicBezTo>
                      <a:pt x="22" y="16"/>
                      <a:pt x="23" y="16"/>
                      <a:pt x="24" y="16"/>
                    </a:cubicBezTo>
                    <a:cubicBezTo>
                      <a:pt x="25" y="13"/>
                      <a:pt x="27" y="10"/>
                      <a:pt x="30" y="7"/>
                    </a:cubicBezTo>
                    <a:cubicBezTo>
                      <a:pt x="33" y="4"/>
                      <a:pt x="36" y="2"/>
                      <a:pt x="39" y="0"/>
                    </a:cubicBezTo>
                    <a:cubicBezTo>
                      <a:pt x="40" y="0"/>
                      <a:pt x="41" y="1"/>
                      <a:pt x="40" y="2"/>
                    </a:cubicBezTo>
                    <a:cubicBezTo>
                      <a:pt x="38" y="7"/>
                      <a:pt x="38" y="7"/>
                      <a:pt x="38" y="7"/>
                    </a:cubicBezTo>
                    <a:cubicBezTo>
                      <a:pt x="43" y="5"/>
                      <a:pt x="43" y="5"/>
                      <a:pt x="43" y="5"/>
                    </a:cubicBezTo>
                    <a:cubicBezTo>
                      <a:pt x="44" y="4"/>
                      <a:pt x="45" y="5"/>
                      <a:pt x="45" y="7"/>
                    </a:cubicBezTo>
                    <a:moveTo>
                      <a:pt x="23" y="33"/>
                    </a:moveTo>
                    <a:cubicBezTo>
                      <a:pt x="22" y="33"/>
                      <a:pt x="21" y="34"/>
                      <a:pt x="21" y="36"/>
                    </a:cubicBezTo>
                    <a:cubicBezTo>
                      <a:pt x="21" y="38"/>
                      <a:pt x="22" y="40"/>
                      <a:pt x="23" y="40"/>
                    </a:cubicBezTo>
                    <a:cubicBezTo>
                      <a:pt x="23" y="40"/>
                      <a:pt x="24" y="38"/>
                      <a:pt x="24" y="36"/>
                    </a:cubicBezTo>
                    <a:cubicBezTo>
                      <a:pt x="24" y="34"/>
                      <a:pt x="23" y="33"/>
                      <a:pt x="23" y="33"/>
                    </a:cubicBezTo>
                  </a:path>
                </a:pathLst>
              </a:custGeom>
              <a:solidFill>
                <a:srgbClr val="00B5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19" name="Freeform 1630">
                <a:extLst>
                  <a:ext uri="{FF2B5EF4-FFF2-40B4-BE49-F238E27FC236}">
                    <a16:creationId xmlns:a16="http://schemas.microsoft.com/office/drawing/2014/main" id="{29554CEB-59D4-EF42-7100-2D5512733154}"/>
                  </a:ext>
                </a:extLst>
              </p:cNvPr>
              <p:cNvSpPr>
                <a:spLocks/>
              </p:cNvSpPr>
              <p:nvPr/>
            </p:nvSpPr>
            <p:spPr bwMode="auto">
              <a:xfrm>
                <a:off x="2171701" y="5878513"/>
                <a:ext cx="36513" cy="39688"/>
              </a:xfrm>
              <a:custGeom>
                <a:avLst/>
                <a:gdLst>
                  <a:gd name="T0" fmla="*/ 6 w 12"/>
                  <a:gd name="T1" fmla="*/ 1 h 13"/>
                  <a:gd name="T2" fmla="*/ 4 w 12"/>
                  <a:gd name="T3" fmla="*/ 3 h 13"/>
                  <a:gd name="T4" fmla="*/ 7 w 12"/>
                  <a:gd name="T5" fmla="*/ 7 h 13"/>
                  <a:gd name="T6" fmla="*/ 2 w 12"/>
                  <a:gd name="T7" fmla="*/ 5 h 13"/>
                  <a:gd name="T8" fmla="*/ 0 w 12"/>
                  <a:gd name="T9" fmla="*/ 7 h 13"/>
                  <a:gd name="T10" fmla="*/ 4 w 12"/>
                  <a:gd name="T11" fmla="*/ 13 h 13"/>
                  <a:gd name="T12" fmla="*/ 12 w 12"/>
                  <a:gd name="T13" fmla="*/ 4 h 13"/>
                  <a:gd name="T14" fmla="*/ 6 w 12"/>
                  <a:gd name="T15" fmla="*/ 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6" y="1"/>
                    </a:moveTo>
                    <a:cubicBezTo>
                      <a:pt x="5" y="0"/>
                      <a:pt x="4" y="1"/>
                      <a:pt x="4" y="3"/>
                    </a:cubicBezTo>
                    <a:cubicBezTo>
                      <a:pt x="7" y="7"/>
                      <a:pt x="7" y="7"/>
                      <a:pt x="7" y="7"/>
                    </a:cubicBezTo>
                    <a:cubicBezTo>
                      <a:pt x="2" y="5"/>
                      <a:pt x="2" y="5"/>
                      <a:pt x="2" y="5"/>
                    </a:cubicBezTo>
                    <a:cubicBezTo>
                      <a:pt x="1" y="4"/>
                      <a:pt x="0" y="5"/>
                      <a:pt x="0" y="7"/>
                    </a:cubicBezTo>
                    <a:cubicBezTo>
                      <a:pt x="1" y="9"/>
                      <a:pt x="2" y="11"/>
                      <a:pt x="4" y="13"/>
                    </a:cubicBezTo>
                    <a:cubicBezTo>
                      <a:pt x="5" y="11"/>
                      <a:pt x="8" y="8"/>
                      <a:pt x="12" y="4"/>
                    </a:cubicBezTo>
                    <a:cubicBezTo>
                      <a:pt x="10" y="3"/>
                      <a:pt x="8" y="1"/>
                      <a:pt x="6" y="1"/>
                    </a:cubicBezTo>
                  </a:path>
                </a:pathLst>
              </a:custGeom>
              <a:solidFill>
                <a:srgbClr val="AF6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0" name="Freeform 1631">
                <a:extLst>
                  <a:ext uri="{FF2B5EF4-FFF2-40B4-BE49-F238E27FC236}">
                    <a16:creationId xmlns:a16="http://schemas.microsoft.com/office/drawing/2014/main" id="{75EA98BF-18A1-27E1-1577-6F11E85F4B3B}"/>
                  </a:ext>
                </a:extLst>
              </p:cNvPr>
              <p:cNvSpPr>
                <a:spLocks/>
              </p:cNvSpPr>
              <p:nvPr/>
            </p:nvSpPr>
            <p:spPr bwMode="auto">
              <a:xfrm>
                <a:off x="2270126" y="5878513"/>
                <a:ext cx="36513" cy="39688"/>
              </a:xfrm>
              <a:custGeom>
                <a:avLst/>
                <a:gdLst>
                  <a:gd name="T0" fmla="*/ 10 w 12"/>
                  <a:gd name="T1" fmla="*/ 5 h 13"/>
                  <a:gd name="T2" fmla="*/ 5 w 12"/>
                  <a:gd name="T3" fmla="*/ 7 h 13"/>
                  <a:gd name="T4" fmla="*/ 7 w 12"/>
                  <a:gd name="T5" fmla="*/ 2 h 13"/>
                  <a:gd name="T6" fmla="*/ 6 w 12"/>
                  <a:gd name="T7" fmla="*/ 0 h 13"/>
                  <a:gd name="T8" fmla="*/ 0 w 12"/>
                  <a:gd name="T9" fmla="*/ 4 h 13"/>
                  <a:gd name="T10" fmla="*/ 8 w 12"/>
                  <a:gd name="T11" fmla="*/ 13 h 13"/>
                  <a:gd name="T12" fmla="*/ 12 w 12"/>
                  <a:gd name="T13" fmla="*/ 7 h 13"/>
                  <a:gd name="T14" fmla="*/ 10 w 12"/>
                  <a:gd name="T15" fmla="*/ 5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10" y="5"/>
                    </a:moveTo>
                    <a:cubicBezTo>
                      <a:pt x="5" y="7"/>
                      <a:pt x="5" y="7"/>
                      <a:pt x="5" y="7"/>
                    </a:cubicBezTo>
                    <a:cubicBezTo>
                      <a:pt x="7" y="2"/>
                      <a:pt x="7" y="2"/>
                      <a:pt x="7" y="2"/>
                    </a:cubicBezTo>
                    <a:cubicBezTo>
                      <a:pt x="8" y="1"/>
                      <a:pt x="7" y="0"/>
                      <a:pt x="6" y="0"/>
                    </a:cubicBezTo>
                    <a:cubicBezTo>
                      <a:pt x="4" y="1"/>
                      <a:pt x="2" y="3"/>
                      <a:pt x="0" y="4"/>
                    </a:cubicBezTo>
                    <a:cubicBezTo>
                      <a:pt x="8" y="13"/>
                      <a:pt x="8" y="13"/>
                      <a:pt x="8" y="13"/>
                    </a:cubicBezTo>
                    <a:cubicBezTo>
                      <a:pt x="10" y="10"/>
                      <a:pt x="11" y="8"/>
                      <a:pt x="12" y="7"/>
                    </a:cubicBezTo>
                    <a:cubicBezTo>
                      <a:pt x="12" y="5"/>
                      <a:pt x="11" y="4"/>
                      <a:pt x="10" y="5"/>
                    </a:cubicBezTo>
                  </a:path>
                </a:pathLst>
              </a:custGeom>
              <a:solidFill>
                <a:srgbClr val="AF6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1" name="Freeform 1632">
                <a:extLst>
                  <a:ext uri="{FF2B5EF4-FFF2-40B4-BE49-F238E27FC236}">
                    <a16:creationId xmlns:a16="http://schemas.microsoft.com/office/drawing/2014/main" id="{2405C49A-8CC3-76C8-AC71-FBABF8D2EC87}"/>
                  </a:ext>
                </a:extLst>
              </p:cNvPr>
              <p:cNvSpPr>
                <a:spLocks/>
              </p:cNvSpPr>
              <p:nvPr/>
            </p:nvSpPr>
            <p:spPr bwMode="auto">
              <a:xfrm>
                <a:off x="2205038" y="6135688"/>
                <a:ext cx="71438" cy="103188"/>
              </a:xfrm>
              <a:custGeom>
                <a:avLst/>
                <a:gdLst>
                  <a:gd name="T0" fmla="*/ 24 w 24"/>
                  <a:gd name="T1" fmla="*/ 3 h 34"/>
                  <a:gd name="T2" fmla="*/ 21 w 24"/>
                  <a:gd name="T3" fmla="*/ 0 h 34"/>
                  <a:gd name="T4" fmla="*/ 9 w 24"/>
                  <a:gd name="T5" fmla="*/ 0 h 34"/>
                  <a:gd name="T6" fmla="*/ 3 w 24"/>
                  <a:gd name="T7" fmla="*/ 0 h 34"/>
                  <a:gd name="T8" fmla="*/ 0 w 24"/>
                  <a:gd name="T9" fmla="*/ 3 h 34"/>
                  <a:gd name="T10" fmla="*/ 0 w 24"/>
                  <a:gd name="T11" fmla="*/ 9 h 34"/>
                  <a:gd name="T12" fmla="*/ 0 w 24"/>
                  <a:gd name="T13" fmla="*/ 31 h 34"/>
                  <a:gd name="T14" fmla="*/ 3 w 24"/>
                  <a:gd name="T15" fmla="*/ 34 h 34"/>
                  <a:gd name="T16" fmla="*/ 7 w 24"/>
                  <a:gd name="T17" fmla="*/ 34 h 34"/>
                  <a:gd name="T18" fmla="*/ 9 w 24"/>
                  <a:gd name="T19" fmla="*/ 31 h 34"/>
                  <a:gd name="T20" fmla="*/ 9 w 24"/>
                  <a:gd name="T21" fmla="*/ 11 h 34"/>
                  <a:gd name="T22" fmla="*/ 12 w 24"/>
                  <a:gd name="T23" fmla="*/ 9 h 34"/>
                  <a:gd name="T24" fmla="*/ 21 w 24"/>
                  <a:gd name="T25" fmla="*/ 9 h 34"/>
                  <a:gd name="T26" fmla="*/ 24 w 24"/>
                  <a:gd name="T27" fmla="*/ 6 h 34"/>
                  <a:gd name="T28" fmla="*/ 24 w 24"/>
                  <a:gd name="T2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4">
                    <a:moveTo>
                      <a:pt x="24" y="3"/>
                    </a:moveTo>
                    <a:cubicBezTo>
                      <a:pt x="24" y="1"/>
                      <a:pt x="22" y="0"/>
                      <a:pt x="21" y="0"/>
                    </a:cubicBezTo>
                    <a:cubicBezTo>
                      <a:pt x="9" y="0"/>
                      <a:pt x="9" y="0"/>
                      <a:pt x="9" y="0"/>
                    </a:cubicBezTo>
                    <a:cubicBezTo>
                      <a:pt x="3" y="0"/>
                      <a:pt x="3" y="0"/>
                      <a:pt x="3" y="0"/>
                    </a:cubicBezTo>
                    <a:cubicBezTo>
                      <a:pt x="1" y="0"/>
                      <a:pt x="0" y="1"/>
                      <a:pt x="0" y="3"/>
                    </a:cubicBezTo>
                    <a:cubicBezTo>
                      <a:pt x="0" y="9"/>
                      <a:pt x="0" y="9"/>
                      <a:pt x="0" y="9"/>
                    </a:cubicBezTo>
                    <a:cubicBezTo>
                      <a:pt x="0" y="31"/>
                      <a:pt x="0" y="31"/>
                      <a:pt x="0" y="31"/>
                    </a:cubicBezTo>
                    <a:cubicBezTo>
                      <a:pt x="0" y="33"/>
                      <a:pt x="1" y="34"/>
                      <a:pt x="3" y="34"/>
                    </a:cubicBezTo>
                    <a:cubicBezTo>
                      <a:pt x="7" y="34"/>
                      <a:pt x="7" y="34"/>
                      <a:pt x="7" y="34"/>
                    </a:cubicBezTo>
                    <a:cubicBezTo>
                      <a:pt x="8" y="34"/>
                      <a:pt x="9" y="33"/>
                      <a:pt x="9" y="31"/>
                    </a:cubicBezTo>
                    <a:cubicBezTo>
                      <a:pt x="9" y="11"/>
                      <a:pt x="9" y="11"/>
                      <a:pt x="9" y="11"/>
                    </a:cubicBezTo>
                    <a:cubicBezTo>
                      <a:pt x="9" y="10"/>
                      <a:pt x="11" y="9"/>
                      <a:pt x="12" y="9"/>
                    </a:cubicBezTo>
                    <a:cubicBezTo>
                      <a:pt x="21" y="9"/>
                      <a:pt x="21" y="9"/>
                      <a:pt x="21" y="9"/>
                    </a:cubicBezTo>
                    <a:cubicBezTo>
                      <a:pt x="22" y="9"/>
                      <a:pt x="24" y="7"/>
                      <a:pt x="24" y="6"/>
                    </a:cubicBezTo>
                    <a:lnTo>
                      <a:pt x="24" y="3"/>
                    </a:lnTo>
                    <a:close/>
                  </a:path>
                </a:pathLst>
              </a:custGeom>
              <a:solidFill>
                <a:srgbClr val="A9A4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2" name="Freeform 1633">
                <a:extLst>
                  <a:ext uri="{FF2B5EF4-FFF2-40B4-BE49-F238E27FC236}">
                    <a16:creationId xmlns:a16="http://schemas.microsoft.com/office/drawing/2014/main" id="{4D3C4E7C-26D6-3A65-41D6-E1CD556102D0}"/>
                  </a:ext>
                </a:extLst>
              </p:cNvPr>
              <p:cNvSpPr>
                <a:spLocks/>
              </p:cNvSpPr>
              <p:nvPr/>
            </p:nvSpPr>
            <p:spPr bwMode="auto">
              <a:xfrm>
                <a:off x="2238376" y="6169026"/>
                <a:ext cx="38100" cy="33338"/>
              </a:xfrm>
              <a:custGeom>
                <a:avLst/>
                <a:gdLst>
                  <a:gd name="T0" fmla="*/ 7 w 13"/>
                  <a:gd name="T1" fmla="*/ 11 h 11"/>
                  <a:gd name="T2" fmla="*/ 6 w 13"/>
                  <a:gd name="T3" fmla="*/ 11 h 11"/>
                  <a:gd name="T4" fmla="*/ 0 w 13"/>
                  <a:gd name="T5" fmla="*/ 6 h 11"/>
                  <a:gd name="T6" fmla="*/ 6 w 13"/>
                  <a:gd name="T7" fmla="*/ 0 h 11"/>
                  <a:gd name="T8" fmla="*/ 7 w 13"/>
                  <a:gd name="T9" fmla="*/ 0 h 11"/>
                  <a:gd name="T10" fmla="*/ 13 w 13"/>
                  <a:gd name="T11" fmla="*/ 6 h 11"/>
                  <a:gd name="T12" fmla="*/ 7 w 13"/>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11"/>
                    </a:moveTo>
                    <a:cubicBezTo>
                      <a:pt x="6" y="11"/>
                      <a:pt x="6" y="11"/>
                      <a:pt x="6" y="11"/>
                    </a:cubicBezTo>
                    <a:cubicBezTo>
                      <a:pt x="3" y="11"/>
                      <a:pt x="0" y="9"/>
                      <a:pt x="0" y="6"/>
                    </a:cubicBezTo>
                    <a:cubicBezTo>
                      <a:pt x="0" y="3"/>
                      <a:pt x="3" y="0"/>
                      <a:pt x="6" y="0"/>
                    </a:cubicBezTo>
                    <a:cubicBezTo>
                      <a:pt x="7" y="0"/>
                      <a:pt x="7" y="0"/>
                      <a:pt x="7" y="0"/>
                    </a:cubicBezTo>
                    <a:cubicBezTo>
                      <a:pt x="10" y="0"/>
                      <a:pt x="13" y="3"/>
                      <a:pt x="13" y="6"/>
                    </a:cubicBezTo>
                    <a:cubicBezTo>
                      <a:pt x="13" y="9"/>
                      <a:pt x="10" y="11"/>
                      <a:pt x="7" y="11"/>
                    </a:cubicBezTo>
                  </a:path>
                </a:pathLst>
              </a:custGeom>
              <a:solidFill>
                <a:srgbClr val="A9A4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sp>
            <p:nvSpPr>
              <p:cNvPr id="23" name="Freeform 1634">
                <a:extLst>
                  <a:ext uri="{FF2B5EF4-FFF2-40B4-BE49-F238E27FC236}">
                    <a16:creationId xmlns:a16="http://schemas.microsoft.com/office/drawing/2014/main" id="{8F359FA2-09C9-5F1C-82D9-AC625B922B57}"/>
                  </a:ext>
                </a:extLst>
              </p:cNvPr>
              <p:cNvSpPr>
                <a:spLocks/>
              </p:cNvSpPr>
              <p:nvPr/>
            </p:nvSpPr>
            <p:spPr bwMode="auto">
              <a:xfrm>
                <a:off x="2205038" y="6103938"/>
                <a:ext cx="71438" cy="26988"/>
              </a:xfrm>
              <a:custGeom>
                <a:avLst/>
                <a:gdLst>
                  <a:gd name="T0" fmla="*/ 21 w 24"/>
                  <a:gd name="T1" fmla="*/ 9 h 9"/>
                  <a:gd name="T2" fmla="*/ 3 w 24"/>
                  <a:gd name="T3" fmla="*/ 9 h 9"/>
                  <a:gd name="T4" fmla="*/ 0 w 24"/>
                  <a:gd name="T5" fmla="*/ 6 h 9"/>
                  <a:gd name="T6" fmla="*/ 0 w 24"/>
                  <a:gd name="T7" fmla="*/ 3 h 9"/>
                  <a:gd name="T8" fmla="*/ 3 w 24"/>
                  <a:gd name="T9" fmla="*/ 0 h 9"/>
                  <a:gd name="T10" fmla="*/ 21 w 24"/>
                  <a:gd name="T11" fmla="*/ 0 h 9"/>
                  <a:gd name="T12" fmla="*/ 24 w 24"/>
                  <a:gd name="T13" fmla="*/ 3 h 9"/>
                  <a:gd name="T14" fmla="*/ 24 w 24"/>
                  <a:gd name="T15" fmla="*/ 6 h 9"/>
                  <a:gd name="T16" fmla="*/ 21 w 2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9">
                    <a:moveTo>
                      <a:pt x="21" y="9"/>
                    </a:moveTo>
                    <a:cubicBezTo>
                      <a:pt x="3" y="9"/>
                      <a:pt x="3" y="9"/>
                      <a:pt x="3" y="9"/>
                    </a:cubicBezTo>
                    <a:cubicBezTo>
                      <a:pt x="1" y="9"/>
                      <a:pt x="0" y="8"/>
                      <a:pt x="0" y="6"/>
                    </a:cubicBezTo>
                    <a:cubicBezTo>
                      <a:pt x="0" y="3"/>
                      <a:pt x="0" y="3"/>
                      <a:pt x="0" y="3"/>
                    </a:cubicBezTo>
                    <a:cubicBezTo>
                      <a:pt x="0" y="1"/>
                      <a:pt x="1" y="0"/>
                      <a:pt x="3" y="0"/>
                    </a:cubicBezTo>
                    <a:cubicBezTo>
                      <a:pt x="21" y="0"/>
                      <a:pt x="21" y="0"/>
                      <a:pt x="21" y="0"/>
                    </a:cubicBezTo>
                    <a:cubicBezTo>
                      <a:pt x="22" y="0"/>
                      <a:pt x="24" y="1"/>
                      <a:pt x="24" y="3"/>
                    </a:cubicBezTo>
                    <a:cubicBezTo>
                      <a:pt x="24" y="6"/>
                      <a:pt x="24" y="6"/>
                      <a:pt x="24" y="6"/>
                    </a:cubicBezTo>
                    <a:cubicBezTo>
                      <a:pt x="24" y="8"/>
                      <a:pt x="22" y="9"/>
                      <a:pt x="21" y="9"/>
                    </a:cubicBezTo>
                  </a:path>
                </a:pathLst>
              </a:custGeom>
              <a:solidFill>
                <a:srgbClr val="A9A4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ja-JP" altLang="en-US" sz="2100">
                  <a:latin typeface="HGPｺﾞｼｯｸE" panose="020B0900000000000000" pitchFamily="50" charset="-128"/>
                  <a:ea typeface="HGPｺﾞｼｯｸE" panose="020B0900000000000000" pitchFamily="50" charset="-128"/>
                </a:endParaRPr>
              </a:p>
            </p:txBody>
          </p:sp>
        </p:grpSp>
        <p:sp>
          <p:nvSpPr>
            <p:cNvPr id="8" name="テキスト プレースホルダー 7">
              <a:extLst>
                <a:ext uri="{FF2B5EF4-FFF2-40B4-BE49-F238E27FC236}">
                  <a16:creationId xmlns:a16="http://schemas.microsoft.com/office/drawing/2014/main" id="{0A1D4BD5-CC48-1DF3-1982-06B4AFB59552}"/>
                </a:ext>
              </a:extLst>
            </p:cNvPr>
            <p:cNvSpPr txBox="1">
              <a:spLocks/>
            </p:cNvSpPr>
            <p:nvPr/>
          </p:nvSpPr>
          <p:spPr>
            <a:xfrm>
              <a:off x="2378799" y="5615438"/>
              <a:ext cx="709612" cy="451375"/>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200000"/>
                </a:lnSpc>
              </a:pPr>
              <a:r>
                <a:rPr lang="en-US" altLang="ja-JP" sz="788" b="1" dirty="0">
                  <a:latin typeface="HGPｺﾞｼｯｸE" panose="020B0900000000000000" pitchFamily="50" charset="-128"/>
                  <a:ea typeface="HGPｺﾞｼｯｸE" panose="020B0900000000000000" pitchFamily="50" charset="-128"/>
                </a:rPr>
                <a:t>IgG YTE</a:t>
              </a:r>
              <a:r>
                <a:rPr lang="ja-JP" altLang="en-US" sz="788" b="1" dirty="0">
                  <a:latin typeface="HGPｺﾞｼｯｸE" panose="020B0900000000000000" pitchFamily="50" charset="-128"/>
                  <a:ea typeface="HGPｺﾞｼｯｸE" panose="020B0900000000000000" pitchFamily="50" charset="-128"/>
                </a:rPr>
                <a:t>修飾</a:t>
              </a:r>
              <a:endParaRPr lang="en-US" altLang="ja-JP" sz="788" b="1" dirty="0">
                <a:latin typeface="HGPｺﾞｼｯｸE" panose="020B0900000000000000" pitchFamily="50" charset="-128"/>
                <a:ea typeface="HGPｺﾞｼｯｸE" panose="020B0900000000000000" pitchFamily="50" charset="-128"/>
              </a:endParaRPr>
            </a:p>
            <a:p>
              <a:pPr>
                <a:lnSpc>
                  <a:spcPct val="200000"/>
                </a:lnSpc>
              </a:pPr>
              <a:r>
                <a:rPr lang="el-GR" altLang="ja-JP" sz="788" b="1" i="1" dirty="0">
                  <a:latin typeface="HGPｺﾞｼｯｸE" panose="020B0900000000000000" pitchFamily="50" charset="-128"/>
                  <a:ea typeface="HGPｺﾞｼｯｸE" panose="020B0900000000000000" pitchFamily="50" charset="-128"/>
                </a:rPr>
                <a:t>β</a:t>
              </a:r>
              <a:r>
                <a:rPr lang="el-GR" altLang="ja-JP" sz="788" b="1" dirty="0">
                  <a:latin typeface="HGPｺﾞｼｯｸE" panose="020B0900000000000000" pitchFamily="50" charset="-128"/>
                  <a:ea typeface="HGPｺﾞｼｯｸE" panose="020B0900000000000000" pitchFamily="50" charset="-128"/>
                </a:rPr>
                <a:t>2</a:t>
              </a:r>
              <a:r>
                <a:rPr lang="ja-JP" altLang="en-US" sz="788" b="1" dirty="0">
                  <a:latin typeface="HGPｺﾞｼｯｸE" panose="020B0900000000000000" pitchFamily="50" charset="-128"/>
                  <a:ea typeface="HGPｺﾞｼｯｸE" panose="020B0900000000000000" pitchFamily="50" charset="-128"/>
                </a:rPr>
                <a:t>ｍを持つ</a:t>
              </a:r>
              <a:r>
                <a:rPr lang="en-US" altLang="ja-JP" sz="788" b="1" dirty="0" err="1">
                  <a:latin typeface="HGPｺﾞｼｯｸE" panose="020B0900000000000000" pitchFamily="50" charset="-128"/>
                  <a:ea typeface="HGPｺﾞｼｯｸE" panose="020B0900000000000000" pitchFamily="50" charset="-128"/>
                </a:rPr>
                <a:t>FcRn</a:t>
              </a:r>
              <a:endParaRPr lang="en-US" altLang="ja-JP" sz="788" b="1" dirty="0">
                <a:latin typeface="HGPｺﾞｼｯｸE" panose="020B0900000000000000" pitchFamily="50" charset="-128"/>
                <a:ea typeface="HGPｺﾞｼｯｸE" panose="020B0900000000000000" pitchFamily="50" charset="-128"/>
              </a:endParaRPr>
            </a:p>
          </p:txBody>
        </p:sp>
        <p:sp>
          <p:nvSpPr>
            <p:cNvPr id="9" name="テキスト プレースホルダー 7">
              <a:extLst>
                <a:ext uri="{FF2B5EF4-FFF2-40B4-BE49-F238E27FC236}">
                  <a16:creationId xmlns:a16="http://schemas.microsoft.com/office/drawing/2014/main" id="{1E8A4505-FB02-AAFA-8989-902110284B21}"/>
                </a:ext>
              </a:extLst>
            </p:cNvPr>
            <p:cNvSpPr txBox="1">
              <a:spLocks/>
            </p:cNvSpPr>
            <p:nvPr/>
          </p:nvSpPr>
          <p:spPr>
            <a:xfrm>
              <a:off x="3088410" y="3884158"/>
              <a:ext cx="856783"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050" b="1" dirty="0">
                  <a:latin typeface="HGPｺﾞｼｯｸE" panose="020B0900000000000000" pitchFamily="50" charset="-128"/>
                  <a:ea typeface="HGPｺﾞｼｯｸE" panose="020B0900000000000000" pitchFamily="50" charset="-128"/>
                </a:rPr>
                <a:t>pH=6</a:t>
              </a:r>
              <a:r>
                <a:rPr lang="ja-JP" altLang="en-US" sz="1050" b="1" dirty="0">
                  <a:latin typeface="HGPｺﾞｼｯｸE" panose="020B0900000000000000" pitchFamily="50" charset="-128"/>
                  <a:ea typeface="HGPｺﾞｼｯｸE" panose="020B0900000000000000" pitchFamily="50" charset="-128"/>
                </a:rPr>
                <a:t>での結合</a:t>
              </a:r>
              <a:endParaRPr lang="en-US" altLang="ja-JP" sz="1050" b="1" dirty="0">
                <a:latin typeface="HGPｺﾞｼｯｸE" panose="020B0900000000000000" pitchFamily="50" charset="-128"/>
                <a:ea typeface="HGPｺﾞｼｯｸE" panose="020B0900000000000000" pitchFamily="50" charset="-128"/>
              </a:endParaRPr>
            </a:p>
          </p:txBody>
        </p:sp>
        <p:sp>
          <p:nvSpPr>
            <p:cNvPr id="10" name="テキスト プレースホルダー 7">
              <a:extLst>
                <a:ext uri="{FF2B5EF4-FFF2-40B4-BE49-F238E27FC236}">
                  <a16:creationId xmlns:a16="http://schemas.microsoft.com/office/drawing/2014/main" id="{E294147F-5027-351C-44C7-38E0C8D81211}"/>
                </a:ext>
              </a:extLst>
            </p:cNvPr>
            <p:cNvSpPr txBox="1">
              <a:spLocks/>
            </p:cNvSpPr>
            <p:nvPr/>
          </p:nvSpPr>
          <p:spPr>
            <a:xfrm>
              <a:off x="2782410" y="2802188"/>
              <a:ext cx="612000"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825" b="1" dirty="0">
                  <a:latin typeface="HGPｺﾞｼｯｸE" panose="020B0900000000000000" pitchFamily="50" charset="-128"/>
                  <a:ea typeface="HGPｺﾞｼｯｸE" panose="020B0900000000000000" pitchFamily="50" charset="-128"/>
                </a:rPr>
                <a:t>取り込み</a:t>
              </a:r>
              <a:endParaRPr lang="en-US" altLang="ja-JP" sz="825" b="1" dirty="0">
                <a:latin typeface="HGPｺﾞｼｯｸE" panose="020B0900000000000000" pitchFamily="50" charset="-128"/>
                <a:ea typeface="HGPｺﾞｼｯｸE" panose="020B0900000000000000" pitchFamily="50" charset="-128"/>
              </a:endParaRPr>
            </a:p>
          </p:txBody>
        </p:sp>
        <p:sp>
          <p:nvSpPr>
            <p:cNvPr id="11" name="テキスト プレースホルダー 7">
              <a:extLst>
                <a:ext uri="{FF2B5EF4-FFF2-40B4-BE49-F238E27FC236}">
                  <a16:creationId xmlns:a16="http://schemas.microsoft.com/office/drawing/2014/main" id="{74A5F445-81A6-0A63-BD41-0E20D7523CCA}"/>
                </a:ext>
              </a:extLst>
            </p:cNvPr>
            <p:cNvSpPr txBox="1">
              <a:spLocks/>
            </p:cNvSpPr>
            <p:nvPr/>
          </p:nvSpPr>
          <p:spPr>
            <a:xfrm>
              <a:off x="3945193" y="4261119"/>
              <a:ext cx="1116000"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400" b="1" dirty="0" err="1">
                  <a:latin typeface="HGPｺﾞｼｯｸE" panose="020B0900000000000000" pitchFamily="50" charset="-128"/>
                  <a:ea typeface="HGPｺﾞｼｯｸE" panose="020B0900000000000000" pitchFamily="50" charset="-128"/>
                </a:rPr>
                <a:t>FcRn</a:t>
              </a:r>
              <a:r>
                <a:rPr lang="en-US" altLang="ja-JP" sz="1400" b="1" dirty="0">
                  <a:latin typeface="HGPｺﾞｼｯｸE" panose="020B0900000000000000" pitchFamily="50" charset="-128"/>
                  <a:ea typeface="HGPｺﾞｼｯｸE" panose="020B0900000000000000" pitchFamily="50" charset="-128"/>
                </a:rPr>
                <a:t>-IgG</a:t>
              </a:r>
              <a:r>
                <a:rPr lang="ja-JP" altLang="en-US" sz="1400" b="1" dirty="0">
                  <a:latin typeface="HGPｺﾞｼｯｸE" panose="020B0900000000000000" pitchFamily="50" charset="-128"/>
                  <a:ea typeface="HGPｺﾞｼｯｸE" panose="020B0900000000000000" pitchFamily="50" charset="-128"/>
                </a:rPr>
                <a:t>複合体の選別</a:t>
              </a:r>
              <a:endParaRPr lang="en-US" altLang="ja-JP" sz="1400" b="1" dirty="0">
                <a:latin typeface="HGPｺﾞｼｯｸE" panose="020B0900000000000000" pitchFamily="50" charset="-128"/>
                <a:ea typeface="HGPｺﾞｼｯｸE" panose="020B0900000000000000" pitchFamily="50" charset="-128"/>
              </a:endParaRPr>
            </a:p>
          </p:txBody>
        </p:sp>
        <p:sp>
          <p:nvSpPr>
            <p:cNvPr id="12" name="テキスト プレースホルダー 7">
              <a:extLst>
                <a:ext uri="{FF2B5EF4-FFF2-40B4-BE49-F238E27FC236}">
                  <a16:creationId xmlns:a16="http://schemas.microsoft.com/office/drawing/2014/main" id="{827F1537-09DD-C8C4-AA6B-F34600DC4BEF}"/>
                </a:ext>
              </a:extLst>
            </p:cNvPr>
            <p:cNvSpPr txBox="1">
              <a:spLocks/>
            </p:cNvSpPr>
            <p:nvPr/>
          </p:nvSpPr>
          <p:spPr>
            <a:xfrm>
              <a:off x="3545900" y="3389071"/>
              <a:ext cx="2130323" cy="423337"/>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400" b="1" dirty="0">
                  <a:solidFill>
                    <a:schemeClr val="accent1"/>
                  </a:solidFill>
                  <a:latin typeface="HGPｺﾞｼｯｸE" panose="020B0900000000000000" pitchFamily="50" charset="-128"/>
                  <a:ea typeface="HGPｺﾞｼｯｸE" panose="020B0900000000000000" pitchFamily="50" charset="-128"/>
                </a:rPr>
                <a:t>IgG YTE</a:t>
              </a:r>
              <a:r>
                <a:rPr lang="ja-JP" altLang="en-US" sz="1400" b="1" dirty="0">
                  <a:latin typeface="HGPｺﾞｼｯｸE" panose="020B0900000000000000" pitchFamily="50" charset="-128"/>
                  <a:ea typeface="HGPｺﾞｼｯｸE" panose="020B0900000000000000" pitchFamily="50" charset="-128"/>
                </a:rPr>
                <a:t>はより低い</a:t>
              </a:r>
              <a:r>
                <a:rPr lang="en-US" altLang="ja-JP" sz="1400" b="1" dirty="0">
                  <a:latin typeface="HGPｺﾞｼｯｸE" panose="020B0900000000000000" pitchFamily="50" charset="-128"/>
                  <a:ea typeface="HGPｺﾞｼｯｸE" panose="020B0900000000000000" pitchFamily="50" charset="-128"/>
                </a:rPr>
                <a:t>pH</a:t>
              </a:r>
              <a:r>
                <a:rPr lang="ja-JP" altLang="en-US" sz="1400" b="1" dirty="0">
                  <a:latin typeface="HGPｺﾞｼｯｸE" panose="020B0900000000000000" pitchFamily="50" charset="-128"/>
                  <a:ea typeface="HGPｺﾞｼｯｸE" panose="020B0900000000000000" pitchFamily="50" charset="-128"/>
                </a:rPr>
                <a:t>で</a:t>
              </a:r>
              <a:r>
                <a:rPr lang="en-US" altLang="ja-JP" sz="1400" b="1" dirty="0" err="1">
                  <a:latin typeface="HGPｺﾞｼｯｸE" panose="020B0900000000000000" pitchFamily="50" charset="-128"/>
                  <a:ea typeface="HGPｺﾞｼｯｸE" panose="020B0900000000000000" pitchFamily="50" charset="-128"/>
                </a:rPr>
                <a:t>FcRn</a:t>
              </a:r>
              <a:r>
                <a:rPr lang="ja-JP" altLang="en-US" sz="1400" b="1" dirty="0">
                  <a:latin typeface="HGPｺﾞｼｯｸE" panose="020B0900000000000000" pitchFamily="50" charset="-128"/>
                  <a:ea typeface="HGPｺﾞｼｯｸE" panose="020B0900000000000000" pitchFamily="50" charset="-128"/>
                </a:rPr>
                <a:t>に対してより高い活性を示す</a:t>
              </a:r>
              <a:endParaRPr lang="en-US" altLang="ja-JP" sz="1400" b="1" dirty="0">
                <a:latin typeface="HGPｺﾞｼｯｸE" panose="020B0900000000000000" pitchFamily="50" charset="-128"/>
                <a:ea typeface="HGPｺﾞｼｯｸE" panose="020B0900000000000000" pitchFamily="50" charset="-128"/>
              </a:endParaRPr>
            </a:p>
          </p:txBody>
        </p:sp>
        <p:sp>
          <p:nvSpPr>
            <p:cNvPr id="13" name="テキスト プレースホルダー 7">
              <a:extLst>
                <a:ext uri="{FF2B5EF4-FFF2-40B4-BE49-F238E27FC236}">
                  <a16:creationId xmlns:a16="http://schemas.microsoft.com/office/drawing/2014/main" id="{2443F269-733E-8CE1-9A1B-32B4D05C6BD4}"/>
                </a:ext>
              </a:extLst>
            </p:cNvPr>
            <p:cNvSpPr txBox="1">
              <a:spLocks/>
            </p:cNvSpPr>
            <p:nvPr/>
          </p:nvSpPr>
          <p:spPr>
            <a:xfrm>
              <a:off x="5741799" y="2875265"/>
              <a:ext cx="933599" cy="89076"/>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788" b="1" dirty="0">
                  <a:latin typeface="HGPｺﾞｼｯｸE" panose="020B0900000000000000" pitchFamily="50" charset="-128"/>
                  <a:ea typeface="HGPｺﾞｼｯｸE" panose="020B0900000000000000" pitchFamily="50" charset="-128"/>
                </a:rPr>
                <a:t>生理的</a:t>
              </a:r>
              <a:r>
                <a:rPr lang="en-US" altLang="ja-JP" sz="788" b="1" dirty="0">
                  <a:latin typeface="HGPｺﾞｼｯｸE" panose="020B0900000000000000" pitchFamily="50" charset="-128"/>
                  <a:ea typeface="HGPｺﾞｼｯｸE" panose="020B0900000000000000" pitchFamily="50" charset="-128"/>
                </a:rPr>
                <a:t>pH</a:t>
              </a:r>
              <a:r>
                <a:rPr lang="ja-JP" altLang="en-US" sz="788" b="1" dirty="0">
                  <a:latin typeface="HGPｺﾞｼｯｸE" panose="020B0900000000000000" pitchFamily="50" charset="-128"/>
                  <a:ea typeface="HGPｺﾞｼｯｸE" panose="020B0900000000000000" pitchFamily="50" charset="-128"/>
                </a:rPr>
                <a:t>下での放出</a:t>
              </a:r>
              <a:endParaRPr lang="en-US" altLang="ja-JP" sz="788" b="1" dirty="0">
                <a:latin typeface="HGPｺﾞｼｯｸE" panose="020B0900000000000000" pitchFamily="50" charset="-128"/>
                <a:ea typeface="HGPｺﾞｼｯｸE" panose="020B0900000000000000" pitchFamily="50" charset="-128"/>
              </a:endParaRPr>
            </a:p>
          </p:txBody>
        </p:sp>
        <p:sp>
          <p:nvSpPr>
            <p:cNvPr id="14" name="テキスト プレースホルダー 7">
              <a:extLst>
                <a:ext uri="{FF2B5EF4-FFF2-40B4-BE49-F238E27FC236}">
                  <a16:creationId xmlns:a16="http://schemas.microsoft.com/office/drawing/2014/main" id="{A828DBAA-2284-EC9C-6AB5-C151C36F4FB9}"/>
                </a:ext>
              </a:extLst>
            </p:cNvPr>
            <p:cNvSpPr txBox="1">
              <a:spLocks/>
            </p:cNvSpPr>
            <p:nvPr/>
          </p:nvSpPr>
          <p:spPr>
            <a:xfrm>
              <a:off x="5037415" y="4990958"/>
              <a:ext cx="933600" cy="293584"/>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750" b="1" dirty="0">
                  <a:latin typeface="HGPｺﾞｼｯｸE" panose="020B0900000000000000" pitchFamily="50" charset="-128"/>
                  <a:ea typeface="HGPｺﾞｼｯｸE" panose="020B0900000000000000" pitchFamily="50" charset="-128"/>
                </a:rPr>
                <a:t>結合しない物質は</a:t>
              </a:r>
            </a:p>
            <a:p>
              <a:pPr algn="ctr"/>
              <a:r>
                <a:rPr lang="ja-JP" altLang="en-US" sz="750" b="1" dirty="0">
                  <a:latin typeface="HGPｺﾞｼｯｸE" panose="020B0900000000000000" pitchFamily="50" charset="-128"/>
                  <a:ea typeface="HGPｺﾞｼｯｸE" panose="020B0900000000000000" pitchFamily="50" charset="-128"/>
                </a:rPr>
                <a:t>リソソームで分解される</a:t>
              </a:r>
              <a:endParaRPr lang="en-US" altLang="ja-JP" sz="750" b="1" dirty="0">
                <a:latin typeface="HGPｺﾞｼｯｸE" panose="020B0900000000000000" pitchFamily="50" charset="-128"/>
                <a:ea typeface="HGPｺﾞｼｯｸE" panose="020B0900000000000000" pitchFamily="50" charset="-128"/>
              </a:endParaRPr>
            </a:p>
          </p:txBody>
        </p:sp>
        <p:sp>
          <p:nvSpPr>
            <p:cNvPr id="15" name="テキスト プレースホルダー 7">
              <a:extLst>
                <a:ext uri="{FF2B5EF4-FFF2-40B4-BE49-F238E27FC236}">
                  <a16:creationId xmlns:a16="http://schemas.microsoft.com/office/drawing/2014/main" id="{5695ABBC-C150-300E-76AE-D17A1A6127E5}"/>
                </a:ext>
              </a:extLst>
            </p:cNvPr>
            <p:cNvSpPr txBox="1">
              <a:spLocks/>
            </p:cNvSpPr>
            <p:nvPr/>
          </p:nvSpPr>
          <p:spPr>
            <a:xfrm>
              <a:off x="6071991" y="5312960"/>
              <a:ext cx="856783" cy="144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Tx/>
                <a:buNone/>
                <a:defRPr kumimoji="1" sz="700" kern="1200">
                  <a:solidFill>
                    <a:schemeClr val="tx1"/>
                  </a:solidFill>
                  <a:latin typeface="+mn-ea"/>
                  <a:ea typeface="+mn-ea"/>
                  <a:cs typeface="+mn-cs"/>
                </a:defRPr>
              </a:lvl1pPr>
              <a:lvl2pPr marL="4572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2pPr>
              <a:lvl3pPr marL="9144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3pPr>
              <a:lvl4pPr marL="13716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4pPr>
              <a:lvl5pPr marL="1828800" indent="0" algn="l" defTabSz="914400" rtl="0" eaLnBrk="1" latinLnBrk="0" hangingPunct="1">
                <a:lnSpc>
                  <a:spcPct val="90000"/>
                </a:lnSpc>
                <a:spcBef>
                  <a:spcPts val="500"/>
                </a:spcBef>
                <a:buFontTx/>
                <a:buNone/>
                <a:defRPr kumimoji="1" sz="7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788" b="1" dirty="0">
                  <a:latin typeface="HGPｺﾞｼｯｸE" panose="020B0900000000000000" pitchFamily="50" charset="-128"/>
                  <a:ea typeface="HGPｺﾞｼｯｸE" panose="020B0900000000000000" pitchFamily="50" charset="-128"/>
                </a:rPr>
                <a:t>リソソーム</a:t>
              </a:r>
              <a:endParaRPr lang="en-US" altLang="ja-JP" sz="788" b="1" dirty="0">
                <a:latin typeface="HGPｺﾞｼｯｸE" panose="020B0900000000000000" pitchFamily="50" charset="-128"/>
                <a:ea typeface="HGPｺﾞｼｯｸE" panose="020B0900000000000000" pitchFamily="50" charset="-128"/>
              </a:endParaRPr>
            </a:p>
          </p:txBody>
        </p:sp>
      </p:grpSp>
      <p:sp>
        <p:nvSpPr>
          <p:cNvPr id="31" name="テキスト ボックス 30">
            <a:extLst>
              <a:ext uri="{FF2B5EF4-FFF2-40B4-BE49-F238E27FC236}">
                <a16:creationId xmlns:a16="http://schemas.microsoft.com/office/drawing/2014/main" id="{F4502864-746F-08BA-01B4-0CDC4F49C590}"/>
              </a:ext>
            </a:extLst>
          </p:cNvPr>
          <p:cNvSpPr txBox="1"/>
          <p:nvPr/>
        </p:nvSpPr>
        <p:spPr>
          <a:xfrm>
            <a:off x="4427984" y="6509799"/>
            <a:ext cx="4570605" cy="276999"/>
          </a:xfrm>
          <a:prstGeom prst="rect">
            <a:avLst/>
          </a:prstGeom>
          <a:noFill/>
        </p:spPr>
        <p:txBody>
          <a:bodyPr wrap="square">
            <a:spAutoFit/>
          </a:bodyPr>
          <a:lstStyle/>
          <a:p>
            <a:pPr algn="r"/>
            <a:r>
              <a:rPr lang="zh-CN" altLang="en-US" sz="1200" dirty="0">
                <a:solidFill>
                  <a:srgbClr val="002060"/>
                </a:solidFill>
                <a:latin typeface="HGPｺﾞｼｯｸE" panose="020B0900000000000000" pitchFamily="50" charset="-128"/>
                <a:ea typeface="HGPｺﾞｼｯｸE" panose="020B0900000000000000" pitchFamily="50" charset="-128"/>
              </a:rPr>
              <a:t>日本小児科学会雑誌</a:t>
            </a:r>
            <a:r>
              <a:rPr lang="ja-JP" altLang="en-US" sz="1200" dirty="0">
                <a:solidFill>
                  <a:srgbClr val="002060"/>
                </a:solidFill>
                <a:latin typeface="HGPｺﾞｼｯｸE" panose="020B0900000000000000" pitchFamily="50" charset="-128"/>
                <a:ea typeface="HGPｺﾞｼｯｸE" panose="020B0900000000000000" pitchFamily="50" charset="-128"/>
              </a:rPr>
              <a:t>　</a:t>
            </a:r>
            <a:r>
              <a:rPr lang="en-US" altLang="zh-CN" sz="1200" dirty="0">
                <a:solidFill>
                  <a:srgbClr val="002060"/>
                </a:solidFill>
                <a:latin typeface="HGPｺﾞｼｯｸE" panose="020B0900000000000000" pitchFamily="50" charset="-128"/>
                <a:ea typeface="HGPｺﾞｼｯｸE" panose="020B0900000000000000" pitchFamily="50" charset="-128"/>
              </a:rPr>
              <a:t>127</a:t>
            </a:r>
            <a:r>
              <a:rPr lang="zh-CN" altLang="en-US" sz="1200" dirty="0">
                <a:solidFill>
                  <a:srgbClr val="002060"/>
                </a:solidFill>
                <a:latin typeface="HGPｺﾞｼｯｸE" panose="020B0900000000000000" pitchFamily="50" charset="-128"/>
                <a:ea typeface="HGPｺﾞｼｯｸE" panose="020B0900000000000000" pitchFamily="50" charset="-128"/>
              </a:rPr>
              <a:t>巻</a:t>
            </a:r>
            <a:r>
              <a:rPr lang="en-US" altLang="zh-CN" sz="1200" dirty="0">
                <a:solidFill>
                  <a:srgbClr val="002060"/>
                </a:solidFill>
                <a:latin typeface="HGPｺﾞｼｯｸE" panose="020B0900000000000000" pitchFamily="50" charset="-128"/>
                <a:ea typeface="HGPｺﾞｼｯｸE" panose="020B0900000000000000" pitchFamily="50" charset="-128"/>
              </a:rPr>
              <a:t>7</a:t>
            </a:r>
            <a:r>
              <a:rPr lang="zh-CN" altLang="en-US" sz="1200" dirty="0">
                <a:solidFill>
                  <a:srgbClr val="002060"/>
                </a:solidFill>
                <a:latin typeface="HGPｺﾞｼｯｸE" panose="020B0900000000000000" pitchFamily="50" charset="-128"/>
                <a:ea typeface="HGPｺﾞｼｯｸE" panose="020B0900000000000000" pitchFamily="50" charset="-128"/>
              </a:rPr>
              <a:t>号 </a:t>
            </a:r>
            <a:r>
              <a:rPr lang="en-US" altLang="zh-CN" sz="1200" dirty="0">
                <a:solidFill>
                  <a:srgbClr val="002060"/>
                </a:solidFill>
                <a:latin typeface="HGPｺﾞｼｯｸE" panose="020B0900000000000000" pitchFamily="50" charset="-128"/>
                <a:ea typeface="HGPｺﾞｼｯｸE" panose="020B0900000000000000" pitchFamily="50" charset="-128"/>
              </a:rPr>
              <a:t>2023</a:t>
            </a:r>
            <a:r>
              <a:rPr lang="zh-CN" altLang="en-US" sz="1200" dirty="0">
                <a:solidFill>
                  <a:srgbClr val="002060"/>
                </a:solidFill>
                <a:latin typeface="HGPｺﾞｼｯｸE" panose="020B0900000000000000" pitchFamily="50" charset="-128"/>
                <a:ea typeface="HGPｺﾞｼｯｸE" panose="020B0900000000000000" pitchFamily="50" charset="-128"/>
              </a:rPr>
              <a:t>年</a:t>
            </a:r>
            <a:r>
              <a:rPr lang="en-US" altLang="zh-CN" sz="1200" dirty="0">
                <a:solidFill>
                  <a:srgbClr val="002060"/>
                </a:solidFill>
                <a:latin typeface="HGPｺﾞｼｯｸE" panose="020B0900000000000000" pitchFamily="50" charset="-128"/>
                <a:ea typeface="HGPｺﾞｼｯｸE" panose="020B0900000000000000" pitchFamily="50" charset="-128"/>
              </a:rPr>
              <a:t>7</a:t>
            </a:r>
            <a:r>
              <a:rPr lang="zh-CN" altLang="en-US" sz="1200" dirty="0">
                <a:solidFill>
                  <a:srgbClr val="002060"/>
                </a:solidFill>
                <a:latin typeface="HGPｺﾞｼｯｸE" panose="020B0900000000000000" pitchFamily="50" charset="-128"/>
                <a:ea typeface="HGPｺﾞｼｯｸE" panose="020B0900000000000000" pitchFamily="50" charset="-128"/>
              </a:rPr>
              <a:t>月</a:t>
            </a:r>
          </a:p>
        </p:txBody>
      </p:sp>
      <p:sp>
        <p:nvSpPr>
          <p:cNvPr id="32" name="object 9">
            <a:extLst>
              <a:ext uri="{FF2B5EF4-FFF2-40B4-BE49-F238E27FC236}">
                <a16:creationId xmlns:a16="http://schemas.microsoft.com/office/drawing/2014/main" id="{D0FA9AD1-03C3-4F84-6B0C-018F4B0E5F11}"/>
              </a:ext>
            </a:extLst>
          </p:cNvPr>
          <p:cNvSpPr txBox="1">
            <a:spLocks noGrp="1"/>
          </p:cNvSpPr>
          <p:nvPr>
            <p:ph type="title"/>
          </p:nvPr>
        </p:nvSpPr>
        <p:spPr>
          <a:xfrm>
            <a:off x="628650" y="1189411"/>
            <a:ext cx="8135748" cy="1051699"/>
          </a:xfrm>
          <a:prstGeom prst="rect">
            <a:avLst/>
          </a:prstGeom>
        </p:spPr>
        <p:txBody>
          <a:bodyPr vert="horz" wrap="square" lIns="0" tIns="8573" rIns="0" bIns="0" numCol="1" rtlCol="0" anchor="b" anchorCtr="0" compatLnSpc="1">
            <a:prstTxWarp prst="textNoShape">
              <a:avLst/>
            </a:prstTxWarp>
            <a:spAutoFit/>
          </a:bodyPr>
          <a:lstStyle/>
          <a:p>
            <a:pPr marL="28099" marR="22860">
              <a:lnSpc>
                <a:spcPct val="111300"/>
              </a:lnSpc>
              <a:spcBef>
                <a:spcPts val="68"/>
              </a:spcBef>
              <a:buSzPct val="91666"/>
              <a:tabLst>
                <a:tab pos="136684" algn="l"/>
                <a:tab pos="142399" algn="l"/>
              </a:tabLst>
            </a:pPr>
            <a:r>
              <a:rPr sz="1575" spc="15" dirty="0" err="1">
                <a:latin typeface="HGPｺﾞｼｯｸE" panose="020B0900000000000000" pitchFamily="50" charset="-128"/>
                <a:ea typeface="HGPｺﾞｼｯｸE" panose="020B0900000000000000" pitchFamily="50" charset="-128"/>
                <a:cs typeface="VL PGothic"/>
              </a:rPr>
              <a:t>FcRn</a:t>
            </a:r>
            <a:r>
              <a:rPr sz="1575" spc="-124" dirty="0" err="1">
                <a:latin typeface="HGPｺﾞｼｯｸE" panose="020B0900000000000000" pitchFamily="50" charset="-128"/>
                <a:ea typeface="HGPｺﾞｼｯｸE" panose="020B0900000000000000" pitchFamily="50" charset="-128"/>
                <a:cs typeface="VL PGothic"/>
              </a:rPr>
              <a:t>は、酸性条件下で、細胞内に取り込まれた</a:t>
            </a:r>
            <a:r>
              <a:rPr sz="1575" spc="38" dirty="0" err="1">
                <a:latin typeface="HGPｺﾞｼｯｸE" panose="020B0900000000000000" pitchFamily="50" charset="-128"/>
                <a:ea typeface="HGPｺﾞｼｯｸE" panose="020B0900000000000000" pitchFamily="50" charset="-128"/>
                <a:cs typeface="VL PGothic"/>
              </a:rPr>
              <a:t>IgG</a:t>
            </a:r>
            <a:r>
              <a:rPr sz="1575" spc="-184" dirty="0" err="1">
                <a:latin typeface="HGPｺﾞｼｯｸE" panose="020B0900000000000000" pitchFamily="50" charset="-128"/>
                <a:ea typeface="HGPｺﾞｼｯｸE" panose="020B0900000000000000" pitchFamily="50" charset="-128"/>
                <a:cs typeface="VL PGothic"/>
              </a:rPr>
              <a:t>と結合</a:t>
            </a:r>
            <a:r>
              <a:rPr lang="ja-JP" altLang="en-US" sz="1575" spc="-184" dirty="0">
                <a:latin typeface="HGPｺﾞｼｯｸE" panose="020B0900000000000000" pitchFamily="50" charset="-128"/>
                <a:ea typeface="HGPｺﾞｼｯｸE" panose="020B0900000000000000" pitchFamily="50" charset="-128"/>
                <a:cs typeface="VL PGothic"/>
              </a:rPr>
              <a:t>　</a:t>
            </a:r>
            <a:r>
              <a:rPr sz="1575" spc="-184" dirty="0">
                <a:latin typeface="HGPｺﾞｼｯｸE" panose="020B0900000000000000" pitchFamily="50" charset="-128"/>
                <a:ea typeface="HGPｺﾞｼｯｸE" panose="020B0900000000000000" pitchFamily="50" charset="-128"/>
                <a:cs typeface="VL PGothic"/>
              </a:rPr>
              <a:t>、</a:t>
            </a:r>
            <a:r>
              <a:rPr sz="1575" spc="38" dirty="0" err="1">
                <a:latin typeface="HGPｺﾞｼｯｸE" panose="020B0900000000000000" pitchFamily="50" charset="-128"/>
                <a:ea typeface="HGPｺﾞｼｯｸE" panose="020B0900000000000000" pitchFamily="50" charset="-128"/>
                <a:cs typeface="VL PGothic"/>
              </a:rPr>
              <a:t>IgG</a:t>
            </a:r>
            <a:r>
              <a:rPr sz="1575" spc="-191" dirty="0" err="1">
                <a:latin typeface="HGPｺﾞｼｯｸE" panose="020B0900000000000000" pitchFamily="50" charset="-128"/>
                <a:ea typeface="HGPｺﾞｼｯｸE" panose="020B0900000000000000" pitchFamily="50" charset="-128"/>
                <a:cs typeface="VL PGothic"/>
              </a:rPr>
              <a:t>がリソソームで分解されるのを抑制</a:t>
            </a:r>
            <a:br>
              <a:rPr lang="en-US" sz="1575" spc="-191" dirty="0">
                <a:latin typeface="HGPｺﾞｼｯｸE" panose="020B0900000000000000" pitchFamily="50" charset="-128"/>
                <a:ea typeface="HGPｺﾞｼｯｸE" panose="020B0900000000000000" pitchFamily="50" charset="-128"/>
                <a:cs typeface="VL PGothic"/>
              </a:rPr>
            </a:br>
            <a:r>
              <a:rPr sz="1575" spc="-146" dirty="0" err="1">
                <a:latin typeface="HGPｺﾞｼｯｸE" panose="020B0900000000000000" pitchFamily="50" charset="-128"/>
                <a:ea typeface="HGPｺﾞｼｯｸE" panose="020B0900000000000000" pitchFamily="50" charset="-128"/>
                <a:cs typeface="VL PGothic"/>
              </a:rPr>
              <a:t>細胞表面で</a:t>
            </a:r>
            <a:r>
              <a:rPr sz="1575" spc="-75" dirty="0" err="1">
                <a:latin typeface="HGPｺﾞｼｯｸE" panose="020B0900000000000000" pitchFamily="50" charset="-128"/>
                <a:ea typeface="HGPｺﾞｼｯｸE" panose="020B0900000000000000" pitchFamily="50" charset="-128"/>
                <a:cs typeface="VL PGothic"/>
              </a:rPr>
              <a:t>の中性条件下では</a:t>
            </a:r>
            <a:r>
              <a:rPr sz="1575" spc="38" dirty="0" err="1">
                <a:latin typeface="HGPｺﾞｼｯｸE" panose="020B0900000000000000" pitchFamily="50" charset="-128"/>
                <a:ea typeface="HGPｺﾞｼｯｸE" panose="020B0900000000000000" pitchFamily="50" charset="-128"/>
                <a:cs typeface="VL PGothic"/>
              </a:rPr>
              <a:t>IgG</a:t>
            </a:r>
            <a:r>
              <a:rPr sz="1575" spc="-184" dirty="0" err="1">
                <a:latin typeface="HGPｺﾞｼｯｸE" panose="020B0900000000000000" pitchFamily="50" charset="-128"/>
                <a:ea typeface="HGPｺﾞｼｯｸE" panose="020B0900000000000000" pitchFamily="50" charset="-128"/>
                <a:cs typeface="VL PGothic"/>
              </a:rPr>
              <a:t>と解離</a:t>
            </a:r>
            <a:r>
              <a:rPr lang="ja-JP" altLang="en-US" sz="1575" spc="-184" dirty="0">
                <a:latin typeface="HGPｺﾞｼｯｸE" panose="020B0900000000000000" pitchFamily="50" charset="-128"/>
                <a:ea typeface="HGPｺﾞｼｯｸE" panose="020B0900000000000000" pitchFamily="50" charset="-128"/>
                <a:cs typeface="VL PGothic"/>
              </a:rPr>
              <a:t>　、</a:t>
            </a:r>
            <a:r>
              <a:rPr sz="1575" spc="38" dirty="0" err="1">
                <a:latin typeface="HGPｺﾞｼｯｸE" panose="020B0900000000000000" pitchFamily="50" charset="-128"/>
                <a:ea typeface="HGPｺﾞｼｯｸE" panose="020B0900000000000000" pitchFamily="50" charset="-128"/>
                <a:cs typeface="VL PGothic"/>
              </a:rPr>
              <a:t>IgG</a:t>
            </a:r>
            <a:r>
              <a:rPr sz="1575" spc="-217" dirty="0" err="1">
                <a:latin typeface="HGPｺﾞｼｯｸE" panose="020B0900000000000000" pitchFamily="50" charset="-128"/>
                <a:ea typeface="HGPｺﾞｼｯｸE" panose="020B0900000000000000" pitchFamily="50" charset="-128"/>
                <a:cs typeface="VL PGothic"/>
              </a:rPr>
              <a:t>を細胞外に放出しリサイクリング</a:t>
            </a:r>
            <a:r>
              <a:rPr lang="ja-JP" altLang="en-US" sz="1575" spc="-217" dirty="0">
                <a:latin typeface="HGPｺﾞｼｯｸE" panose="020B0900000000000000" pitchFamily="50" charset="-128"/>
                <a:ea typeface="HGPｺﾞｼｯｸE" panose="020B0900000000000000" pitchFamily="50" charset="-128"/>
                <a:cs typeface="VL PGothic"/>
              </a:rPr>
              <a:t>　</a:t>
            </a:r>
            <a:r>
              <a:rPr sz="1575" spc="-217" dirty="0">
                <a:latin typeface="HGPｺﾞｼｯｸE" panose="020B0900000000000000" pitchFamily="50" charset="-128"/>
                <a:ea typeface="HGPｺﾞｼｯｸE" panose="020B0900000000000000" pitchFamily="50" charset="-128"/>
                <a:cs typeface="VL PGothic"/>
              </a:rPr>
              <a:t>、</a:t>
            </a:r>
            <a:r>
              <a:rPr sz="1575" spc="38" dirty="0" err="1">
                <a:latin typeface="HGPｺﾞｼｯｸE" panose="020B0900000000000000" pitchFamily="50" charset="-128"/>
                <a:ea typeface="HGPｺﾞｼｯｸE" panose="020B0900000000000000" pitchFamily="50" charset="-128"/>
                <a:cs typeface="VL PGothic"/>
              </a:rPr>
              <a:t>IgG</a:t>
            </a:r>
            <a:r>
              <a:rPr sz="1575" spc="-146" dirty="0" err="1">
                <a:latin typeface="HGPｺﾞｼｯｸE" panose="020B0900000000000000" pitchFamily="50" charset="-128"/>
                <a:ea typeface="HGPｺﾞｼｯｸE" panose="020B0900000000000000" pitchFamily="50" charset="-128"/>
                <a:cs typeface="VL PGothic"/>
              </a:rPr>
              <a:t>の血清中濃度を維持</a:t>
            </a:r>
            <a:r>
              <a:rPr lang="en-US" sz="1575" spc="-146" dirty="0">
                <a:latin typeface="HGPｺﾞｼｯｸE" panose="020B0900000000000000" pitchFamily="50" charset="-128"/>
                <a:ea typeface="HGPｺﾞｼｯｸE" panose="020B0900000000000000" pitchFamily="50" charset="-128"/>
                <a:cs typeface="VL PGothic"/>
              </a:rPr>
              <a:t>  </a:t>
            </a:r>
            <a:endParaRPr sz="1575" dirty="0">
              <a:latin typeface="HGPｺﾞｼｯｸE" panose="020B0900000000000000" pitchFamily="50" charset="-128"/>
              <a:ea typeface="HGPｺﾞｼｯｸE" panose="020B0900000000000000" pitchFamily="50" charset="-128"/>
              <a:cs typeface="VL PGothic"/>
            </a:endParaRPr>
          </a:p>
          <a:p>
            <a:pPr marL="28099" marR="26194">
              <a:lnSpc>
                <a:spcPct val="110800"/>
              </a:lnSpc>
              <a:buSzPct val="91666"/>
              <a:tabLst>
                <a:tab pos="136684" algn="l"/>
                <a:tab pos="142399" algn="l"/>
              </a:tabLst>
            </a:pPr>
            <a:r>
              <a:rPr sz="1575" b="1" spc="-8" dirty="0" err="1">
                <a:latin typeface="HGPｺﾞｼｯｸE" panose="020B0900000000000000" pitchFamily="50" charset="-128"/>
                <a:ea typeface="HGPｺﾞｼｯｸE" panose="020B0900000000000000" pitchFamily="50" charset="-128"/>
                <a:cs typeface="VL PGothic"/>
              </a:rPr>
              <a:t>Fc</a:t>
            </a:r>
            <a:r>
              <a:rPr sz="1575" b="1" spc="-49" dirty="0" err="1">
                <a:latin typeface="HGPｺﾞｼｯｸE" panose="020B0900000000000000" pitchFamily="50" charset="-128"/>
                <a:ea typeface="HGPｺﾞｼｯｸE" panose="020B0900000000000000" pitchFamily="50" charset="-128"/>
                <a:cs typeface="VL PGothic"/>
              </a:rPr>
              <a:t>領域中の</a:t>
            </a:r>
            <a:r>
              <a:rPr sz="1575" b="1" dirty="0" err="1">
                <a:latin typeface="HGPｺﾞｼｯｸE" panose="020B0900000000000000" pitchFamily="50" charset="-128"/>
                <a:ea typeface="HGPｺﾞｼｯｸE" panose="020B0900000000000000" pitchFamily="50" charset="-128"/>
                <a:cs typeface="VL PGothic"/>
              </a:rPr>
              <a:t>YTE</a:t>
            </a:r>
            <a:r>
              <a:rPr sz="1575" b="1" spc="-19" dirty="0" err="1">
                <a:latin typeface="HGPｺﾞｼｯｸE" panose="020B0900000000000000" pitchFamily="50" charset="-128"/>
                <a:ea typeface="HGPｺﾞｼｯｸE" panose="020B0900000000000000" pitchFamily="50" charset="-128"/>
                <a:cs typeface="VL PGothic"/>
              </a:rPr>
              <a:t>置換</a:t>
            </a:r>
            <a:r>
              <a:rPr lang="ja-JP" altLang="en-US" sz="1575" b="1" spc="-221" dirty="0">
                <a:latin typeface="HGPｺﾞｼｯｸE" panose="020B0900000000000000" pitchFamily="50" charset="-128"/>
                <a:ea typeface="HGPｺﾞｼｯｸE" panose="020B0900000000000000" pitchFamily="50" charset="-128"/>
                <a:cs typeface="VL PGothic"/>
              </a:rPr>
              <a:t>　</a:t>
            </a:r>
            <a:r>
              <a:rPr sz="1575" spc="-221" dirty="0">
                <a:latin typeface="HGPｺﾞｼｯｸE" panose="020B0900000000000000" pitchFamily="50" charset="-128"/>
                <a:ea typeface="HGPｺﾞｼｯｸE" panose="020B0900000000000000" pitchFamily="50" charset="-128"/>
                <a:cs typeface="VL PGothic"/>
              </a:rPr>
              <a:t>、</a:t>
            </a:r>
            <a:r>
              <a:rPr sz="1575" b="1" spc="-221" dirty="0" err="1">
                <a:latin typeface="HGPｺﾞｼｯｸE" panose="020B0900000000000000" pitchFamily="50" charset="-128"/>
                <a:ea typeface="HGPｺﾞｼｯｸE" panose="020B0900000000000000" pitchFamily="50" charset="-128"/>
                <a:cs typeface="VL PGothic"/>
              </a:rPr>
              <a:t>低</a:t>
            </a:r>
            <a:r>
              <a:rPr sz="1575" b="1" spc="41" dirty="0" err="1">
                <a:latin typeface="HGPｺﾞｼｯｸE" panose="020B0900000000000000" pitchFamily="50" charset="-128"/>
                <a:ea typeface="HGPｺﾞｼｯｸE" panose="020B0900000000000000" pitchFamily="50" charset="-128"/>
                <a:cs typeface="VL PGothic"/>
              </a:rPr>
              <a:t>pH</a:t>
            </a:r>
            <a:r>
              <a:rPr sz="1575" b="1" spc="-240" dirty="0" err="1">
                <a:latin typeface="HGPｺﾞｼｯｸE" panose="020B0900000000000000" pitchFamily="50" charset="-128"/>
                <a:ea typeface="HGPｺﾞｼｯｸE" panose="020B0900000000000000" pitchFamily="50" charset="-128"/>
                <a:cs typeface="VL PGothic"/>
              </a:rPr>
              <a:t>でのヒト</a:t>
            </a:r>
            <a:r>
              <a:rPr sz="1575" b="1" dirty="0" err="1">
                <a:latin typeface="HGPｺﾞｼｯｸE" panose="020B0900000000000000" pitchFamily="50" charset="-128"/>
                <a:ea typeface="HGPｺﾞｼｯｸE" panose="020B0900000000000000" pitchFamily="50" charset="-128"/>
                <a:cs typeface="VL PGothic"/>
              </a:rPr>
              <a:t>FcRn</a:t>
            </a:r>
            <a:r>
              <a:rPr sz="1575" b="1" spc="-184" dirty="0">
                <a:latin typeface="HGPｺﾞｼｯｸE" panose="020B0900000000000000" pitchFamily="50" charset="-128"/>
                <a:ea typeface="HGPｺﾞｼｯｸE" panose="020B0900000000000000" pitchFamily="50" charset="-128"/>
                <a:cs typeface="VL PGothic"/>
              </a:rPr>
              <a:t> </a:t>
            </a:r>
            <a:r>
              <a:rPr sz="1575" b="1" spc="-184" dirty="0" err="1">
                <a:latin typeface="HGPｺﾞｼｯｸE" panose="020B0900000000000000" pitchFamily="50" charset="-128"/>
                <a:ea typeface="HGPｺﾞｼｯｸE" panose="020B0900000000000000" pitchFamily="50" charset="-128"/>
                <a:cs typeface="VL PGothic"/>
              </a:rPr>
              <a:t>に対する抗体の親和性が増加</a:t>
            </a:r>
            <a:r>
              <a:rPr lang="ja-JP" altLang="en-US" sz="1575" b="1" spc="-184" dirty="0">
                <a:latin typeface="HGPｺﾞｼｯｸE" panose="020B0900000000000000" pitchFamily="50" charset="-128"/>
                <a:ea typeface="HGPｺﾞｼｯｸE" panose="020B0900000000000000" pitchFamily="50" charset="-128"/>
                <a:cs typeface="VL PGothic"/>
              </a:rPr>
              <a:t>　</a:t>
            </a:r>
            <a:r>
              <a:rPr lang="ja-JP" altLang="en-US" sz="1575" spc="-184" dirty="0">
                <a:latin typeface="HGPｺﾞｼｯｸE" panose="020B0900000000000000" pitchFamily="50" charset="-128"/>
                <a:ea typeface="HGPｺﾞｼｯｸE" panose="020B0900000000000000" pitchFamily="50" charset="-128"/>
                <a:cs typeface="VL PGothic"/>
              </a:rPr>
              <a:t>、</a:t>
            </a:r>
            <a:r>
              <a:rPr sz="1600" b="1" spc="-184" dirty="0" err="1">
                <a:latin typeface="HGPｺﾞｼｯｸE" panose="020B0900000000000000" pitchFamily="50" charset="-128"/>
                <a:ea typeface="HGPｺﾞｼｯｸE" panose="020B0900000000000000" pitchFamily="50" charset="-128"/>
                <a:cs typeface="VL PGothic"/>
              </a:rPr>
              <a:t>抗体のリサイクリングの促進</a:t>
            </a:r>
            <a:br>
              <a:rPr lang="en-US" sz="1575" dirty="0">
                <a:latin typeface="HGPｺﾞｼｯｸE" panose="020B0900000000000000" pitchFamily="50" charset="-128"/>
                <a:ea typeface="HGPｺﾞｼｯｸE" panose="020B0900000000000000" pitchFamily="50" charset="-128"/>
                <a:cs typeface="VL PGothic"/>
              </a:rPr>
            </a:br>
            <a:r>
              <a:rPr sz="1575" b="1" spc="-131" dirty="0" err="1">
                <a:latin typeface="HGPｺﾞｼｯｸE" panose="020B0900000000000000" pitchFamily="50" charset="-128"/>
                <a:ea typeface="HGPｺﾞｼｯｸE" panose="020B0900000000000000" pitchFamily="50" charset="-128"/>
                <a:cs typeface="VL PGothic"/>
              </a:rPr>
              <a:t>半減期の延長</a:t>
            </a:r>
            <a:endParaRPr sz="1575" b="1" dirty="0">
              <a:latin typeface="HGPｺﾞｼｯｸE" panose="020B0900000000000000" pitchFamily="50" charset="-128"/>
              <a:ea typeface="HGPｺﾞｼｯｸE" panose="020B0900000000000000" pitchFamily="50" charset="-128"/>
              <a:cs typeface="VL PGothic"/>
            </a:endParaRPr>
          </a:p>
        </p:txBody>
      </p:sp>
      <p:sp>
        <p:nvSpPr>
          <p:cNvPr id="2" name="テキスト ボックス 1">
            <a:extLst>
              <a:ext uri="{FF2B5EF4-FFF2-40B4-BE49-F238E27FC236}">
                <a16:creationId xmlns:a16="http://schemas.microsoft.com/office/drawing/2014/main" id="{F8AD1D80-EB02-C613-161A-71D4A421B436}"/>
              </a:ext>
            </a:extLst>
          </p:cNvPr>
          <p:cNvSpPr txBox="1"/>
          <p:nvPr/>
        </p:nvSpPr>
        <p:spPr>
          <a:xfrm>
            <a:off x="1326111" y="292173"/>
            <a:ext cx="6074099" cy="523220"/>
          </a:xfrm>
          <a:prstGeom prst="rect">
            <a:avLst/>
          </a:prstGeom>
          <a:noFill/>
        </p:spPr>
        <p:txBody>
          <a:bodyPr wrap="none" rtlCol="0">
            <a:spAutoFit/>
          </a:bodyPr>
          <a:lstStyle/>
          <a:p>
            <a:r>
              <a:rPr kumimoji="1" lang="ja-JP" altLang="en-US" dirty="0"/>
              <a:t>ニルセマブの半減期が長いメカニズム</a:t>
            </a:r>
          </a:p>
        </p:txBody>
      </p:sp>
    </p:spTree>
    <p:extLst>
      <p:ext uri="{BB962C8B-B14F-4D97-AF65-F5344CB8AC3E}">
        <p14:creationId xmlns:p14="http://schemas.microsoft.com/office/powerpoint/2010/main" val="1385384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024B6-E03F-DDF4-B5F9-12AE2A661DC4}"/>
              </a:ext>
            </a:extLst>
          </p:cNvPr>
          <p:cNvSpPr>
            <a:spLocks noGrp="1"/>
          </p:cNvSpPr>
          <p:nvPr>
            <p:ph type="title"/>
          </p:nvPr>
        </p:nvSpPr>
        <p:spPr>
          <a:xfrm>
            <a:off x="628650" y="1131094"/>
            <a:ext cx="8342618" cy="506015"/>
          </a:xfrm>
        </p:spPr>
        <p:txBody>
          <a:bodyPr anchor="t">
            <a:noAutofit/>
          </a:bodyPr>
          <a:lstStyle/>
          <a:p>
            <a:r>
              <a:rPr lang="en-US" altLang="ja-JP" sz="2700" dirty="0">
                <a:solidFill>
                  <a:srgbClr val="002060"/>
                </a:solidFill>
                <a:latin typeface="HGPｺﾞｼｯｸE" panose="020B0900000000000000" pitchFamily="50" charset="-128"/>
                <a:ea typeface="HGPｺﾞｼｯｸE" panose="020B0900000000000000" pitchFamily="50" charset="-128"/>
              </a:rPr>
              <a:t>MEDLEY</a:t>
            </a:r>
            <a:r>
              <a:rPr lang="ja-JP" altLang="en-US" sz="2700" dirty="0">
                <a:solidFill>
                  <a:srgbClr val="002060"/>
                </a:solidFill>
                <a:latin typeface="HGPｺﾞｼｯｸE" panose="020B0900000000000000" pitchFamily="50" charset="-128"/>
                <a:ea typeface="HGPｺﾞｼｯｸE" panose="020B0900000000000000" pitchFamily="50" charset="-128"/>
              </a:rPr>
              <a:t>試験（国際共同第</a:t>
            </a:r>
            <a:r>
              <a:rPr lang="en-US" altLang="ja-JP" sz="2700" dirty="0">
                <a:solidFill>
                  <a:srgbClr val="002060"/>
                </a:solidFill>
                <a:latin typeface="HGPｺﾞｼｯｸE" panose="020B0900000000000000" pitchFamily="50" charset="-128"/>
                <a:ea typeface="HGPｺﾞｼｯｸE" panose="020B0900000000000000" pitchFamily="50" charset="-128"/>
              </a:rPr>
              <a:t>Ⅱ/Ⅲ</a:t>
            </a:r>
            <a:r>
              <a:rPr lang="ja-JP" altLang="en-US" sz="2700" dirty="0">
                <a:solidFill>
                  <a:srgbClr val="002060"/>
                </a:solidFill>
                <a:latin typeface="HGPｺﾞｼｯｸE" panose="020B0900000000000000" pitchFamily="50" charset="-128"/>
                <a:ea typeface="HGPｺﾞｼｯｸE" panose="020B0900000000000000" pitchFamily="50" charset="-128"/>
              </a:rPr>
              <a:t>相試験）：薬力学</a:t>
            </a:r>
            <a:br>
              <a:rPr lang="ja-JP" altLang="en-US" sz="2700" dirty="0">
                <a:solidFill>
                  <a:srgbClr val="002060"/>
                </a:solidFill>
                <a:latin typeface="HGPｺﾞｼｯｸE" panose="020B0900000000000000" pitchFamily="50" charset="-128"/>
                <a:ea typeface="HGPｺﾞｼｯｸE" panose="020B0900000000000000" pitchFamily="50" charset="-128"/>
              </a:rPr>
            </a:br>
            <a:endParaRPr lang="ja-JP" altLang="en-US" sz="2700" dirty="0"/>
          </a:p>
        </p:txBody>
      </p:sp>
      <p:sp>
        <p:nvSpPr>
          <p:cNvPr id="5" name="テキスト プレースホルダー 16">
            <a:extLst>
              <a:ext uri="{FF2B5EF4-FFF2-40B4-BE49-F238E27FC236}">
                <a16:creationId xmlns:a16="http://schemas.microsoft.com/office/drawing/2014/main" id="{45D45977-5745-4043-BD76-AE5075C35659}"/>
              </a:ext>
            </a:extLst>
          </p:cNvPr>
          <p:cNvSpPr txBox="1">
            <a:spLocks/>
          </p:cNvSpPr>
          <p:nvPr/>
        </p:nvSpPr>
        <p:spPr>
          <a:xfrm>
            <a:off x="1601392" y="5427141"/>
            <a:ext cx="5941219" cy="27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fontAlgn="auto">
              <a:spcBef>
                <a:spcPts val="750"/>
              </a:spcBef>
              <a:spcAft>
                <a:spcPts val="0"/>
              </a:spcAft>
              <a:buNone/>
              <a:defRPr/>
            </a:pPr>
            <a:endParaRPr lang="ja-JP" altLang="en-US" sz="525">
              <a:solidFill>
                <a:prstClr val="black"/>
              </a:solidFill>
              <a:latin typeface="ＭＳ Ｐゴシック"/>
              <a:ea typeface="ＭＳ Ｐゴシック"/>
            </a:endParaRPr>
          </a:p>
        </p:txBody>
      </p:sp>
      <p:sp>
        <p:nvSpPr>
          <p:cNvPr id="7" name="コンテンツ プレースホルダー 1">
            <a:extLst>
              <a:ext uri="{FF2B5EF4-FFF2-40B4-BE49-F238E27FC236}">
                <a16:creationId xmlns:a16="http://schemas.microsoft.com/office/drawing/2014/main" id="{7110F4B8-0952-7DBD-D2FF-51F5ED60A76E}"/>
              </a:ext>
            </a:extLst>
          </p:cNvPr>
          <p:cNvSpPr txBox="1">
            <a:spLocks/>
          </p:cNvSpPr>
          <p:nvPr/>
        </p:nvSpPr>
        <p:spPr>
          <a:xfrm>
            <a:off x="691802" y="1941255"/>
            <a:ext cx="6022293" cy="50601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defTabSz="685800" fontAlgn="auto">
              <a:spcBef>
                <a:spcPts val="0"/>
              </a:spcBef>
              <a:spcAft>
                <a:spcPts val="0"/>
              </a:spcAft>
              <a:buNone/>
              <a:defRPr/>
            </a:pPr>
            <a:r>
              <a:rPr lang="ja-JP" altLang="en-US" sz="1350" b="1" dirty="0">
                <a:solidFill>
                  <a:prstClr val="black"/>
                </a:solidFill>
                <a:latin typeface="HGPｺﾞｼｯｸE" panose="020B0900000000000000" pitchFamily="50" charset="-128"/>
                <a:ea typeface="HGPｺﾞｼｯｸE" panose="020B0900000000000000" pitchFamily="50" charset="-128"/>
              </a:rPr>
              <a:t>血清中抗</a:t>
            </a:r>
            <a:r>
              <a:rPr lang="en-US" altLang="ja-JP" sz="1350" b="1" dirty="0">
                <a:solidFill>
                  <a:prstClr val="black"/>
                </a:solidFill>
                <a:latin typeface="HGPｺﾞｼｯｸE" panose="020B0900000000000000" pitchFamily="50" charset="-128"/>
                <a:ea typeface="HGPｺﾞｼｯｸE" panose="020B0900000000000000" pitchFamily="50" charset="-128"/>
              </a:rPr>
              <a:t>RS</a:t>
            </a:r>
            <a:r>
              <a:rPr lang="ja-JP" altLang="en-US" sz="1350" b="1" dirty="0">
                <a:solidFill>
                  <a:prstClr val="black"/>
                </a:solidFill>
                <a:latin typeface="HGPｺﾞｼｯｸE" panose="020B0900000000000000" pitchFamily="50" charset="-128"/>
                <a:ea typeface="HGPｺﾞｼｯｸE" panose="020B0900000000000000" pitchFamily="50" charset="-128"/>
              </a:rPr>
              <a:t>ウイルス中和活性</a:t>
            </a:r>
            <a:endParaRPr lang="en-US" altLang="ja-JP" sz="1350" b="1" dirty="0">
              <a:solidFill>
                <a:prstClr val="black"/>
              </a:solidFill>
              <a:latin typeface="HGPｺﾞｼｯｸE" panose="020B0900000000000000" pitchFamily="50" charset="-128"/>
              <a:ea typeface="HGPｺﾞｼｯｸE" panose="020B0900000000000000" pitchFamily="50" charset="-128"/>
            </a:endParaRPr>
          </a:p>
          <a:p>
            <a:pPr marL="0" indent="0" algn="just" defTabSz="685800" fontAlgn="auto">
              <a:spcBef>
                <a:spcPts val="750"/>
              </a:spcBef>
              <a:spcAft>
                <a:spcPts val="0"/>
              </a:spcAft>
              <a:buNone/>
              <a:defRPr/>
            </a:pPr>
            <a:r>
              <a:rPr lang="ja-JP" altLang="en-US" sz="1350" dirty="0">
                <a:solidFill>
                  <a:prstClr val="black"/>
                </a:solidFill>
                <a:latin typeface="HGPｺﾞｼｯｸE" panose="020B0900000000000000" pitchFamily="50" charset="-128"/>
                <a:ea typeface="HGPｺﾞｼｯｸE" panose="020B0900000000000000" pitchFamily="50" charset="-128"/>
              </a:rPr>
              <a:t>生後初回シーズンの血清中の抗</a:t>
            </a:r>
            <a:r>
              <a:rPr lang="en-US" altLang="ja-JP" sz="1350" dirty="0">
                <a:solidFill>
                  <a:prstClr val="black"/>
                </a:solidFill>
                <a:latin typeface="HGPｺﾞｼｯｸE" panose="020B0900000000000000" pitchFamily="50" charset="-128"/>
                <a:ea typeface="HGPｺﾞｼｯｸE" panose="020B0900000000000000" pitchFamily="50" charset="-128"/>
              </a:rPr>
              <a:t>RS</a:t>
            </a:r>
            <a:r>
              <a:rPr lang="ja-JP" altLang="en-US" sz="1350" dirty="0">
                <a:solidFill>
                  <a:prstClr val="black"/>
                </a:solidFill>
                <a:latin typeface="HGPｺﾞｼｯｸE" panose="020B0900000000000000" pitchFamily="50" charset="-128"/>
                <a:ea typeface="HGPｺﾞｼｯｸE" panose="020B0900000000000000" pitchFamily="50" charset="-128"/>
              </a:rPr>
              <a:t>ウイルス中和活性</a:t>
            </a:r>
            <a:endParaRPr lang="en-US" altLang="ja-JP" sz="1350" dirty="0">
              <a:solidFill>
                <a:prstClr val="black"/>
              </a:solidFill>
              <a:latin typeface="HGPｺﾞｼｯｸE" panose="020B0900000000000000" pitchFamily="50" charset="-128"/>
              <a:ea typeface="HGPｺﾞｼｯｸE" panose="020B0900000000000000" pitchFamily="50" charset="-128"/>
            </a:endParaRPr>
          </a:p>
        </p:txBody>
      </p:sp>
      <p:sp>
        <p:nvSpPr>
          <p:cNvPr id="8" name="コンテンツ プレースホルダー 6">
            <a:extLst>
              <a:ext uri="{FF2B5EF4-FFF2-40B4-BE49-F238E27FC236}">
                <a16:creationId xmlns:a16="http://schemas.microsoft.com/office/drawing/2014/main" id="{E5AD5C8B-8613-D5F1-86F8-E51F9C70B14F}"/>
              </a:ext>
            </a:extLst>
          </p:cNvPr>
          <p:cNvSpPr txBox="1">
            <a:spLocks/>
          </p:cNvSpPr>
          <p:nvPr/>
        </p:nvSpPr>
        <p:spPr>
          <a:xfrm>
            <a:off x="2008220" y="2579451"/>
            <a:ext cx="5565339" cy="24133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kumimoji="1" sz="1400" kern="1200" baseline="0">
                <a:solidFill>
                  <a:schemeClr val="tx1"/>
                </a:solidFill>
                <a:latin typeface="Apis For Office" panose="020B0504010101010104" pitchFamily="34" charset="0"/>
                <a:ea typeface="メイリオ" panose="020B0604030504040204" pitchFamily="50" charset="-128"/>
                <a:cs typeface="+mn-cs"/>
              </a:defRPr>
            </a:lvl1pPr>
            <a:lvl2pPr marL="4572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Tx/>
              <a:buNone/>
              <a:defRPr kumimoji="1" sz="14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685800" fontAlgn="auto">
              <a:lnSpc>
                <a:spcPct val="100000"/>
              </a:lnSpc>
              <a:spcBef>
                <a:spcPts val="0"/>
              </a:spcBef>
              <a:spcAft>
                <a:spcPts val="0"/>
              </a:spcAft>
              <a:defRPr/>
            </a:pPr>
            <a:r>
              <a:rPr lang="ja-JP" altLang="en-US" b="1" dirty="0">
                <a:solidFill>
                  <a:prstClr val="black"/>
                </a:solidFill>
                <a:latin typeface="Meiryo UI" panose="020B0604030504040204" pitchFamily="50" charset="-128"/>
                <a:ea typeface="Meiryo UI" panose="020B0604030504040204" pitchFamily="50" charset="-128"/>
              </a:rPr>
              <a:t>投与後</a:t>
            </a:r>
            <a:r>
              <a:rPr lang="en-US" altLang="ja-JP" b="1" dirty="0">
                <a:solidFill>
                  <a:prstClr val="black"/>
                </a:solidFill>
                <a:latin typeface="Meiryo UI" panose="020B0604030504040204" pitchFamily="50" charset="-128"/>
                <a:ea typeface="Meiryo UI" panose="020B0604030504040204" pitchFamily="50" charset="-128"/>
              </a:rPr>
              <a:t>360</a:t>
            </a:r>
            <a:r>
              <a:rPr lang="ja-JP" altLang="en-US" b="1" dirty="0">
                <a:solidFill>
                  <a:prstClr val="black"/>
                </a:solidFill>
                <a:latin typeface="Meiryo UI" panose="020B0604030504040204" pitchFamily="50" charset="-128"/>
                <a:ea typeface="Meiryo UI" panose="020B0604030504040204" pitchFamily="50" charset="-128"/>
              </a:rPr>
              <a:t>日までの血清中の抗</a:t>
            </a:r>
            <a:r>
              <a:rPr lang="en-US" altLang="ja-JP" b="1" dirty="0">
                <a:solidFill>
                  <a:prstClr val="black"/>
                </a:solidFill>
                <a:latin typeface="Meiryo UI" panose="020B0604030504040204" pitchFamily="50" charset="-128"/>
                <a:ea typeface="Meiryo UI" panose="020B0604030504040204" pitchFamily="50" charset="-128"/>
              </a:rPr>
              <a:t>RS</a:t>
            </a:r>
            <a:r>
              <a:rPr lang="ja-JP" altLang="en-US" b="1" dirty="0">
                <a:solidFill>
                  <a:prstClr val="black"/>
                </a:solidFill>
                <a:latin typeface="Meiryo UI" panose="020B0604030504040204" pitchFamily="50" charset="-128"/>
                <a:ea typeface="Meiryo UI" panose="020B0604030504040204" pitchFamily="50" charset="-128"/>
              </a:rPr>
              <a:t>ウイルス中和活性（幾何平均濃度）</a:t>
            </a:r>
            <a:endParaRPr lang="ja-JP" altLang="en-US" dirty="0">
              <a:solidFill>
                <a:prstClr val="black"/>
              </a:solidFill>
              <a:latin typeface="Meiryo UI" panose="020B0604030504040204" pitchFamily="50" charset="-128"/>
              <a:ea typeface="Meiryo UI" panose="020B0604030504040204" pitchFamily="50" charset="-128"/>
            </a:endParaRPr>
          </a:p>
        </p:txBody>
      </p:sp>
      <p:grpSp>
        <p:nvGrpSpPr>
          <p:cNvPr id="9" name="グループ化 8">
            <a:extLst>
              <a:ext uri="{FF2B5EF4-FFF2-40B4-BE49-F238E27FC236}">
                <a16:creationId xmlns:a16="http://schemas.microsoft.com/office/drawing/2014/main" id="{A11922CF-D6B7-C978-3259-575AECE1112D}"/>
              </a:ext>
            </a:extLst>
          </p:cNvPr>
          <p:cNvGrpSpPr/>
          <p:nvPr/>
        </p:nvGrpSpPr>
        <p:grpSpPr>
          <a:xfrm>
            <a:off x="1077937" y="2659598"/>
            <a:ext cx="6057843" cy="3721730"/>
            <a:chOff x="252000" y="2012478"/>
            <a:chExt cx="8619562" cy="3964998"/>
          </a:xfrm>
        </p:grpSpPr>
        <p:sp>
          <p:nvSpPr>
            <p:cNvPr id="10" name="テキスト ボックス 9">
              <a:extLst>
                <a:ext uri="{FF2B5EF4-FFF2-40B4-BE49-F238E27FC236}">
                  <a16:creationId xmlns:a16="http://schemas.microsoft.com/office/drawing/2014/main" id="{1B0E4A20-7FC0-5BAA-1033-CBBB0EF64041}"/>
                </a:ext>
              </a:extLst>
            </p:cNvPr>
            <p:cNvSpPr txBox="1"/>
            <p:nvPr/>
          </p:nvSpPr>
          <p:spPr>
            <a:xfrm rot="16200000">
              <a:off x="25569" y="3628134"/>
              <a:ext cx="1916671" cy="330855"/>
            </a:xfrm>
            <a:prstGeom prst="rect">
              <a:avLst/>
            </a:prstGeom>
            <a:noFill/>
          </p:spPr>
          <p:txBody>
            <a:bodyPr vert="eaVert" wrap="square" lIns="0" tIns="0" rIns="0" bIns="0" rtlCol="0">
              <a:noAutofit/>
            </a:bodyPr>
            <a:lstStyle/>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抗</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en-US" altLang="ja-JP" sz="900" dirty="0">
                  <a:solidFill>
                    <a:prstClr val="black"/>
                  </a:solidFill>
                  <a:latin typeface="Meiryo UI" panose="020B0604030504040204" pitchFamily="50" charset="-128"/>
                  <a:ea typeface="Meiryo UI" panose="020B0604030504040204" pitchFamily="50" charset="-128"/>
                </a:rPr>
                <a:t>R</a:t>
              </a:r>
            </a:p>
            <a:p>
              <a:pPr algn="ctr" defTabSz="685800" eaLnBrk="1" fontAlgn="auto" hangingPunct="1">
                <a:lnSpc>
                  <a:spcPts val="825"/>
                </a:lnSpc>
                <a:spcBef>
                  <a:spcPts val="0"/>
                </a:spcBef>
                <a:spcAft>
                  <a:spcPts val="0"/>
                </a:spcAft>
                <a:defRPr/>
              </a:pPr>
              <a:r>
                <a:rPr lang="en-US" altLang="ja-JP" sz="900" dirty="0">
                  <a:solidFill>
                    <a:prstClr val="black"/>
                  </a:solidFill>
                  <a:latin typeface="Meiryo UI" panose="020B0604030504040204" pitchFamily="50" charset="-128"/>
                  <a:ea typeface="Meiryo UI" panose="020B0604030504040204" pitchFamily="50" charset="-128"/>
                </a:rPr>
                <a:t>S</a:t>
              </a: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ウ</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イ</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ル</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ス</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中</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和</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活</a:t>
              </a:r>
              <a:endParaRPr lang="en-US" altLang="ja-JP" sz="900" dirty="0">
                <a:solidFill>
                  <a:prstClr val="black"/>
                </a:solidFill>
                <a:latin typeface="Meiryo UI" panose="020B0604030504040204" pitchFamily="50" charset="-128"/>
                <a:ea typeface="Meiryo UI" panose="020B0604030504040204" pitchFamily="50" charset="-128"/>
              </a:endParaRPr>
            </a:p>
            <a:p>
              <a:pPr algn="ctr" defTabSz="685800" eaLnBrk="1" fontAlgn="auto" hangingPunct="1">
                <a:lnSpc>
                  <a:spcPts val="825"/>
                </a:lnSpc>
                <a:spcBef>
                  <a:spcPts val="0"/>
                </a:spcBef>
                <a:spcAft>
                  <a:spcPts val="0"/>
                </a:spcAft>
                <a:defRPr/>
              </a:pPr>
              <a:r>
                <a:rPr lang="ja-JP" altLang="en-US" sz="900" dirty="0">
                  <a:solidFill>
                    <a:prstClr val="black"/>
                  </a:solidFill>
                  <a:latin typeface="Meiryo UI" panose="020B0604030504040204" pitchFamily="50" charset="-128"/>
                  <a:ea typeface="Meiryo UI" panose="020B0604030504040204" pitchFamily="50" charset="-128"/>
                </a:rPr>
                <a:t>性</a:t>
              </a:r>
            </a:p>
          </p:txBody>
        </p:sp>
        <p:grpSp>
          <p:nvGrpSpPr>
            <p:cNvPr id="11" name="グループ化 10">
              <a:extLst>
                <a:ext uri="{FF2B5EF4-FFF2-40B4-BE49-F238E27FC236}">
                  <a16:creationId xmlns:a16="http://schemas.microsoft.com/office/drawing/2014/main" id="{E486DDE2-0961-19CB-859A-8F6ED087029B}"/>
                </a:ext>
              </a:extLst>
            </p:cNvPr>
            <p:cNvGrpSpPr/>
            <p:nvPr/>
          </p:nvGrpSpPr>
          <p:grpSpPr>
            <a:xfrm>
              <a:off x="667507" y="2275058"/>
              <a:ext cx="1292891" cy="2650670"/>
              <a:chOff x="1929805" y="2339299"/>
              <a:chExt cx="1151849" cy="1949665"/>
            </a:xfrm>
          </p:grpSpPr>
          <p:sp>
            <p:nvSpPr>
              <p:cNvPr id="95" name="テキスト ボックス 94">
                <a:extLst>
                  <a:ext uri="{FF2B5EF4-FFF2-40B4-BE49-F238E27FC236}">
                    <a16:creationId xmlns:a16="http://schemas.microsoft.com/office/drawing/2014/main" id="{931FE09D-2FD4-2678-3DB9-857FE358E663}"/>
                  </a:ext>
                </a:extLst>
              </p:cNvPr>
              <p:cNvSpPr txBox="1"/>
              <p:nvPr/>
            </p:nvSpPr>
            <p:spPr>
              <a:xfrm>
                <a:off x="2029046" y="2490130"/>
                <a:ext cx="912091"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100,000</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96" name="テキスト ボックス 95">
                <a:extLst>
                  <a:ext uri="{FF2B5EF4-FFF2-40B4-BE49-F238E27FC236}">
                    <a16:creationId xmlns:a16="http://schemas.microsoft.com/office/drawing/2014/main" id="{47A5D33A-50E7-BE12-C7BF-4148BEB8C26E}"/>
                  </a:ext>
                </a:extLst>
              </p:cNvPr>
              <p:cNvSpPr txBox="1"/>
              <p:nvPr/>
            </p:nvSpPr>
            <p:spPr>
              <a:xfrm>
                <a:off x="2153364" y="2888062"/>
                <a:ext cx="787772"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10,000</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15E6119A-77EE-D797-3CBF-290E78A6927F}"/>
                  </a:ext>
                </a:extLst>
              </p:cNvPr>
              <p:cNvSpPr txBox="1"/>
              <p:nvPr/>
            </p:nvSpPr>
            <p:spPr>
              <a:xfrm>
                <a:off x="2273796" y="3313132"/>
                <a:ext cx="667341"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5A6C76A8-59A9-5FA1-982D-D07A87B0C830}"/>
                  </a:ext>
                </a:extLst>
              </p:cNvPr>
              <p:cNvSpPr txBox="1"/>
              <p:nvPr/>
            </p:nvSpPr>
            <p:spPr>
              <a:xfrm>
                <a:off x="2528882" y="4164454"/>
                <a:ext cx="412252"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99" name="テキスト ボックス 98">
                <a:extLst>
                  <a:ext uri="{FF2B5EF4-FFF2-40B4-BE49-F238E27FC236}">
                    <a16:creationId xmlns:a16="http://schemas.microsoft.com/office/drawing/2014/main" id="{078029BE-E32E-34F1-CC35-B1FA711D2F6F}"/>
                  </a:ext>
                </a:extLst>
              </p:cNvPr>
              <p:cNvSpPr txBox="1"/>
              <p:nvPr/>
            </p:nvSpPr>
            <p:spPr>
              <a:xfrm>
                <a:off x="2273796" y="3746765"/>
                <a:ext cx="667341"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29D0E09F-01B2-4659-55A1-D23BE9E74C4F}"/>
                  </a:ext>
                </a:extLst>
              </p:cNvPr>
              <p:cNvSpPr txBox="1"/>
              <p:nvPr/>
            </p:nvSpPr>
            <p:spPr>
              <a:xfrm>
                <a:off x="1929805" y="2339299"/>
                <a:ext cx="1151849" cy="124510"/>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IU/mL</a:t>
                </a:r>
                <a:r>
                  <a:rPr lang="ja-JP" altLang="en-US" sz="825">
                    <a:solidFill>
                      <a:prstClr val="black"/>
                    </a:solidFill>
                    <a:latin typeface="Meiryo UI" panose="020B0604030504040204" pitchFamily="50" charset="-128"/>
                    <a:ea typeface="Meiryo UI" panose="020B0604030504040204" pitchFamily="50" charset="-128"/>
                  </a:rPr>
                  <a:t>）</a:t>
                </a:r>
              </a:p>
            </p:txBody>
          </p:sp>
        </p:grpSp>
        <p:grpSp>
          <p:nvGrpSpPr>
            <p:cNvPr id="12" name="グループ化 11">
              <a:extLst>
                <a:ext uri="{FF2B5EF4-FFF2-40B4-BE49-F238E27FC236}">
                  <a16:creationId xmlns:a16="http://schemas.microsoft.com/office/drawing/2014/main" id="{45C150DD-2D12-DD33-35FA-8B2D10F8C157}"/>
                </a:ext>
              </a:extLst>
            </p:cNvPr>
            <p:cNvGrpSpPr/>
            <p:nvPr/>
          </p:nvGrpSpPr>
          <p:grpSpPr>
            <a:xfrm>
              <a:off x="1870691" y="2465176"/>
              <a:ext cx="6928517" cy="2535561"/>
              <a:chOff x="1261450" y="3338061"/>
              <a:chExt cx="3310550" cy="1211529"/>
            </a:xfrm>
          </p:grpSpPr>
          <p:grpSp>
            <p:nvGrpSpPr>
              <p:cNvPr id="42" name="グループ化 41">
                <a:extLst>
                  <a:ext uri="{FF2B5EF4-FFF2-40B4-BE49-F238E27FC236}">
                    <a16:creationId xmlns:a16="http://schemas.microsoft.com/office/drawing/2014/main" id="{7A97AF60-EA6A-9358-453E-5ABAD34877A5}"/>
                  </a:ext>
                </a:extLst>
              </p:cNvPr>
              <p:cNvGrpSpPr/>
              <p:nvPr/>
            </p:nvGrpSpPr>
            <p:grpSpPr>
              <a:xfrm>
                <a:off x="1261450" y="3338061"/>
                <a:ext cx="3186714" cy="1211529"/>
                <a:chOff x="1261450" y="3338061"/>
                <a:chExt cx="3186714" cy="1211529"/>
              </a:xfrm>
            </p:grpSpPr>
            <p:sp>
              <p:nvSpPr>
                <p:cNvPr id="82" name="Line 11">
                  <a:extLst>
                    <a:ext uri="{FF2B5EF4-FFF2-40B4-BE49-F238E27FC236}">
                      <a16:creationId xmlns:a16="http://schemas.microsoft.com/office/drawing/2014/main" id="{FAFAE9E5-6A49-EFAC-249F-1D6B02B76DC1}"/>
                    </a:ext>
                  </a:extLst>
                </p:cNvPr>
                <p:cNvSpPr>
                  <a:spLocks noChangeShapeType="1"/>
                </p:cNvSpPr>
                <p:nvPr/>
              </p:nvSpPr>
              <p:spPr bwMode="auto">
                <a:xfrm>
                  <a:off x="1297225" y="3338061"/>
                  <a:ext cx="0" cy="1173003"/>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3" name="Line 12">
                  <a:extLst>
                    <a:ext uri="{FF2B5EF4-FFF2-40B4-BE49-F238E27FC236}">
                      <a16:creationId xmlns:a16="http://schemas.microsoft.com/office/drawing/2014/main" id="{D43AF157-C7E3-B1CC-D658-3BEF7D902CC5}"/>
                    </a:ext>
                  </a:extLst>
                </p:cNvPr>
                <p:cNvSpPr>
                  <a:spLocks noChangeShapeType="1"/>
                </p:cNvSpPr>
                <p:nvPr/>
              </p:nvSpPr>
              <p:spPr bwMode="auto">
                <a:xfrm>
                  <a:off x="1293097" y="3340813"/>
                  <a:ext cx="39903" cy="0"/>
                </a:xfrm>
                <a:prstGeom prst="line">
                  <a:avLst/>
                </a:prstGeom>
                <a:noFill/>
                <a:ln w="9525" cap="flat">
                  <a:solidFill>
                    <a:srgbClr val="4C4A4A"/>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4" name="Line 13">
                  <a:extLst>
                    <a:ext uri="{FF2B5EF4-FFF2-40B4-BE49-F238E27FC236}">
                      <a16:creationId xmlns:a16="http://schemas.microsoft.com/office/drawing/2014/main" id="{FCBCDCDB-19D9-809D-CE26-BE845F940770}"/>
                    </a:ext>
                  </a:extLst>
                </p:cNvPr>
                <p:cNvSpPr>
                  <a:spLocks noChangeShapeType="1"/>
                </p:cNvSpPr>
                <p:nvPr/>
              </p:nvSpPr>
              <p:spPr bwMode="auto">
                <a:xfrm>
                  <a:off x="1261450" y="3375212"/>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5" name="Line 14">
                  <a:extLst>
                    <a:ext uri="{FF2B5EF4-FFF2-40B4-BE49-F238E27FC236}">
                      <a16:creationId xmlns:a16="http://schemas.microsoft.com/office/drawing/2014/main" id="{B88B1E04-517F-BB52-BACB-983AC4B2EE05}"/>
                    </a:ext>
                  </a:extLst>
                </p:cNvPr>
                <p:cNvSpPr>
                  <a:spLocks noChangeShapeType="1"/>
                </p:cNvSpPr>
                <p:nvPr/>
              </p:nvSpPr>
              <p:spPr bwMode="auto">
                <a:xfrm>
                  <a:off x="1261450" y="3648339"/>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6" name="Line 15">
                  <a:extLst>
                    <a:ext uri="{FF2B5EF4-FFF2-40B4-BE49-F238E27FC236}">
                      <a16:creationId xmlns:a16="http://schemas.microsoft.com/office/drawing/2014/main" id="{3EA38FEC-445F-1FD4-7D5C-B98DDA5C46BE}"/>
                    </a:ext>
                  </a:extLst>
                </p:cNvPr>
                <p:cNvSpPr>
                  <a:spLocks noChangeShapeType="1"/>
                </p:cNvSpPr>
                <p:nvPr/>
              </p:nvSpPr>
              <p:spPr bwMode="auto">
                <a:xfrm>
                  <a:off x="1261450" y="3922842"/>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7" name="Line 16">
                  <a:extLst>
                    <a:ext uri="{FF2B5EF4-FFF2-40B4-BE49-F238E27FC236}">
                      <a16:creationId xmlns:a16="http://schemas.microsoft.com/office/drawing/2014/main" id="{8C92608B-49D8-59C7-9BBF-DA20D0C5D34C}"/>
                    </a:ext>
                  </a:extLst>
                </p:cNvPr>
                <p:cNvSpPr>
                  <a:spLocks noChangeShapeType="1"/>
                </p:cNvSpPr>
                <p:nvPr/>
              </p:nvSpPr>
              <p:spPr bwMode="auto">
                <a:xfrm>
                  <a:off x="1261450" y="4197345"/>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8" name="Line 17">
                  <a:extLst>
                    <a:ext uri="{FF2B5EF4-FFF2-40B4-BE49-F238E27FC236}">
                      <a16:creationId xmlns:a16="http://schemas.microsoft.com/office/drawing/2014/main" id="{41EE8805-B920-2086-85D1-90B7E1A9E45D}"/>
                    </a:ext>
                  </a:extLst>
                </p:cNvPr>
                <p:cNvSpPr>
                  <a:spLocks noChangeShapeType="1"/>
                </p:cNvSpPr>
                <p:nvPr/>
              </p:nvSpPr>
              <p:spPr bwMode="auto">
                <a:xfrm>
                  <a:off x="1261450" y="4472536"/>
                  <a:ext cx="3577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9" name="Line 18">
                  <a:extLst>
                    <a:ext uri="{FF2B5EF4-FFF2-40B4-BE49-F238E27FC236}">
                      <a16:creationId xmlns:a16="http://schemas.microsoft.com/office/drawing/2014/main" id="{70003963-EA7E-175B-9B63-2AFB5CA234EE}"/>
                    </a:ext>
                  </a:extLst>
                </p:cNvPr>
                <p:cNvSpPr>
                  <a:spLocks noChangeShapeType="1"/>
                </p:cNvSpPr>
                <p:nvPr/>
              </p:nvSpPr>
              <p:spPr bwMode="auto">
                <a:xfrm>
                  <a:off x="1441700"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0" name="Line 19">
                  <a:extLst>
                    <a:ext uri="{FF2B5EF4-FFF2-40B4-BE49-F238E27FC236}">
                      <a16:creationId xmlns:a16="http://schemas.microsoft.com/office/drawing/2014/main" id="{C5B750CE-4925-ED48-8F48-59D89AEA6ED3}"/>
                    </a:ext>
                  </a:extLst>
                </p:cNvPr>
                <p:cNvSpPr>
                  <a:spLocks noChangeShapeType="1"/>
                </p:cNvSpPr>
                <p:nvPr/>
              </p:nvSpPr>
              <p:spPr bwMode="auto">
                <a:xfrm>
                  <a:off x="1696940"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1" name="Line 20">
                  <a:extLst>
                    <a:ext uri="{FF2B5EF4-FFF2-40B4-BE49-F238E27FC236}">
                      <a16:creationId xmlns:a16="http://schemas.microsoft.com/office/drawing/2014/main" id="{4D06ECE7-2053-BA44-F87C-E8D420A87A26}"/>
                    </a:ext>
                  </a:extLst>
                </p:cNvPr>
                <p:cNvSpPr>
                  <a:spLocks noChangeShapeType="1"/>
                </p:cNvSpPr>
                <p:nvPr/>
              </p:nvSpPr>
              <p:spPr bwMode="auto">
                <a:xfrm>
                  <a:off x="2700012"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2" name="Line 21">
                  <a:extLst>
                    <a:ext uri="{FF2B5EF4-FFF2-40B4-BE49-F238E27FC236}">
                      <a16:creationId xmlns:a16="http://schemas.microsoft.com/office/drawing/2014/main" id="{0C746FFC-22AF-98E7-F263-861BA10EF697}"/>
                    </a:ext>
                  </a:extLst>
                </p:cNvPr>
                <p:cNvSpPr>
                  <a:spLocks noChangeShapeType="1"/>
                </p:cNvSpPr>
                <p:nvPr/>
              </p:nvSpPr>
              <p:spPr bwMode="auto">
                <a:xfrm>
                  <a:off x="4448164" y="4511063"/>
                  <a:ext cx="0" cy="385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3" name="Freeform 26">
                  <a:extLst>
                    <a:ext uri="{FF2B5EF4-FFF2-40B4-BE49-F238E27FC236}">
                      <a16:creationId xmlns:a16="http://schemas.microsoft.com/office/drawing/2014/main" id="{7922F0D4-D8C1-9BD0-B1A3-F0DA20A3D71F}"/>
                    </a:ext>
                  </a:extLst>
                </p:cNvPr>
                <p:cNvSpPr>
                  <a:spLocks/>
                </p:cNvSpPr>
                <p:nvPr/>
              </p:nvSpPr>
              <p:spPr bwMode="auto">
                <a:xfrm>
                  <a:off x="1293097" y="4494552"/>
                  <a:ext cx="3155067" cy="16511"/>
                </a:xfrm>
                <a:custGeom>
                  <a:avLst/>
                  <a:gdLst>
                    <a:gd name="T0" fmla="*/ 4586 w 4586"/>
                    <a:gd name="T1" fmla="*/ 0 h 24"/>
                    <a:gd name="T2" fmla="*/ 4586 w 4586"/>
                    <a:gd name="T3" fmla="*/ 24 h 24"/>
                    <a:gd name="T4" fmla="*/ 0 w 4586"/>
                    <a:gd name="T5" fmla="*/ 24 h 24"/>
                  </a:gdLst>
                  <a:ahLst/>
                  <a:cxnLst>
                    <a:cxn ang="0">
                      <a:pos x="T0" y="T1"/>
                    </a:cxn>
                    <a:cxn ang="0">
                      <a:pos x="T2" y="T3"/>
                    </a:cxn>
                    <a:cxn ang="0">
                      <a:pos x="T4" y="T5"/>
                    </a:cxn>
                  </a:cxnLst>
                  <a:rect l="0" t="0" r="r" b="b"/>
                  <a:pathLst>
                    <a:path w="4586" h="24">
                      <a:moveTo>
                        <a:pt x="4586" y="0"/>
                      </a:moveTo>
                      <a:lnTo>
                        <a:pt x="4586" y="24"/>
                      </a:lnTo>
                      <a:lnTo>
                        <a:pt x="0" y="24"/>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94" name="Line 27">
                  <a:extLst>
                    <a:ext uri="{FF2B5EF4-FFF2-40B4-BE49-F238E27FC236}">
                      <a16:creationId xmlns:a16="http://schemas.microsoft.com/office/drawing/2014/main" id="{5F854CF4-AC2C-FF5A-8DD8-F651A0AC9D15}"/>
                    </a:ext>
                  </a:extLst>
                </p:cNvPr>
                <p:cNvSpPr>
                  <a:spLocks noChangeShapeType="1"/>
                </p:cNvSpPr>
                <p:nvPr/>
              </p:nvSpPr>
              <p:spPr bwMode="auto">
                <a:xfrm>
                  <a:off x="1297225" y="4287471"/>
                  <a:ext cx="8256"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sp>
            <p:nvSpPr>
              <p:cNvPr id="43" name="Line 28">
                <a:extLst>
                  <a:ext uri="{FF2B5EF4-FFF2-40B4-BE49-F238E27FC236}">
                    <a16:creationId xmlns:a16="http://schemas.microsoft.com/office/drawing/2014/main" id="{F25CD29C-1960-B4DC-06E0-C8D3072BF0FA}"/>
                  </a:ext>
                </a:extLst>
              </p:cNvPr>
              <p:cNvSpPr>
                <a:spLocks noChangeShapeType="1"/>
              </p:cNvSpPr>
              <p:nvPr/>
            </p:nvSpPr>
            <p:spPr bwMode="auto">
              <a:xfrm>
                <a:off x="1320616" y="4287471"/>
                <a:ext cx="3251384" cy="0"/>
              </a:xfrm>
              <a:prstGeom prst="line">
                <a:avLst/>
              </a:prstGeom>
              <a:noFill/>
              <a:ln w="6350" cap="flat">
                <a:solidFill>
                  <a:srgbClr val="4C4A4A"/>
                </a:solidFill>
                <a:prstDash val="dash"/>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nvGrpSpPr>
              <p:cNvPr id="44" name="グループ化 43">
                <a:extLst>
                  <a:ext uri="{FF2B5EF4-FFF2-40B4-BE49-F238E27FC236}">
                    <a16:creationId xmlns:a16="http://schemas.microsoft.com/office/drawing/2014/main" id="{F06786B7-0C72-79F7-046C-C4A93E597C60}"/>
                  </a:ext>
                </a:extLst>
              </p:cNvPr>
              <p:cNvGrpSpPr/>
              <p:nvPr/>
            </p:nvGrpSpPr>
            <p:grpSpPr>
              <a:xfrm>
                <a:off x="1421061" y="3955865"/>
                <a:ext cx="3043614" cy="363253"/>
                <a:chOff x="1421061" y="3955865"/>
                <a:chExt cx="3043614" cy="363253"/>
              </a:xfrm>
            </p:grpSpPr>
            <p:sp>
              <p:nvSpPr>
                <p:cNvPr id="65" name="Line 7">
                  <a:extLst>
                    <a:ext uri="{FF2B5EF4-FFF2-40B4-BE49-F238E27FC236}">
                      <a16:creationId xmlns:a16="http://schemas.microsoft.com/office/drawing/2014/main" id="{FFE864C6-886C-10C2-5A4D-75720E09CFD2}"/>
                    </a:ext>
                  </a:extLst>
                </p:cNvPr>
                <p:cNvSpPr>
                  <a:spLocks noChangeShapeType="1"/>
                </p:cNvSpPr>
                <p:nvPr/>
              </p:nvSpPr>
              <p:spPr bwMode="auto">
                <a:xfrm>
                  <a:off x="1437572" y="4232432"/>
                  <a:ext cx="0" cy="35775"/>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6" name="Line 8">
                  <a:extLst>
                    <a:ext uri="{FF2B5EF4-FFF2-40B4-BE49-F238E27FC236}">
                      <a16:creationId xmlns:a16="http://schemas.microsoft.com/office/drawing/2014/main" id="{3DFB603E-01D8-CA2C-B951-3518098462F1}"/>
                    </a:ext>
                  </a:extLst>
                </p:cNvPr>
                <p:cNvSpPr>
                  <a:spLocks noChangeShapeType="1"/>
                </p:cNvSpPr>
                <p:nvPr/>
              </p:nvSpPr>
              <p:spPr bwMode="auto">
                <a:xfrm>
                  <a:off x="1421061" y="4232432"/>
                  <a:ext cx="34399"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7" name="Line 9">
                  <a:extLst>
                    <a:ext uri="{FF2B5EF4-FFF2-40B4-BE49-F238E27FC236}">
                      <a16:creationId xmlns:a16="http://schemas.microsoft.com/office/drawing/2014/main" id="{AA79F513-75A9-C253-9EF0-C4FB1566B899}"/>
                    </a:ext>
                  </a:extLst>
                </p:cNvPr>
                <p:cNvSpPr>
                  <a:spLocks noChangeShapeType="1"/>
                </p:cNvSpPr>
                <p:nvPr/>
              </p:nvSpPr>
              <p:spPr bwMode="auto">
                <a:xfrm>
                  <a:off x="1421061" y="4268207"/>
                  <a:ext cx="34399"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8" name="Rectangle 10">
                  <a:extLst>
                    <a:ext uri="{FF2B5EF4-FFF2-40B4-BE49-F238E27FC236}">
                      <a16:creationId xmlns:a16="http://schemas.microsoft.com/office/drawing/2014/main" id="{A5B25A11-E147-DC2F-DB7F-6CCDCD2FE856}"/>
                    </a:ext>
                  </a:extLst>
                </p:cNvPr>
                <p:cNvSpPr>
                  <a:spLocks noChangeArrowheads="1"/>
                </p:cNvSpPr>
                <p:nvPr/>
              </p:nvSpPr>
              <p:spPr bwMode="auto">
                <a:xfrm>
                  <a:off x="1423813" y="4236560"/>
                  <a:ext cx="28895" cy="2751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9" name="Freeform 30">
                  <a:extLst>
                    <a:ext uri="{FF2B5EF4-FFF2-40B4-BE49-F238E27FC236}">
                      <a16:creationId xmlns:a16="http://schemas.microsoft.com/office/drawing/2014/main" id="{9948F07D-1D28-6D74-0A10-3AC404C9DED2}"/>
                    </a:ext>
                  </a:extLst>
                </p:cNvPr>
                <p:cNvSpPr>
                  <a:spLocks/>
                </p:cNvSpPr>
                <p:nvPr/>
              </p:nvSpPr>
              <p:spPr bwMode="auto">
                <a:xfrm>
                  <a:off x="1437572" y="3972377"/>
                  <a:ext cx="3010592" cy="326102"/>
                </a:xfrm>
                <a:custGeom>
                  <a:avLst/>
                  <a:gdLst>
                    <a:gd name="T0" fmla="*/ 0 w 4376"/>
                    <a:gd name="T1" fmla="*/ 418 h 474"/>
                    <a:gd name="T2" fmla="*/ 377 w 4376"/>
                    <a:gd name="T3" fmla="*/ 59 h 474"/>
                    <a:gd name="T4" fmla="*/ 1829 w 4376"/>
                    <a:gd name="T5" fmla="*/ 0 h 474"/>
                    <a:gd name="T6" fmla="*/ 4376 w 4376"/>
                    <a:gd name="T7" fmla="*/ 474 h 474"/>
                  </a:gdLst>
                  <a:ahLst/>
                  <a:cxnLst>
                    <a:cxn ang="0">
                      <a:pos x="T0" y="T1"/>
                    </a:cxn>
                    <a:cxn ang="0">
                      <a:pos x="T2" y="T3"/>
                    </a:cxn>
                    <a:cxn ang="0">
                      <a:pos x="T4" y="T5"/>
                    </a:cxn>
                    <a:cxn ang="0">
                      <a:pos x="T6" y="T7"/>
                    </a:cxn>
                  </a:cxnLst>
                  <a:rect l="0" t="0" r="r" b="b"/>
                  <a:pathLst>
                    <a:path w="4376" h="474">
                      <a:moveTo>
                        <a:pt x="0" y="418"/>
                      </a:moveTo>
                      <a:lnTo>
                        <a:pt x="377" y="59"/>
                      </a:lnTo>
                      <a:lnTo>
                        <a:pt x="1829" y="0"/>
                      </a:lnTo>
                      <a:lnTo>
                        <a:pt x="4376" y="474"/>
                      </a:lnTo>
                    </a:path>
                  </a:pathLst>
                </a:custGeom>
                <a:noFill/>
                <a:ln w="9525" cap="flat">
                  <a:solidFill>
                    <a:schemeClr val="tx1">
                      <a:lumMod val="50000"/>
                      <a:lumOff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0" name="Line 36">
                  <a:extLst>
                    <a:ext uri="{FF2B5EF4-FFF2-40B4-BE49-F238E27FC236}">
                      <a16:creationId xmlns:a16="http://schemas.microsoft.com/office/drawing/2014/main" id="{07757E06-27AC-E835-03CE-7648E6D75706}"/>
                    </a:ext>
                  </a:extLst>
                </p:cNvPr>
                <p:cNvSpPr>
                  <a:spLocks noChangeShapeType="1"/>
                </p:cNvSpPr>
                <p:nvPr/>
              </p:nvSpPr>
              <p:spPr bwMode="auto">
                <a:xfrm>
                  <a:off x="4448164" y="4280591"/>
                  <a:ext cx="0" cy="38527"/>
                </a:xfrm>
                <a:prstGeom prst="line">
                  <a:avLst/>
                </a:prstGeom>
                <a:noFill/>
                <a:ln w="6350" cap="flat">
                  <a:solidFill>
                    <a:srgbClr val="666666"/>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1" name="Line 37">
                  <a:extLst>
                    <a:ext uri="{FF2B5EF4-FFF2-40B4-BE49-F238E27FC236}">
                      <a16:creationId xmlns:a16="http://schemas.microsoft.com/office/drawing/2014/main" id="{38F7D454-F78B-4922-624D-14DFAA13998E}"/>
                    </a:ext>
                  </a:extLst>
                </p:cNvPr>
                <p:cNvSpPr>
                  <a:spLocks noChangeShapeType="1"/>
                </p:cNvSpPr>
                <p:nvPr/>
              </p:nvSpPr>
              <p:spPr bwMode="auto">
                <a:xfrm>
                  <a:off x="4431652" y="4280591"/>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2" name="Line 38">
                  <a:extLst>
                    <a:ext uri="{FF2B5EF4-FFF2-40B4-BE49-F238E27FC236}">
                      <a16:creationId xmlns:a16="http://schemas.microsoft.com/office/drawing/2014/main" id="{856BFAB7-08DE-D0EF-811D-0576A39ECE22}"/>
                    </a:ext>
                  </a:extLst>
                </p:cNvPr>
                <p:cNvSpPr>
                  <a:spLocks noChangeShapeType="1"/>
                </p:cNvSpPr>
                <p:nvPr/>
              </p:nvSpPr>
              <p:spPr bwMode="auto">
                <a:xfrm>
                  <a:off x="4431652" y="4319118"/>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3" name="Rectangle 39">
                  <a:extLst>
                    <a:ext uri="{FF2B5EF4-FFF2-40B4-BE49-F238E27FC236}">
                      <a16:creationId xmlns:a16="http://schemas.microsoft.com/office/drawing/2014/main" id="{E2F23A6F-710B-7115-FF2B-4E92F7484ED2}"/>
                    </a:ext>
                  </a:extLst>
                </p:cNvPr>
                <p:cNvSpPr>
                  <a:spLocks noChangeArrowheads="1"/>
                </p:cNvSpPr>
                <p:nvPr/>
              </p:nvSpPr>
              <p:spPr bwMode="auto">
                <a:xfrm>
                  <a:off x="4436784" y="4286095"/>
                  <a:ext cx="27519" cy="2751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4" name="Line 44">
                  <a:extLst>
                    <a:ext uri="{FF2B5EF4-FFF2-40B4-BE49-F238E27FC236}">
                      <a16:creationId xmlns:a16="http://schemas.microsoft.com/office/drawing/2014/main" id="{F9307EA5-72E6-070A-4641-ED7F20AAC96F}"/>
                    </a:ext>
                  </a:extLst>
                </p:cNvPr>
                <p:cNvSpPr>
                  <a:spLocks noChangeShapeType="1"/>
                </p:cNvSpPr>
                <p:nvPr/>
              </p:nvSpPr>
              <p:spPr bwMode="auto">
                <a:xfrm>
                  <a:off x="2700012" y="3955865"/>
                  <a:ext cx="0" cy="34399"/>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5" name="Line 45">
                  <a:extLst>
                    <a:ext uri="{FF2B5EF4-FFF2-40B4-BE49-F238E27FC236}">
                      <a16:creationId xmlns:a16="http://schemas.microsoft.com/office/drawing/2014/main" id="{F234C26D-7214-65FC-F722-17EFADBA6A30}"/>
                    </a:ext>
                  </a:extLst>
                </p:cNvPr>
                <p:cNvSpPr>
                  <a:spLocks noChangeShapeType="1"/>
                </p:cNvSpPr>
                <p:nvPr/>
              </p:nvSpPr>
              <p:spPr bwMode="auto">
                <a:xfrm>
                  <a:off x="2682812" y="3955865"/>
                  <a:ext cx="33711"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6" name="Line 46">
                  <a:extLst>
                    <a:ext uri="{FF2B5EF4-FFF2-40B4-BE49-F238E27FC236}">
                      <a16:creationId xmlns:a16="http://schemas.microsoft.com/office/drawing/2014/main" id="{7AE00DFB-ED2E-F05B-D31C-9F5580B56B81}"/>
                    </a:ext>
                  </a:extLst>
                </p:cNvPr>
                <p:cNvSpPr>
                  <a:spLocks noChangeShapeType="1"/>
                </p:cNvSpPr>
                <p:nvPr/>
              </p:nvSpPr>
              <p:spPr bwMode="auto">
                <a:xfrm>
                  <a:off x="2682812" y="3990264"/>
                  <a:ext cx="33711"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7" name="Rectangle 47">
                  <a:extLst>
                    <a:ext uri="{FF2B5EF4-FFF2-40B4-BE49-F238E27FC236}">
                      <a16:creationId xmlns:a16="http://schemas.microsoft.com/office/drawing/2014/main" id="{832B96C0-9176-69E8-62E8-03852BE2E597}"/>
                    </a:ext>
                  </a:extLst>
                </p:cNvPr>
                <p:cNvSpPr>
                  <a:spLocks noChangeArrowheads="1"/>
                </p:cNvSpPr>
                <p:nvPr/>
              </p:nvSpPr>
              <p:spPr bwMode="auto">
                <a:xfrm>
                  <a:off x="2686253" y="3958617"/>
                  <a:ext cx="27519" cy="28895"/>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8" name="Line 48">
                  <a:extLst>
                    <a:ext uri="{FF2B5EF4-FFF2-40B4-BE49-F238E27FC236}">
                      <a16:creationId xmlns:a16="http://schemas.microsoft.com/office/drawing/2014/main" id="{ECBA0A7D-96F8-842E-9EE8-56AC9232F480}"/>
                    </a:ext>
                  </a:extLst>
                </p:cNvPr>
                <p:cNvSpPr>
                  <a:spLocks noChangeShapeType="1"/>
                </p:cNvSpPr>
                <p:nvPr/>
              </p:nvSpPr>
              <p:spPr bwMode="auto">
                <a:xfrm>
                  <a:off x="1696940" y="3996456"/>
                  <a:ext cx="0" cy="38527"/>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79" name="Line 49">
                  <a:extLst>
                    <a:ext uri="{FF2B5EF4-FFF2-40B4-BE49-F238E27FC236}">
                      <a16:creationId xmlns:a16="http://schemas.microsoft.com/office/drawing/2014/main" id="{69D05195-8AD5-7814-EF1E-7F16E920759E}"/>
                    </a:ext>
                  </a:extLst>
                </p:cNvPr>
                <p:cNvSpPr>
                  <a:spLocks noChangeShapeType="1"/>
                </p:cNvSpPr>
                <p:nvPr/>
              </p:nvSpPr>
              <p:spPr bwMode="auto">
                <a:xfrm>
                  <a:off x="1680429" y="3993944"/>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0" name="Line 50">
                  <a:extLst>
                    <a:ext uri="{FF2B5EF4-FFF2-40B4-BE49-F238E27FC236}">
                      <a16:creationId xmlns:a16="http://schemas.microsoft.com/office/drawing/2014/main" id="{D6DC2BB4-8CF5-3A36-EFE8-B6FD03FE3236}"/>
                    </a:ext>
                  </a:extLst>
                </p:cNvPr>
                <p:cNvSpPr>
                  <a:spLocks noChangeShapeType="1"/>
                </p:cNvSpPr>
                <p:nvPr/>
              </p:nvSpPr>
              <p:spPr bwMode="auto">
                <a:xfrm>
                  <a:off x="1680429" y="4034982"/>
                  <a:ext cx="33023" cy="0"/>
                </a:xfrm>
                <a:prstGeom prst="line">
                  <a:avLst/>
                </a:prstGeom>
                <a:noFill/>
                <a:ln w="6350" cap="flat">
                  <a:solidFill>
                    <a:schemeClr val="tx1">
                      <a:lumMod val="50000"/>
                      <a:lumOff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81" name="Rectangle 51">
                  <a:extLst>
                    <a:ext uri="{FF2B5EF4-FFF2-40B4-BE49-F238E27FC236}">
                      <a16:creationId xmlns:a16="http://schemas.microsoft.com/office/drawing/2014/main" id="{B73FF83E-609F-594F-0833-2BAD83707DC6}"/>
                    </a:ext>
                  </a:extLst>
                </p:cNvPr>
                <p:cNvSpPr>
                  <a:spLocks noChangeArrowheads="1"/>
                </p:cNvSpPr>
                <p:nvPr/>
              </p:nvSpPr>
              <p:spPr bwMode="auto">
                <a:xfrm>
                  <a:off x="1683181" y="4001959"/>
                  <a:ext cx="27519" cy="2751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grpSp>
            <p:nvGrpSpPr>
              <p:cNvPr id="45" name="グループ化 44">
                <a:extLst>
                  <a:ext uri="{FF2B5EF4-FFF2-40B4-BE49-F238E27FC236}">
                    <a16:creationId xmlns:a16="http://schemas.microsoft.com/office/drawing/2014/main" id="{754BB429-EE7B-F843-FE0C-686481F3AC7D}"/>
                  </a:ext>
                </a:extLst>
              </p:cNvPr>
              <p:cNvGrpSpPr/>
              <p:nvPr/>
            </p:nvGrpSpPr>
            <p:grpSpPr>
              <a:xfrm>
                <a:off x="1418309" y="3536950"/>
                <a:ext cx="3050495" cy="734073"/>
                <a:chOff x="1418309" y="2882359"/>
                <a:chExt cx="3050495" cy="734073"/>
              </a:xfrm>
            </p:grpSpPr>
            <p:grpSp>
              <p:nvGrpSpPr>
                <p:cNvPr id="47" name="グループ化 46">
                  <a:extLst>
                    <a:ext uri="{FF2B5EF4-FFF2-40B4-BE49-F238E27FC236}">
                      <a16:creationId xmlns:a16="http://schemas.microsoft.com/office/drawing/2014/main" id="{FDC31C4A-6A66-8844-D899-53F178A8A6E8}"/>
                    </a:ext>
                  </a:extLst>
                </p:cNvPr>
                <p:cNvGrpSpPr/>
                <p:nvPr/>
              </p:nvGrpSpPr>
              <p:grpSpPr>
                <a:xfrm>
                  <a:off x="1421061" y="2888233"/>
                  <a:ext cx="3043614" cy="718937"/>
                  <a:chOff x="1421061" y="3554774"/>
                  <a:chExt cx="3043614" cy="718937"/>
                </a:xfrm>
              </p:grpSpPr>
              <p:sp>
                <p:nvSpPr>
                  <p:cNvPr id="53" name="Freeform 31">
                    <a:extLst>
                      <a:ext uri="{FF2B5EF4-FFF2-40B4-BE49-F238E27FC236}">
                        <a16:creationId xmlns:a16="http://schemas.microsoft.com/office/drawing/2014/main" id="{9BFB8D4C-A342-BCFF-942E-633D6504F1FE}"/>
                      </a:ext>
                    </a:extLst>
                  </p:cNvPr>
                  <p:cNvSpPr>
                    <a:spLocks/>
                  </p:cNvSpPr>
                  <p:nvPr/>
                </p:nvSpPr>
                <p:spPr bwMode="auto">
                  <a:xfrm>
                    <a:off x="1437572" y="3565781"/>
                    <a:ext cx="3010592" cy="694170"/>
                  </a:xfrm>
                  <a:custGeom>
                    <a:avLst/>
                    <a:gdLst>
                      <a:gd name="T0" fmla="*/ 0 w 4376"/>
                      <a:gd name="T1" fmla="*/ 1009 h 1009"/>
                      <a:gd name="T2" fmla="*/ 377 w 4376"/>
                      <a:gd name="T3" fmla="*/ 0 h 1009"/>
                      <a:gd name="T4" fmla="*/ 4376 w 4376"/>
                      <a:gd name="T5" fmla="*/ 519 h 1009"/>
                    </a:gdLst>
                    <a:ahLst/>
                    <a:cxnLst>
                      <a:cxn ang="0">
                        <a:pos x="T0" y="T1"/>
                      </a:cxn>
                      <a:cxn ang="0">
                        <a:pos x="T2" y="T3"/>
                      </a:cxn>
                      <a:cxn ang="0">
                        <a:pos x="T4" y="T5"/>
                      </a:cxn>
                    </a:cxnLst>
                    <a:rect l="0" t="0" r="r" b="b"/>
                    <a:pathLst>
                      <a:path w="4376" h="1009">
                        <a:moveTo>
                          <a:pt x="0" y="1009"/>
                        </a:moveTo>
                        <a:lnTo>
                          <a:pt x="377" y="0"/>
                        </a:lnTo>
                        <a:lnTo>
                          <a:pt x="4376" y="519"/>
                        </a:ln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dirty="0">
                      <a:solidFill>
                        <a:prstClr val="black"/>
                      </a:solidFill>
                      <a:latin typeface="Times New Roman"/>
                      <a:ea typeface="Meiryo UI" panose="020B0604030504040204" pitchFamily="50" charset="-128"/>
                    </a:endParaRPr>
                  </a:p>
                </p:txBody>
              </p:sp>
              <p:sp>
                <p:nvSpPr>
                  <p:cNvPr id="54" name="Line 32">
                    <a:extLst>
                      <a:ext uri="{FF2B5EF4-FFF2-40B4-BE49-F238E27FC236}">
                        <a16:creationId xmlns:a16="http://schemas.microsoft.com/office/drawing/2014/main" id="{2700939E-5514-CB14-65AE-A0AD8BB982BF}"/>
                      </a:ext>
                    </a:extLst>
                  </p:cNvPr>
                  <p:cNvSpPr>
                    <a:spLocks noChangeShapeType="1"/>
                  </p:cNvSpPr>
                  <p:nvPr/>
                </p:nvSpPr>
                <p:spPr bwMode="auto">
                  <a:xfrm>
                    <a:off x="4448164" y="3914586"/>
                    <a:ext cx="0" cy="2063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5" name="Line 33">
                    <a:extLst>
                      <a:ext uri="{FF2B5EF4-FFF2-40B4-BE49-F238E27FC236}">
                        <a16:creationId xmlns:a16="http://schemas.microsoft.com/office/drawing/2014/main" id="{F37FEBA8-F9AD-138B-EDEB-92215C930898}"/>
                      </a:ext>
                    </a:extLst>
                  </p:cNvPr>
                  <p:cNvSpPr>
                    <a:spLocks noChangeShapeType="1"/>
                  </p:cNvSpPr>
                  <p:nvPr/>
                </p:nvSpPr>
                <p:spPr bwMode="auto">
                  <a:xfrm>
                    <a:off x="4431652" y="3914586"/>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6" name="Line 34">
                    <a:extLst>
                      <a:ext uri="{FF2B5EF4-FFF2-40B4-BE49-F238E27FC236}">
                        <a16:creationId xmlns:a16="http://schemas.microsoft.com/office/drawing/2014/main" id="{EDD445A7-C8A5-103D-CD88-67C6D4A582E1}"/>
                      </a:ext>
                    </a:extLst>
                  </p:cNvPr>
                  <p:cNvSpPr>
                    <a:spLocks noChangeShapeType="1"/>
                  </p:cNvSpPr>
                  <p:nvPr/>
                </p:nvSpPr>
                <p:spPr bwMode="auto">
                  <a:xfrm>
                    <a:off x="4431652" y="3935226"/>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7" name="Line 40">
                    <a:extLst>
                      <a:ext uri="{FF2B5EF4-FFF2-40B4-BE49-F238E27FC236}">
                        <a16:creationId xmlns:a16="http://schemas.microsoft.com/office/drawing/2014/main" id="{876A24EB-6010-D33C-218F-AB67FFEA1A71}"/>
                      </a:ext>
                    </a:extLst>
                  </p:cNvPr>
                  <p:cNvSpPr>
                    <a:spLocks noChangeShapeType="1"/>
                  </p:cNvSpPr>
                  <p:nvPr/>
                </p:nvSpPr>
                <p:spPr bwMode="auto">
                  <a:xfrm>
                    <a:off x="2700012" y="3684114"/>
                    <a:ext cx="0" cy="2063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8" name="Line 41">
                    <a:extLst>
                      <a:ext uri="{FF2B5EF4-FFF2-40B4-BE49-F238E27FC236}">
                        <a16:creationId xmlns:a16="http://schemas.microsoft.com/office/drawing/2014/main" id="{30577007-2FF6-AF9A-1C39-A315D0AB599B}"/>
                      </a:ext>
                    </a:extLst>
                  </p:cNvPr>
                  <p:cNvSpPr>
                    <a:spLocks noChangeShapeType="1"/>
                  </p:cNvSpPr>
                  <p:nvPr/>
                </p:nvSpPr>
                <p:spPr bwMode="auto">
                  <a:xfrm>
                    <a:off x="2682812" y="3684114"/>
                    <a:ext cx="33711"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9" name="Line 42">
                    <a:extLst>
                      <a:ext uri="{FF2B5EF4-FFF2-40B4-BE49-F238E27FC236}">
                        <a16:creationId xmlns:a16="http://schemas.microsoft.com/office/drawing/2014/main" id="{41287BE1-E173-8C00-E496-F79FD88D438F}"/>
                      </a:ext>
                    </a:extLst>
                  </p:cNvPr>
                  <p:cNvSpPr>
                    <a:spLocks noChangeShapeType="1"/>
                  </p:cNvSpPr>
                  <p:nvPr/>
                </p:nvSpPr>
                <p:spPr bwMode="auto">
                  <a:xfrm>
                    <a:off x="2682812" y="3704753"/>
                    <a:ext cx="33711"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0" name="Line 52">
                    <a:extLst>
                      <a:ext uri="{FF2B5EF4-FFF2-40B4-BE49-F238E27FC236}">
                        <a16:creationId xmlns:a16="http://schemas.microsoft.com/office/drawing/2014/main" id="{225EDE05-93D3-1E47-06FD-00E37CF08E48}"/>
                      </a:ext>
                    </a:extLst>
                  </p:cNvPr>
                  <p:cNvSpPr>
                    <a:spLocks noChangeShapeType="1"/>
                  </p:cNvSpPr>
                  <p:nvPr/>
                </p:nvSpPr>
                <p:spPr bwMode="auto">
                  <a:xfrm>
                    <a:off x="1696940" y="3554774"/>
                    <a:ext cx="0" cy="2063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1" name="Line 53">
                    <a:extLst>
                      <a:ext uri="{FF2B5EF4-FFF2-40B4-BE49-F238E27FC236}">
                        <a16:creationId xmlns:a16="http://schemas.microsoft.com/office/drawing/2014/main" id="{24B2C0A7-6DD4-DDF8-84A1-E9AF129B66E8}"/>
                      </a:ext>
                    </a:extLst>
                  </p:cNvPr>
                  <p:cNvSpPr>
                    <a:spLocks noChangeShapeType="1"/>
                  </p:cNvSpPr>
                  <p:nvPr/>
                </p:nvSpPr>
                <p:spPr bwMode="auto">
                  <a:xfrm>
                    <a:off x="1680429" y="3556150"/>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2" name="Line 54">
                    <a:extLst>
                      <a:ext uri="{FF2B5EF4-FFF2-40B4-BE49-F238E27FC236}">
                        <a16:creationId xmlns:a16="http://schemas.microsoft.com/office/drawing/2014/main" id="{01EAA609-5415-C2CB-1BB0-731168C0DD6E}"/>
                      </a:ext>
                    </a:extLst>
                  </p:cNvPr>
                  <p:cNvSpPr>
                    <a:spLocks noChangeShapeType="1"/>
                  </p:cNvSpPr>
                  <p:nvPr/>
                </p:nvSpPr>
                <p:spPr bwMode="auto">
                  <a:xfrm>
                    <a:off x="1680429" y="3574037"/>
                    <a:ext cx="3302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3" name="Line 57">
                    <a:extLst>
                      <a:ext uri="{FF2B5EF4-FFF2-40B4-BE49-F238E27FC236}">
                        <a16:creationId xmlns:a16="http://schemas.microsoft.com/office/drawing/2014/main" id="{46C295FD-79A6-9BBF-3EB9-2FBD52BF1D06}"/>
                      </a:ext>
                    </a:extLst>
                  </p:cNvPr>
                  <p:cNvSpPr>
                    <a:spLocks noChangeShapeType="1"/>
                  </p:cNvSpPr>
                  <p:nvPr/>
                </p:nvSpPr>
                <p:spPr bwMode="auto">
                  <a:xfrm>
                    <a:off x="1421061" y="4247568"/>
                    <a:ext cx="34399"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64" name="Line 58">
                    <a:extLst>
                      <a:ext uri="{FF2B5EF4-FFF2-40B4-BE49-F238E27FC236}">
                        <a16:creationId xmlns:a16="http://schemas.microsoft.com/office/drawing/2014/main" id="{888DBBC9-9743-CB18-15F6-9BC8DF9C022B}"/>
                      </a:ext>
                    </a:extLst>
                  </p:cNvPr>
                  <p:cNvSpPr>
                    <a:spLocks noChangeShapeType="1"/>
                  </p:cNvSpPr>
                  <p:nvPr/>
                </p:nvSpPr>
                <p:spPr bwMode="auto">
                  <a:xfrm>
                    <a:off x="1421061" y="4273711"/>
                    <a:ext cx="34399"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grpSp>
              <p:nvGrpSpPr>
                <p:cNvPr id="48" name="グループ化 47">
                  <a:extLst>
                    <a:ext uri="{FF2B5EF4-FFF2-40B4-BE49-F238E27FC236}">
                      <a16:creationId xmlns:a16="http://schemas.microsoft.com/office/drawing/2014/main" id="{5807DAD3-1DA8-9B6E-F36B-BC4F1AFE29A5}"/>
                    </a:ext>
                  </a:extLst>
                </p:cNvPr>
                <p:cNvGrpSpPr/>
                <p:nvPr/>
              </p:nvGrpSpPr>
              <p:grpSpPr>
                <a:xfrm>
                  <a:off x="1418309" y="2882359"/>
                  <a:ext cx="3050495" cy="734073"/>
                  <a:chOff x="1418309" y="3244100"/>
                  <a:chExt cx="3050495" cy="734073"/>
                </a:xfrm>
              </p:grpSpPr>
              <p:sp>
                <p:nvSpPr>
                  <p:cNvPr id="49" name="Freeform 35">
                    <a:extLst>
                      <a:ext uri="{FF2B5EF4-FFF2-40B4-BE49-F238E27FC236}">
                        <a16:creationId xmlns:a16="http://schemas.microsoft.com/office/drawing/2014/main" id="{10B4EB60-D234-5331-985E-B86EF361A1A1}"/>
                      </a:ext>
                    </a:extLst>
                  </p:cNvPr>
                  <p:cNvSpPr>
                    <a:spLocks/>
                  </p:cNvSpPr>
                  <p:nvPr/>
                </p:nvSpPr>
                <p:spPr bwMode="auto">
                  <a:xfrm>
                    <a:off x="4428901" y="3602537"/>
                    <a:ext cx="39903" cy="38527"/>
                  </a:xfrm>
                  <a:custGeom>
                    <a:avLst/>
                    <a:gdLst>
                      <a:gd name="T0" fmla="*/ 28 w 58"/>
                      <a:gd name="T1" fmla="*/ 56 h 56"/>
                      <a:gd name="T2" fmla="*/ 0 w 58"/>
                      <a:gd name="T3" fmla="*/ 28 h 56"/>
                      <a:gd name="T4" fmla="*/ 28 w 58"/>
                      <a:gd name="T5" fmla="*/ 0 h 56"/>
                      <a:gd name="T6" fmla="*/ 58 w 58"/>
                      <a:gd name="T7" fmla="*/ 28 h 56"/>
                      <a:gd name="T8" fmla="*/ 28 w 58"/>
                      <a:gd name="T9" fmla="*/ 56 h 56"/>
                    </a:gdLst>
                    <a:ahLst/>
                    <a:cxnLst>
                      <a:cxn ang="0">
                        <a:pos x="T0" y="T1"/>
                      </a:cxn>
                      <a:cxn ang="0">
                        <a:pos x="T2" y="T3"/>
                      </a:cxn>
                      <a:cxn ang="0">
                        <a:pos x="T4" y="T5"/>
                      </a:cxn>
                      <a:cxn ang="0">
                        <a:pos x="T6" y="T7"/>
                      </a:cxn>
                      <a:cxn ang="0">
                        <a:pos x="T8" y="T9"/>
                      </a:cxn>
                    </a:cxnLst>
                    <a:rect l="0" t="0" r="r" b="b"/>
                    <a:pathLst>
                      <a:path w="58" h="56">
                        <a:moveTo>
                          <a:pt x="28" y="56"/>
                        </a:moveTo>
                        <a:lnTo>
                          <a:pt x="0" y="28"/>
                        </a:lnTo>
                        <a:lnTo>
                          <a:pt x="28" y="0"/>
                        </a:lnTo>
                        <a:lnTo>
                          <a:pt x="58" y="28"/>
                        </a:lnTo>
                        <a:lnTo>
                          <a:pt x="28" y="5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0" name="Freeform 43">
                    <a:extLst>
                      <a:ext uri="{FF2B5EF4-FFF2-40B4-BE49-F238E27FC236}">
                        <a16:creationId xmlns:a16="http://schemas.microsoft.com/office/drawing/2014/main" id="{D72897A2-0F86-8376-A907-847E5C1A66E6}"/>
                      </a:ext>
                    </a:extLst>
                  </p:cNvPr>
                  <p:cNvSpPr>
                    <a:spLocks/>
                  </p:cNvSpPr>
                  <p:nvPr/>
                </p:nvSpPr>
                <p:spPr bwMode="auto">
                  <a:xfrm>
                    <a:off x="2680061" y="3372064"/>
                    <a:ext cx="39215" cy="39903"/>
                  </a:xfrm>
                  <a:custGeom>
                    <a:avLst/>
                    <a:gdLst>
                      <a:gd name="T0" fmla="*/ 29 w 57"/>
                      <a:gd name="T1" fmla="*/ 58 h 58"/>
                      <a:gd name="T2" fmla="*/ 0 w 57"/>
                      <a:gd name="T3" fmla="*/ 28 h 58"/>
                      <a:gd name="T4" fmla="*/ 29 w 57"/>
                      <a:gd name="T5" fmla="*/ 0 h 58"/>
                      <a:gd name="T6" fmla="*/ 57 w 57"/>
                      <a:gd name="T7" fmla="*/ 28 h 58"/>
                      <a:gd name="T8" fmla="*/ 29 w 57"/>
                      <a:gd name="T9" fmla="*/ 58 h 58"/>
                    </a:gdLst>
                    <a:ahLst/>
                    <a:cxnLst>
                      <a:cxn ang="0">
                        <a:pos x="T0" y="T1"/>
                      </a:cxn>
                      <a:cxn ang="0">
                        <a:pos x="T2" y="T3"/>
                      </a:cxn>
                      <a:cxn ang="0">
                        <a:pos x="T4" y="T5"/>
                      </a:cxn>
                      <a:cxn ang="0">
                        <a:pos x="T6" y="T7"/>
                      </a:cxn>
                      <a:cxn ang="0">
                        <a:pos x="T8" y="T9"/>
                      </a:cxn>
                    </a:cxnLst>
                    <a:rect l="0" t="0" r="r" b="b"/>
                    <a:pathLst>
                      <a:path w="57" h="58">
                        <a:moveTo>
                          <a:pt x="29" y="58"/>
                        </a:moveTo>
                        <a:lnTo>
                          <a:pt x="0" y="28"/>
                        </a:lnTo>
                        <a:lnTo>
                          <a:pt x="29" y="0"/>
                        </a:lnTo>
                        <a:lnTo>
                          <a:pt x="57" y="28"/>
                        </a:lnTo>
                        <a:lnTo>
                          <a:pt x="29" y="5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1" name="Freeform 55">
                    <a:extLst>
                      <a:ext uri="{FF2B5EF4-FFF2-40B4-BE49-F238E27FC236}">
                        <a16:creationId xmlns:a16="http://schemas.microsoft.com/office/drawing/2014/main" id="{A21C2609-7FB3-2EBD-1427-FECE67258A32}"/>
                      </a:ext>
                    </a:extLst>
                  </p:cNvPr>
                  <p:cNvSpPr>
                    <a:spLocks/>
                  </p:cNvSpPr>
                  <p:nvPr/>
                </p:nvSpPr>
                <p:spPr bwMode="auto">
                  <a:xfrm>
                    <a:off x="1677677" y="3244100"/>
                    <a:ext cx="38527" cy="38527"/>
                  </a:xfrm>
                  <a:custGeom>
                    <a:avLst/>
                    <a:gdLst>
                      <a:gd name="T0" fmla="*/ 28 w 56"/>
                      <a:gd name="T1" fmla="*/ 56 h 56"/>
                      <a:gd name="T2" fmla="*/ 0 w 56"/>
                      <a:gd name="T3" fmla="*/ 28 h 56"/>
                      <a:gd name="T4" fmla="*/ 28 w 56"/>
                      <a:gd name="T5" fmla="*/ 0 h 56"/>
                      <a:gd name="T6" fmla="*/ 56 w 56"/>
                      <a:gd name="T7" fmla="*/ 28 h 56"/>
                      <a:gd name="T8" fmla="*/ 28 w 56"/>
                      <a:gd name="T9" fmla="*/ 56 h 56"/>
                    </a:gdLst>
                    <a:ahLst/>
                    <a:cxnLst>
                      <a:cxn ang="0">
                        <a:pos x="T0" y="T1"/>
                      </a:cxn>
                      <a:cxn ang="0">
                        <a:pos x="T2" y="T3"/>
                      </a:cxn>
                      <a:cxn ang="0">
                        <a:pos x="T4" y="T5"/>
                      </a:cxn>
                      <a:cxn ang="0">
                        <a:pos x="T6" y="T7"/>
                      </a:cxn>
                      <a:cxn ang="0">
                        <a:pos x="T8" y="T9"/>
                      </a:cxn>
                    </a:cxnLst>
                    <a:rect l="0" t="0" r="r" b="b"/>
                    <a:pathLst>
                      <a:path w="56" h="56">
                        <a:moveTo>
                          <a:pt x="28" y="56"/>
                        </a:moveTo>
                        <a:lnTo>
                          <a:pt x="0" y="28"/>
                        </a:lnTo>
                        <a:lnTo>
                          <a:pt x="28" y="0"/>
                        </a:lnTo>
                        <a:lnTo>
                          <a:pt x="56" y="28"/>
                        </a:lnTo>
                        <a:lnTo>
                          <a:pt x="28" y="56"/>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sp>
                <p:nvSpPr>
                  <p:cNvPr id="52" name="Freeform 59">
                    <a:extLst>
                      <a:ext uri="{FF2B5EF4-FFF2-40B4-BE49-F238E27FC236}">
                        <a16:creationId xmlns:a16="http://schemas.microsoft.com/office/drawing/2014/main" id="{56820D43-0BB3-4136-3E2F-6E297D04B1A8}"/>
                      </a:ext>
                    </a:extLst>
                  </p:cNvPr>
                  <p:cNvSpPr>
                    <a:spLocks/>
                  </p:cNvSpPr>
                  <p:nvPr/>
                </p:nvSpPr>
                <p:spPr bwMode="auto">
                  <a:xfrm>
                    <a:off x="1418309" y="3938270"/>
                    <a:ext cx="39903" cy="39903"/>
                  </a:xfrm>
                  <a:custGeom>
                    <a:avLst/>
                    <a:gdLst>
                      <a:gd name="T0" fmla="*/ 28 w 58"/>
                      <a:gd name="T1" fmla="*/ 58 h 58"/>
                      <a:gd name="T2" fmla="*/ 0 w 58"/>
                      <a:gd name="T3" fmla="*/ 28 h 58"/>
                      <a:gd name="T4" fmla="*/ 28 w 58"/>
                      <a:gd name="T5" fmla="*/ 0 h 58"/>
                      <a:gd name="T6" fmla="*/ 58 w 58"/>
                      <a:gd name="T7" fmla="*/ 28 h 58"/>
                      <a:gd name="T8" fmla="*/ 28 w 58"/>
                      <a:gd name="T9" fmla="*/ 58 h 58"/>
                    </a:gdLst>
                    <a:ahLst/>
                    <a:cxnLst>
                      <a:cxn ang="0">
                        <a:pos x="T0" y="T1"/>
                      </a:cxn>
                      <a:cxn ang="0">
                        <a:pos x="T2" y="T3"/>
                      </a:cxn>
                      <a:cxn ang="0">
                        <a:pos x="T4" y="T5"/>
                      </a:cxn>
                      <a:cxn ang="0">
                        <a:pos x="T6" y="T7"/>
                      </a:cxn>
                      <a:cxn ang="0">
                        <a:pos x="T8" y="T9"/>
                      </a:cxn>
                    </a:cxnLst>
                    <a:rect l="0" t="0" r="r" b="b"/>
                    <a:pathLst>
                      <a:path w="58" h="58">
                        <a:moveTo>
                          <a:pt x="28" y="58"/>
                        </a:moveTo>
                        <a:lnTo>
                          <a:pt x="0" y="28"/>
                        </a:lnTo>
                        <a:lnTo>
                          <a:pt x="28" y="0"/>
                        </a:lnTo>
                        <a:lnTo>
                          <a:pt x="58" y="28"/>
                        </a:lnTo>
                        <a:lnTo>
                          <a:pt x="28" y="58"/>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600">
                      <a:solidFill>
                        <a:prstClr val="black"/>
                      </a:solidFill>
                      <a:latin typeface="Times New Roman"/>
                      <a:ea typeface="Meiryo UI" panose="020B0604030504040204" pitchFamily="50" charset="-128"/>
                    </a:endParaRPr>
                  </a:p>
                </p:txBody>
              </p:sp>
            </p:grpSp>
          </p:grpSp>
          <p:sp>
            <p:nvSpPr>
              <p:cNvPr id="46" name="テキスト ボックス 45">
                <a:extLst>
                  <a:ext uri="{FF2B5EF4-FFF2-40B4-BE49-F238E27FC236}">
                    <a16:creationId xmlns:a16="http://schemas.microsoft.com/office/drawing/2014/main" id="{8D3A3D1E-030B-AF36-DA9B-F3D98FB0C9CB}"/>
                  </a:ext>
                </a:extLst>
              </p:cNvPr>
              <p:cNvSpPr txBox="1"/>
              <p:nvPr/>
            </p:nvSpPr>
            <p:spPr>
              <a:xfrm>
                <a:off x="3588897" y="3536950"/>
                <a:ext cx="855114" cy="122468"/>
              </a:xfrm>
              <a:prstGeom prst="rect">
                <a:avLst/>
              </a:prstGeom>
              <a:noFill/>
            </p:spPr>
            <p:txBody>
              <a:bodyPr wrap="square" lIns="0" tIns="0" rIns="0" bIns="0" rtlCol="0">
                <a:noAutofit/>
              </a:bodyPr>
              <a:lstStyle/>
              <a:p>
                <a:pPr algn="r" defTabSz="685800" eaLnBrk="1" fontAlgn="auto" hangingPunct="1">
                  <a:spcBef>
                    <a:spcPts val="0"/>
                  </a:spcBef>
                  <a:spcAft>
                    <a:spcPts val="0"/>
                  </a:spcAft>
                  <a:defRPr/>
                </a:pPr>
                <a:r>
                  <a:rPr lang="zh-TW" altLang="en-US" sz="750">
                    <a:solidFill>
                      <a:prstClr val="black"/>
                    </a:solidFill>
                    <a:latin typeface="Meiryo UI" panose="020B0604030504040204" pitchFamily="50" charset="-128"/>
                    <a:ea typeface="Meiryo UI" panose="020B0604030504040204" pitchFamily="50" charset="-128"/>
                  </a:rPr>
                  <a:t>平均値</a:t>
                </a:r>
                <a:r>
                  <a:rPr lang="en-US" altLang="zh-TW" sz="750">
                    <a:solidFill>
                      <a:prstClr val="black"/>
                    </a:solidFill>
                    <a:latin typeface="Meiryo UI" panose="020B0604030504040204" pitchFamily="50" charset="-128"/>
                    <a:ea typeface="Meiryo UI" panose="020B0604030504040204" pitchFamily="50" charset="-128"/>
                  </a:rPr>
                  <a:t>±95</a:t>
                </a:r>
                <a:r>
                  <a:rPr lang="zh-TW" altLang="en-US" sz="750">
                    <a:solidFill>
                      <a:prstClr val="black"/>
                    </a:solidFill>
                    <a:latin typeface="Meiryo UI" panose="020B0604030504040204" pitchFamily="50" charset="-128"/>
                    <a:ea typeface="Meiryo UI" panose="020B0604030504040204" pitchFamily="50" charset="-128"/>
                  </a:rPr>
                  <a:t>％</a:t>
                </a:r>
                <a:r>
                  <a:rPr lang="en-US" altLang="zh-TW" sz="750">
                    <a:solidFill>
                      <a:prstClr val="black"/>
                    </a:solidFill>
                    <a:latin typeface="Meiryo UI" panose="020B0604030504040204" pitchFamily="50" charset="-128"/>
                    <a:ea typeface="Meiryo UI" panose="020B0604030504040204" pitchFamily="50" charset="-128"/>
                  </a:rPr>
                  <a:t>CI</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 name="グループ化 12">
              <a:extLst>
                <a:ext uri="{FF2B5EF4-FFF2-40B4-BE49-F238E27FC236}">
                  <a16:creationId xmlns:a16="http://schemas.microsoft.com/office/drawing/2014/main" id="{8EE40570-681A-A170-8A17-0A2D67C2AF8F}"/>
                </a:ext>
              </a:extLst>
            </p:cNvPr>
            <p:cNvGrpSpPr/>
            <p:nvPr/>
          </p:nvGrpSpPr>
          <p:grpSpPr>
            <a:xfrm>
              <a:off x="1872565" y="5018877"/>
              <a:ext cx="6998997" cy="568366"/>
              <a:chOff x="1262346" y="4558236"/>
              <a:chExt cx="3344227" cy="271572"/>
            </a:xfrm>
          </p:grpSpPr>
          <p:sp>
            <p:nvSpPr>
              <p:cNvPr id="36" name="テキスト ボックス 35">
                <a:extLst>
                  <a:ext uri="{FF2B5EF4-FFF2-40B4-BE49-F238E27FC236}">
                    <a16:creationId xmlns:a16="http://schemas.microsoft.com/office/drawing/2014/main" id="{BD4A35F3-6654-6212-3A5E-D8A26127DBDC}"/>
                  </a:ext>
                </a:extLst>
              </p:cNvPr>
              <p:cNvSpPr txBox="1"/>
              <p:nvPr/>
            </p:nvSpPr>
            <p:spPr>
              <a:xfrm>
                <a:off x="1881729" y="4695762"/>
                <a:ext cx="1775734" cy="134046"/>
              </a:xfrm>
              <a:prstGeom prst="rect">
                <a:avLst/>
              </a:prstGeom>
              <a:noFill/>
            </p:spPr>
            <p:txBody>
              <a:bodyPr vert="horz" wrap="square" lIns="0" tIns="0" rIns="0" bIns="0" rtlCol="0">
                <a:noAutofit/>
              </a:bodyPr>
              <a:lstStyle/>
              <a:p>
                <a:pPr algn="ct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投与後の時間</a:t>
                </a:r>
                <a:r>
                  <a:rPr lang="zh-TW" altLang="en-US" sz="825">
                    <a:solidFill>
                      <a:prstClr val="black"/>
                    </a:solidFill>
                    <a:latin typeface="Meiryo UI" panose="020B0604030504040204" pitchFamily="50" charset="-128"/>
                    <a:ea typeface="Meiryo UI" panose="020B0604030504040204" pitchFamily="50" charset="-128"/>
                  </a:rPr>
                  <a:t>（日）</a:t>
                </a:r>
                <a:endParaRPr lang="ja-JP" altLang="en-US" sz="825">
                  <a:solidFill>
                    <a:prstClr val="black"/>
                  </a:solidFill>
                  <a:latin typeface="Meiryo UI" panose="020B0604030504040204" pitchFamily="50" charset="-128"/>
                  <a:ea typeface="Meiryo UI" panose="020B0604030504040204" pitchFamily="50" charset="-128"/>
                </a:endParaRPr>
              </a:p>
            </p:txBody>
          </p:sp>
          <p:grpSp>
            <p:nvGrpSpPr>
              <p:cNvPr id="37" name="グループ化 36">
                <a:extLst>
                  <a:ext uri="{FF2B5EF4-FFF2-40B4-BE49-F238E27FC236}">
                    <a16:creationId xmlns:a16="http://schemas.microsoft.com/office/drawing/2014/main" id="{6DB27B92-1918-B137-4818-B222C3DA6C58}"/>
                  </a:ext>
                </a:extLst>
              </p:cNvPr>
              <p:cNvGrpSpPr/>
              <p:nvPr/>
            </p:nvGrpSpPr>
            <p:grpSpPr>
              <a:xfrm>
                <a:off x="1262346" y="4558236"/>
                <a:ext cx="3344227" cy="80883"/>
                <a:chOff x="1262346" y="4558236"/>
                <a:chExt cx="3344227" cy="80883"/>
              </a:xfrm>
            </p:grpSpPr>
            <p:sp>
              <p:nvSpPr>
                <p:cNvPr id="38" name="テキスト ボックス 37">
                  <a:extLst>
                    <a:ext uri="{FF2B5EF4-FFF2-40B4-BE49-F238E27FC236}">
                      <a16:creationId xmlns:a16="http://schemas.microsoft.com/office/drawing/2014/main" id="{21119ECA-F281-F366-546B-8EC671CC2915}"/>
                    </a:ext>
                  </a:extLst>
                </p:cNvPr>
                <p:cNvSpPr txBox="1"/>
                <p:nvPr/>
              </p:nvSpPr>
              <p:spPr>
                <a:xfrm>
                  <a:off x="2557395" y="4558236"/>
                  <a:ext cx="296930" cy="80882"/>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150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3F8CE55C-55EA-9526-CBC7-04C352707BDF}"/>
                    </a:ext>
                  </a:extLst>
                </p:cNvPr>
                <p:cNvSpPr txBox="1"/>
                <p:nvPr/>
              </p:nvSpPr>
              <p:spPr>
                <a:xfrm>
                  <a:off x="4295775" y="4558236"/>
                  <a:ext cx="310798" cy="80883"/>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360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989FC166-EC02-FF5E-5CE9-39321B2A59DF}"/>
                    </a:ext>
                  </a:extLst>
                </p:cNvPr>
                <p:cNvSpPr txBox="1"/>
                <p:nvPr/>
              </p:nvSpPr>
              <p:spPr>
                <a:xfrm>
                  <a:off x="1600019" y="4558236"/>
                  <a:ext cx="191524" cy="80882"/>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1E85D69B-2D92-2668-6B50-AB14B24444ED}"/>
                    </a:ext>
                  </a:extLst>
                </p:cNvPr>
                <p:cNvSpPr txBox="1"/>
                <p:nvPr/>
              </p:nvSpPr>
              <p:spPr>
                <a:xfrm>
                  <a:off x="1262346" y="4558236"/>
                  <a:ext cx="360234" cy="72794"/>
                </a:xfrm>
                <a:prstGeom prst="rect">
                  <a:avLst/>
                </a:prstGeom>
                <a:noFill/>
              </p:spPr>
              <p:txBody>
                <a:bodyPr wrap="square" lIns="0" tIns="0" rIns="0" bIns="0" rtlCol="0">
                  <a:spAutoFit/>
                </a:bodyPr>
                <a:lstStyle/>
                <a:p>
                  <a:pPr algn="ctr" defTabSz="685800" eaLnBrk="1" fontAlgn="auto" hangingPunct="1">
                    <a:lnSpc>
                      <a:spcPct val="90000"/>
                    </a:lnSpc>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a:t>
                  </a:r>
                  <a:endParaRPr lang="ja-JP" altLang="en-US" sz="825">
                    <a:solidFill>
                      <a:prstClr val="black"/>
                    </a:solidFill>
                    <a:latin typeface="Meiryo UI" panose="020B0604030504040204" pitchFamily="50" charset="-128"/>
                    <a:ea typeface="Meiryo UI" panose="020B0604030504040204" pitchFamily="50" charset="-128"/>
                  </a:endParaRPr>
                </a:p>
              </p:txBody>
            </p:sp>
          </p:grpSp>
        </p:grpSp>
        <p:grpSp>
          <p:nvGrpSpPr>
            <p:cNvPr id="14" name="グループ化 13">
              <a:extLst>
                <a:ext uri="{FF2B5EF4-FFF2-40B4-BE49-F238E27FC236}">
                  <a16:creationId xmlns:a16="http://schemas.microsoft.com/office/drawing/2014/main" id="{ECEBED43-5788-CE12-8BDF-4D7E60288093}"/>
                </a:ext>
              </a:extLst>
            </p:cNvPr>
            <p:cNvGrpSpPr/>
            <p:nvPr/>
          </p:nvGrpSpPr>
          <p:grpSpPr>
            <a:xfrm>
              <a:off x="354377" y="5452148"/>
              <a:ext cx="8503348" cy="525328"/>
              <a:chOff x="536932" y="4994838"/>
              <a:chExt cx="4063027" cy="251010"/>
            </a:xfrm>
          </p:grpSpPr>
          <p:grpSp>
            <p:nvGrpSpPr>
              <p:cNvPr id="24" name="グループ化 23">
                <a:extLst>
                  <a:ext uri="{FF2B5EF4-FFF2-40B4-BE49-F238E27FC236}">
                    <a16:creationId xmlns:a16="http://schemas.microsoft.com/office/drawing/2014/main" id="{39E753C1-CB8A-D581-2220-A1219A92BE3A}"/>
                  </a:ext>
                </a:extLst>
              </p:cNvPr>
              <p:cNvGrpSpPr/>
              <p:nvPr/>
            </p:nvGrpSpPr>
            <p:grpSpPr>
              <a:xfrm>
                <a:off x="539312" y="4994838"/>
                <a:ext cx="4060647" cy="123111"/>
                <a:chOff x="539312" y="4994838"/>
                <a:chExt cx="4060647" cy="123111"/>
              </a:xfrm>
            </p:grpSpPr>
            <p:sp>
              <p:nvSpPr>
                <p:cNvPr id="31" name="テキスト ボックス 30">
                  <a:extLst>
                    <a:ext uri="{FF2B5EF4-FFF2-40B4-BE49-F238E27FC236}">
                      <a16:creationId xmlns:a16="http://schemas.microsoft.com/office/drawing/2014/main" id="{BB674B73-E460-E9B9-028B-38EA17C8C392}"/>
                    </a:ext>
                  </a:extLst>
                </p:cNvPr>
                <p:cNvSpPr txBox="1"/>
                <p:nvPr/>
              </p:nvSpPr>
              <p:spPr>
                <a:xfrm>
                  <a:off x="2565487" y="503706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549</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AC443B63-E1EA-DAD1-B061-7928AAEEC680}"/>
                    </a:ext>
                  </a:extLst>
                </p:cNvPr>
                <p:cNvSpPr txBox="1"/>
                <p:nvPr/>
              </p:nvSpPr>
              <p:spPr>
                <a:xfrm>
                  <a:off x="4311959" y="503706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520</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D95B1AC-8679-D9E5-2449-879812E7557A}"/>
                    </a:ext>
                  </a:extLst>
                </p:cNvPr>
                <p:cNvSpPr txBox="1"/>
                <p:nvPr/>
              </p:nvSpPr>
              <p:spPr>
                <a:xfrm>
                  <a:off x="1552677" y="503706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246</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D1469757-F553-0DA0-374E-A9B4B9322209}"/>
                    </a:ext>
                  </a:extLst>
                </p:cNvPr>
                <p:cNvSpPr txBox="1"/>
                <p:nvPr/>
              </p:nvSpPr>
              <p:spPr>
                <a:xfrm>
                  <a:off x="1288438" y="4994838"/>
                  <a:ext cx="288000" cy="123111"/>
                </a:xfrm>
                <a:prstGeom prst="rect">
                  <a:avLst/>
                </a:prstGeom>
                <a:noFill/>
              </p:spPr>
              <p:txBody>
                <a:bodyPr wrap="square" lIns="0" tIns="0" rIns="0" bIns="0" rtlCol="0" anchor="b" anchorCtr="0">
                  <a:noAutofit/>
                </a:bodyPr>
                <a:lstStyle/>
                <a:p>
                  <a:pPr algn="ctr" defTabSz="685800" eaLnBrk="1" fontAlgn="auto" hangingPunct="1">
                    <a:lnSpc>
                      <a:spcPct val="90000"/>
                    </a:lnSpc>
                    <a:spcBef>
                      <a:spcPts val="0"/>
                    </a:spcBef>
                    <a:spcAft>
                      <a:spcPts val="0"/>
                    </a:spcAft>
                    <a:defRPr/>
                  </a:pPr>
                  <a:r>
                    <a:rPr lang="en-US" altLang="ja-JP" sz="825">
                      <a:solidFill>
                        <a:srgbClr val="4472C4"/>
                      </a:solidFill>
                      <a:latin typeface="Meiryo UI" panose="020B0604030504040204" pitchFamily="50" charset="-128"/>
                      <a:ea typeface="Meiryo UI" panose="020B0604030504040204" pitchFamily="50" charset="-128"/>
                    </a:rPr>
                    <a:t>585</a:t>
                  </a:r>
                  <a:endParaRPr lang="ja-JP" altLang="en-US" sz="825">
                    <a:solidFill>
                      <a:srgbClr val="4472C4"/>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B1FAABA6-4ABA-DF9B-D9EC-F4F533AD9D2C}"/>
                    </a:ext>
                  </a:extLst>
                </p:cNvPr>
                <p:cNvSpPr txBox="1"/>
                <p:nvPr/>
              </p:nvSpPr>
              <p:spPr>
                <a:xfrm>
                  <a:off x="539312" y="4994838"/>
                  <a:ext cx="689637" cy="123111"/>
                </a:xfrm>
                <a:prstGeom prst="rect">
                  <a:avLst/>
                </a:prstGeom>
                <a:noFill/>
              </p:spPr>
              <p:txBody>
                <a:bodyPr wrap="square" lIns="0" tIns="0" rIns="0" bIns="0" rtlCol="0" anchor="b" anchorCtr="0">
                  <a:noAutofit/>
                </a:bodyPr>
                <a:lstStyle/>
                <a:p>
                  <a:pPr defTabSz="685800" eaLnBrk="1" fontAlgn="auto" hangingPunct="1">
                    <a:lnSpc>
                      <a:spcPct val="90000"/>
                    </a:lnSpc>
                    <a:spcBef>
                      <a:spcPts val="0"/>
                    </a:spcBef>
                    <a:spcAft>
                      <a:spcPts val="0"/>
                    </a:spcAft>
                    <a:defRPr/>
                  </a:pPr>
                  <a:r>
                    <a:rPr lang="en-US" altLang="ja-JP" sz="825" spc="-113">
                      <a:solidFill>
                        <a:srgbClr val="4472C4"/>
                      </a:solidFill>
                      <a:latin typeface="Meiryo UI" panose="020B0604030504040204" pitchFamily="50" charset="-128"/>
                      <a:ea typeface="Meiryo UI" panose="020B0604030504040204" pitchFamily="50" charset="-128"/>
                    </a:rPr>
                    <a:t>N</a:t>
                  </a:r>
                  <a:r>
                    <a:rPr lang="ja-JP" altLang="en-US" sz="825" spc="-113">
                      <a:solidFill>
                        <a:srgbClr val="4472C4"/>
                      </a:solidFill>
                      <a:latin typeface="Meiryo UI" panose="020B0604030504040204" pitchFamily="50" charset="-128"/>
                      <a:ea typeface="Meiryo UI" panose="020B0604030504040204" pitchFamily="50" charset="-128"/>
                    </a:rPr>
                    <a:t>：</a:t>
                  </a:r>
                  <a:r>
                    <a:rPr lang="ja-JP" altLang="en-US" sz="825" spc="-38">
                      <a:solidFill>
                        <a:srgbClr val="4472C4"/>
                      </a:solidFill>
                      <a:latin typeface="Meiryo UI" panose="020B0604030504040204" pitchFamily="50" charset="-128"/>
                      <a:ea typeface="Meiryo UI" panose="020B0604030504040204" pitchFamily="50" charset="-128"/>
                    </a:rPr>
                    <a:t>ベイフォータス</a:t>
                  </a:r>
                  <a:r>
                    <a:rPr lang="en-US" altLang="ja-JP" sz="825" baseline="30000">
                      <a:solidFill>
                        <a:srgbClr val="4472C4"/>
                      </a:solidFill>
                      <a:latin typeface="Meiryo UI" panose="020B0604030504040204" pitchFamily="50" charset="-128"/>
                      <a:ea typeface="Meiryo UI" panose="020B0604030504040204" pitchFamily="50" charset="-128"/>
                    </a:rPr>
                    <a:t>®</a:t>
                  </a:r>
                  <a:r>
                    <a:rPr lang="ja-JP" altLang="en-US" sz="825">
                      <a:solidFill>
                        <a:srgbClr val="4472C4"/>
                      </a:solidFill>
                      <a:latin typeface="Meiryo UI" panose="020B0604030504040204" pitchFamily="50" charset="-128"/>
                      <a:ea typeface="Meiryo UI" panose="020B0604030504040204" pitchFamily="50" charset="-128"/>
                    </a:rPr>
                    <a:t>群</a:t>
                  </a:r>
                </a:p>
              </p:txBody>
            </p:sp>
          </p:grpSp>
          <p:grpSp>
            <p:nvGrpSpPr>
              <p:cNvPr id="25" name="グループ化 24">
                <a:extLst>
                  <a:ext uri="{FF2B5EF4-FFF2-40B4-BE49-F238E27FC236}">
                    <a16:creationId xmlns:a16="http://schemas.microsoft.com/office/drawing/2014/main" id="{FA107436-AC4C-9089-B660-C245943CB244}"/>
                  </a:ext>
                </a:extLst>
              </p:cNvPr>
              <p:cNvGrpSpPr/>
              <p:nvPr/>
            </p:nvGrpSpPr>
            <p:grpSpPr>
              <a:xfrm>
                <a:off x="536932" y="5122737"/>
                <a:ext cx="4063027" cy="123111"/>
                <a:chOff x="536932" y="4966288"/>
                <a:chExt cx="4063027" cy="123111"/>
              </a:xfrm>
            </p:grpSpPr>
            <p:sp>
              <p:nvSpPr>
                <p:cNvPr id="26" name="テキスト ボックス 25">
                  <a:extLst>
                    <a:ext uri="{FF2B5EF4-FFF2-40B4-BE49-F238E27FC236}">
                      <a16:creationId xmlns:a16="http://schemas.microsoft.com/office/drawing/2014/main" id="{79A9A6FC-60FE-F313-9B57-CEB21B628305}"/>
                    </a:ext>
                  </a:extLst>
                </p:cNvPr>
                <p:cNvSpPr txBox="1"/>
                <p:nvPr/>
              </p:nvSpPr>
              <p:spPr>
                <a:xfrm>
                  <a:off x="2565487" y="500851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261</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E5B65524-7265-9FAE-B351-383302370A67}"/>
                    </a:ext>
                  </a:extLst>
                </p:cNvPr>
                <p:cNvSpPr txBox="1"/>
                <p:nvPr/>
              </p:nvSpPr>
              <p:spPr>
                <a:xfrm>
                  <a:off x="4311959" y="500851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255</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32DC06D-495B-85CF-4E7C-5EF21DF24ADC}"/>
                    </a:ext>
                  </a:extLst>
                </p:cNvPr>
                <p:cNvSpPr txBox="1"/>
                <p:nvPr/>
              </p:nvSpPr>
              <p:spPr>
                <a:xfrm>
                  <a:off x="1552676" y="5008516"/>
                  <a:ext cx="288000" cy="80883"/>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114</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C3B48A2D-BEE2-4637-5C98-85AC9B632D8E}"/>
                    </a:ext>
                  </a:extLst>
                </p:cNvPr>
                <p:cNvSpPr txBox="1"/>
                <p:nvPr/>
              </p:nvSpPr>
              <p:spPr>
                <a:xfrm>
                  <a:off x="1288438" y="4966288"/>
                  <a:ext cx="288000" cy="123111"/>
                </a:xfrm>
                <a:prstGeom prst="rect">
                  <a:avLst/>
                </a:prstGeom>
                <a:noFill/>
              </p:spPr>
              <p:txBody>
                <a:bodyPr wrap="square" lIns="0" tIns="0" rIns="0" bIns="0" rtlCol="0" anchor="b" anchorCtr="0">
                  <a:noAutofit/>
                </a:bodyPr>
                <a:lstStyle/>
                <a:p>
                  <a:pPr algn="ctr" defTabSz="685800" eaLnBrk="1" fontAlgn="auto" hangingPunct="1">
                    <a:lnSpc>
                      <a:spcPct val="90000"/>
                    </a:lnSpc>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289</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1B393963-77E9-8E4D-8AE8-35F534AB5983}"/>
                    </a:ext>
                  </a:extLst>
                </p:cNvPr>
                <p:cNvSpPr txBox="1"/>
                <p:nvPr/>
              </p:nvSpPr>
              <p:spPr>
                <a:xfrm>
                  <a:off x="536932" y="4966288"/>
                  <a:ext cx="689637" cy="123111"/>
                </a:xfrm>
                <a:prstGeom prst="rect">
                  <a:avLst/>
                </a:prstGeom>
                <a:noFill/>
              </p:spPr>
              <p:txBody>
                <a:bodyPr wrap="square" lIns="0" tIns="0" rIns="0" bIns="0" rtlCol="0" anchor="b" anchorCtr="0">
                  <a:noAutofit/>
                </a:bodyPr>
                <a:lstStyle/>
                <a:p>
                  <a:pPr defTabSz="685800" eaLnBrk="1" fontAlgn="auto" hangingPunct="1">
                    <a:lnSpc>
                      <a:spcPct val="90000"/>
                    </a:lnSpc>
                    <a:spcBef>
                      <a:spcPts val="0"/>
                    </a:spcBef>
                    <a:spcAft>
                      <a:spcPts val="0"/>
                    </a:spcAft>
                    <a:defRPr/>
                  </a:pPr>
                  <a:r>
                    <a:rPr lang="en-US" altLang="ja-JP" sz="825" spc="-113">
                      <a:solidFill>
                        <a:prstClr val="black"/>
                      </a:solidFill>
                      <a:latin typeface="Meiryo UI" panose="020B0604030504040204" pitchFamily="50" charset="-128"/>
                      <a:ea typeface="Meiryo UI" panose="020B0604030504040204" pitchFamily="50" charset="-128"/>
                    </a:rPr>
                    <a:t>N</a:t>
                  </a:r>
                  <a:r>
                    <a:rPr lang="ja-JP" altLang="en-US" sz="825" spc="-113">
                      <a:solidFill>
                        <a:prstClr val="black"/>
                      </a:solidFill>
                      <a:latin typeface="Meiryo UI" panose="020B0604030504040204" pitchFamily="50" charset="-128"/>
                      <a:ea typeface="Meiryo UI" panose="020B0604030504040204" pitchFamily="50" charset="-128"/>
                    </a:rPr>
                    <a:t>：</a:t>
                  </a:r>
                  <a:r>
                    <a:rPr lang="ja-JP" altLang="en-US" sz="825">
                      <a:solidFill>
                        <a:prstClr val="black"/>
                      </a:solidFill>
                      <a:latin typeface="Meiryo UI" panose="020B0604030504040204" pitchFamily="50" charset="-128"/>
                      <a:ea typeface="Meiryo UI" panose="020B0604030504040204" pitchFamily="50" charset="-128"/>
                    </a:rPr>
                    <a:t>パリビズマブ群</a:t>
                  </a:r>
                </a:p>
              </p:txBody>
            </p:sp>
          </p:grpSp>
        </p:grpSp>
        <p:grpSp>
          <p:nvGrpSpPr>
            <p:cNvPr id="15" name="グループ化 14">
              <a:extLst>
                <a:ext uri="{FF2B5EF4-FFF2-40B4-BE49-F238E27FC236}">
                  <a16:creationId xmlns:a16="http://schemas.microsoft.com/office/drawing/2014/main" id="{126FD536-E074-25E6-CE3E-E98339C1723C}"/>
                </a:ext>
              </a:extLst>
            </p:cNvPr>
            <p:cNvGrpSpPr>
              <a:grpSpLocks noChangeAspect="1"/>
            </p:cNvGrpSpPr>
            <p:nvPr/>
          </p:nvGrpSpPr>
          <p:grpSpPr>
            <a:xfrm>
              <a:off x="7392892" y="2305541"/>
              <a:ext cx="1431749" cy="457687"/>
              <a:chOff x="3178067" y="2999107"/>
              <a:chExt cx="911489" cy="291377"/>
            </a:xfrm>
          </p:grpSpPr>
          <p:sp>
            <p:nvSpPr>
              <p:cNvPr id="18" name="正方形/長方形 17">
                <a:extLst>
                  <a:ext uri="{FF2B5EF4-FFF2-40B4-BE49-F238E27FC236}">
                    <a16:creationId xmlns:a16="http://schemas.microsoft.com/office/drawing/2014/main" id="{F19FB4BF-6BF7-15A8-A5E3-495DEA43DB10}"/>
                  </a:ext>
                </a:extLst>
              </p:cNvPr>
              <p:cNvSpPr/>
              <p:nvPr/>
            </p:nvSpPr>
            <p:spPr>
              <a:xfrm>
                <a:off x="3178067" y="2999107"/>
                <a:ext cx="725127" cy="2913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ja-JP" altLang="en-US" sz="675">
                  <a:solidFill>
                    <a:prstClr val="white"/>
                  </a:solidFill>
                  <a:latin typeface="Times New Roman"/>
                  <a:ea typeface="Meiryo UI" panose="020B0604030504040204" pitchFamily="50" charset="-128"/>
                </a:endParaRPr>
              </a:p>
            </p:txBody>
          </p:sp>
          <p:grpSp>
            <p:nvGrpSpPr>
              <p:cNvPr id="19" name="グループ化 18">
                <a:extLst>
                  <a:ext uri="{FF2B5EF4-FFF2-40B4-BE49-F238E27FC236}">
                    <a16:creationId xmlns:a16="http://schemas.microsoft.com/office/drawing/2014/main" id="{C1365499-8F17-36D0-FBE3-29B77A40F900}"/>
                  </a:ext>
                </a:extLst>
              </p:cNvPr>
              <p:cNvGrpSpPr/>
              <p:nvPr/>
            </p:nvGrpSpPr>
            <p:grpSpPr>
              <a:xfrm>
                <a:off x="3232152" y="3034116"/>
                <a:ext cx="857404" cy="210982"/>
                <a:chOff x="6106468" y="3155348"/>
                <a:chExt cx="1129812" cy="278016"/>
              </a:xfrm>
            </p:grpSpPr>
            <p:sp>
              <p:nvSpPr>
                <p:cNvPr id="20" name="テキスト ボックス 19">
                  <a:extLst>
                    <a:ext uri="{FF2B5EF4-FFF2-40B4-BE49-F238E27FC236}">
                      <a16:creationId xmlns:a16="http://schemas.microsoft.com/office/drawing/2014/main" id="{324BE0FC-8E98-0E5A-A7B6-CD15DD9EA5B2}"/>
                    </a:ext>
                  </a:extLst>
                </p:cNvPr>
                <p:cNvSpPr txBox="1"/>
                <p:nvPr/>
              </p:nvSpPr>
              <p:spPr>
                <a:xfrm>
                  <a:off x="6281856" y="3155348"/>
                  <a:ext cx="954424" cy="116060"/>
                </a:xfrm>
                <a:prstGeom prst="rect">
                  <a:avLst/>
                </a:prstGeom>
                <a:noFill/>
              </p:spPr>
              <p:txBody>
                <a:bodyPr wrap="square" lIns="0" tIns="0" rIns="0" bIns="0" rtlCol="0" anchor="ctr" anchorCtr="0">
                  <a:noAutofit/>
                </a:bodyPr>
                <a:lstStyle/>
                <a:p>
                  <a:pPr defTabSz="685800" eaLnBrk="1" fontAlgn="auto" hangingPunct="1">
                    <a:spcBef>
                      <a:spcPts val="0"/>
                    </a:spcBef>
                    <a:spcAft>
                      <a:spcPts val="0"/>
                    </a:spcAft>
                    <a:defRPr/>
                  </a:pPr>
                  <a:r>
                    <a:rPr lang="ja-JP" altLang="en-US" sz="675" dirty="0">
                      <a:solidFill>
                        <a:prstClr val="black"/>
                      </a:solidFill>
                      <a:latin typeface="Meiryo UI" panose="020B0604030504040204" pitchFamily="50" charset="-128"/>
                      <a:ea typeface="Meiryo UI" panose="020B0604030504040204" pitchFamily="50" charset="-128"/>
                    </a:rPr>
                    <a:t>ニルセマブ群</a:t>
                  </a:r>
                </a:p>
              </p:txBody>
            </p:sp>
            <p:sp>
              <p:nvSpPr>
                <p:cNvPr id="21" name="Freeform 144">
                  <a:extLst>
                    <a:ext uri="{FF2B5EF4-FFF2-40B4-BE49-F238E27FC236}">
                      <a16:creationId xmlns:a16="http://schemas.microsoft.com/office/drawing/2014/main" id="{B30DD9C2-382E-D257-537A-159DB796C98C}"/>
                    </a:ext>
                  </a:extLst>
                </p:cNvPr>
                <p:cNvSpPr>
                  <a:spLocks/>
                </p:cNvSpPr>
                <p:nvPr/>
              </p:nvSpPr>
              <p:spPr bwMode="auto">
                <a:xfrm>
                  <a:off x="6106468" y="3159952"/>
                  <a:ext cx="124044" cy="121809"/>
                </a:xfrm>
                <a:custGeom>
                  <a:avLst/>
                  <a:gdLst>
                    <a:gd name="T0" fmla="*/ 0 w 111"/>
                    <a:gd name="T1" fmla="*/ 53 h 109"/>
                    <a:gd name="T2" fmla="*/ 55 w 111"/>
                    <a:gd name="T3" fmla="*/ 0 h 109"/>
                    <a:gd name="T4" fmla="*/ 111 w 111"/>
                    <a:gd name="T5" fmla="*/ 53 h 109"/>
                    <a:gd name="T6" fmla="*/ 55 w 111"/>
                    <a:gd name="T7" fmla="*/ 109 h 109"/>
                    <a:gd name="T8" fmla="*/ 0 w 111"/>
                    <a:gd name="T9" fmla="*/ 53 h 109"/>
                  </a:gdLst>
                  <a:ahLst/>
                  <a:cxnLst>
                    <a:cxn ang="0">
                      <a:pos x="T0" y="T1"/>
                    </a:cxn>
                    <a:cxn ang="0">
                      <a:pos x="T2" y="T3"/>
                    </a:cxn>
                    <a:cxn ang="0">
                      <a:pos x="T4" y="T5"/>
                    </a:cxn>
                    <a:cxn ang="0">
                      <a:pos x="T6" y="T7"/>
                    </a:cxn>
                    <a:cxn ang="0">
                      <a:pos x="T8" y="T9"/>
                    </a:cxn>
                  </a:cxnLst>
                  <a:rect l="0" t="0" r="r" b="b"/>
                  <a:pathLst>
                    <a:path w="111" h="109">
                      <a:moveTo>
                        <a:pt x="0" y="53"/>
                      </a:moveTo>
                      <a:lnTo>
                        <a:pt x="55" y="0"/>
                      </a:lnTo>
                      <a:lnTo>
                        <a:pt x="111" y="53"/>
                      </a:lnTo>
                      <a:lnTo>
                        <a:pt x="55" y="109"/>
                      </a:lnTo>
                      <a:lnTo>
                        <a:pt x="0" y="5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488">
                    <a:solidFill>
                      <a:prstClr val="black"/>
                    </a:solidFill>
                    <a:latin typeface="Times New Roman"/>
                    <a:ea typeface="Meiryo UI" panose="020B0604030504040204" pitchFamily="50" charset="-128"/>
                  </a:endParaRPr>
                </a:p>
              </p:txBody>
            </p:sp>
            <p:sp>
              <p:nvSpPr>
                <p:cNvPr id="22" name="Rectangle 145">
                  <a:extLst>
                    <a:ext uri="{FF2B5EF4-FFF2-40B4-BE49-F238E27FC236}">
                      <a16:creationId xmlns:a16="http://schemas.microsoft.com/office/drawing/2014/main" id="{8DDBBF00-FAA0-32B9-77C8-C669C060A00B}"/>
                    </a:ext>
                  </a:extLst>
                </p:cNvPr>
                <p:cNvSpPr>
                  <a:spLocks noChangeArrowheads="1"/>
                </p:cNvSpPr>
                <p:nvPr/>
              </p:nvSpPr>
              <p:spPr bwMode="auto">
                <a:xfrm>
                  <a:off x="6123790" y="3330827"/>
                  <a:ext cx="89401" cy="86049"/>
                </a:xfrm>
                <a:prstGeom prst="rect">
                  <a:avLst/>
                </a:pr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488">
                    <a:solidFill>
                      <a:prstClr val="black"/>
                    </a:solidFill>
                    <a:latin typeface="Times New Roman"/>
                    <a:ea typeface="Meiryo UI" panose="020B0604030504040204" pitchFamily="50" charset="-128"/>
                  </a:endParaRPr>
                </a:p>
              </p:txBody>
            </p:sp>
            <p:sp>
              <p:nvSpPr>
                <p:cNvPr id="23" name="テキスト ボックス 22">
                  <a:extLst>
                    <a:ext uri="{FF2B5EF4-FFF2-40B4-BE49-F238E27FC236}">
                      <a16:creationId xmlns:a16="http://schemas.microsoft.com/office/drawing/2014/main" id="{DD7A7943-0A83-2FC0-5883-1BEEBF241060}"/>
                    </a:ext>
                  </a:extLst>
                </p:cNvPr>
                <p:cNvSpPr txBox="1"/>
                <p:nvPr/>
              </p:nvSpPr>
              <p:spPr>
                <a:xfrm>
                  <a:off x="6281856" y="3317304"/>
                  <a:ext cx="954424" cy="116060"/>
                </a:xfrm>
                <a:prstGeom prst="rect">
                  <a:avLst/>
                </a:prstGeom>
                <a:noFill/>
              </p:spPr>
              <p:txBody>
                <a:bodyPr wrap="square" lIns="0" tIns="0" rIns="0" bIns="0" rtlCol="0" anchor="ctr" anchorCtr="0">
                  <a:noAutofit/>
                </a:bodyPr>
                <a:lstStyle/>
                <a:p>
                  <a:pPr defTabSz="685800" eaLnBrk="1" fontAlgn="auto" hangingPunct="1">
                    <a:spcBef>
                      <a:spcPts val="0"/>
                    </a:spcBef>
                    <a:spcAft>
                      <a:spcPts val="0"/>
                    </a:spcAft>
                    <a:defRPr/>
                  </a:pPr>
                  <a:r>
                    <a:rPr lang="ja-JP" altLang="en-US" sz="675" dirty="0">
                      <a:solidFill>
                        <a:prstClr val="black"/>
                      </a:solidFill>
                      <a:latin typeface="Meiryo UI" panose="020B0604030504040204" pitchFamily="50" charset="-128"/>
                      <a:ea typeface="Meiryo UI" panose="020B0604030504040204" pitchFamily="50" charset="-128"/>
                    </a:rPr>
                    <a:t>パリビズマブ群</a:t>
                  </a:r>
                </a:p>
              </p:txBody>
            </p:sp>
          </p:grpSp>
        </p:grpSp>
        <p:sp>
          <p:nvSpPr>
            <p:cNvPr id="16" name="テキスト ボックス 15">
              <a:extLst>
                <a:ext uri="{FF2B5EF4-FFF2-40B4-BE49-F238E27FC236}">
                  <a16:creationId xmlns:a16="http://schemas.microsoft.com/office/drawing/2014/main" id="{280C46C1-00EE-E705-3C2C-51FC775E485F}"/>
                </a:ext>
              </a:extLst>
            </p:cNvPr>
            <p:cNvSpPr txBox="1"/>
            <p:nvPr/>
          </p:nvSpPr>
          <p:spPr>
            <a:xfrm>
              <a:off x="252000" y="2012478"/>
              <a:ext cx="1195800" cy="214558"/>
            </a:xfrm>
            <a:prstGeom prst="rect">
              <a:avLst/>
            </a:prstGeom>
            <a:noFill/>
          </p:spPr>
          <p:txBody>
            <a:bodyPr vert="horz" wrap="square" lIns="0" tIns="0" rIns="0" bIns="0" rtlCol="0">
              <a:noAutofit/>
            </a:bodyPr>
            <a:lstStyle/>
            <a:p>
              <a:pPr defTabSz="685800" eaLnBrk="1" fontAlgn="auto" hangingPunct="1">
                <a:spcBef>
                  <a:spcPts val="0"/>
                </a:spcBef>
                <a:spcAft>
                  <a:spcPts val="0"/>
                </a:spcAft>
                <a:defRPr/>
              </a:pPr>
              <a:r>
                <a:rPr lang="ja-JP" altLang="en-US" sz="900" b="1" dirty="0">
                  <a:solidFill>
                    <a:prstClr val="black"/>
                  </a:solidFill>
                  <a:latin typeface="Meiryo UI" panose="020B0604030504040204" pitchFamily="50" charset="-128"/>
                  <a:ea typeface="Meiryo UI" panose="020B0604030504040204" pitchFamily="50" charset="-128"/>
                </a:rPr>
                <a:t>生後初回シーズン</a:t>
              </a:r>
            </a:p>
          </p:txBody>
        </p:sp>
        <p:sp>
          <p:nvSpPr>
            <p:cNvPr id="17" name="テキスト ボックス 16">
              <a:extLst>
                <a:ext uri="{FF2B5EF4-FFF2-40B4-BE49-F238E27FC236}">
                  <a16:creationId xmlns:a16="http://schemas.microsoft.com/office/drawing/2014/main" id="{55F1B112-617B-171B-9B61-EADE346CC92B}"/>
                </a:ext>
              </a:extLst>
            </p:cNvPr>
            <p:cNvSpPr txBox="1"/>
            <p:nvPr/>
          </p:nvSpPr>
          <p:spPr>
            <a:xfrm>
              <a:off x="7764241" y="4474647"/>
              <a:ext cx="824869" cy="257377"/>
            </a:xfrm>
            <a:prstGeom prst="rect">
              <a:avLst/>
            </a:prstGeom>
            <a:noFill/>
          </p:spPr>
          <p:txBody>
            <a:bodyPr wrap="square" lIns="0" tIns="0" rIns="0" bIns="0" rtlCol="0" anchor="b" anchorCtr="0">
              <a:noAutofit/>
            </a:bodyPr>
            <a:lstStyle/>
            <a:p>
              <a:pPr algn="r" defTabSz="685800" eaLnBrk="1" fontAlgn="auto" hangingPunct="1">
                <a:spcBef>
                  <a:spcPts val="0"/>
                </a:spcBef>
                <a:spcAft>
                  <a:spcPts val="0"/>
                </a:spcAft>
                <a:defRPr/>
              </a:pPr>
              <a:r>
                <a:rPr lang="zh-TW" altLang="en-US" sz="825">
                  <a:solidFill>
                    <a:prstClr val="black"/>
                  </a:solidFill>
                  <a:latin typeface="Meiryo UI" panose="020B0604030504040204" pitchFamily="50" charset="-128"/>
                  <a:ea typeface="Meiryo UI" panose="020B0604030504040204" pitchFamily="50" charset="-128"/>
                </a:rPr>
                <a:t>定量下限</a:t>
              </a:r>
              <a:endParaRPr lang="ja-JP" altLang="en-US" sz="825">
                <a:solidFill>
                  <a:prstClr val="black"/>
                </a:solidFill>
                <a:latin typeface="Meiryo UI" panose="020B0604030504040204" pitchFamily="50" charset="-128"/>
                <a:ea typeface="Meiryo UI" panose="020B0604030504040204" pitchFamily="50" charset="-128"/>
              </a:endParaRPr>
            </a:p>
          </p:txBody>
        </p:sp>
      </p:grpSp>
      <p:sp>
        <p:nvSpPr>
          <p:cNvPr id="102" name="テキスト プレースホルダー 16">
            <a:extLst>
              <a:ext uri="{FF2B5EF4-FFF2-40B4-BE49-F238E27FC236}">
                <a16:creationId xmlns:a16="http://schemas.microsoft.com/office/drawing/2014/main" id="{EFD27730-6DE6-5E1B-05B1-28CE7109A1FE}"/>
              </a:ext>
            </a:extLst>
          </p:cNvPr>
          <p:cNvSpPr txBox="1">
            <a:spLocks/>
          </p:cNvSpPr>
          <p:nvPr/>
        </p:nvSpPr>
        <p:spPr>
          <a:xfrm>
            <a:off x="6497323" y="5726906"/>
            <a:ext cx="2473946" cy="173613"/>
          </a:xfrm>
          <a:prstGeom prst="rect">
            <a:avLst/>
          </a:prstGeom>
        </p:spPr>
        <p:txBody>
          <a:bodyPr vert="horz" lIns="0" tIns="0" rIns="0" bIns="0" rtlCol="0" anchor="b" anchorCtr="0">
            <a:noAutofit/>
          </a:bodyPr>
          <a:lstStyle>
            <a:defPPr>
              <a:defRPr lang="en-US"/>
            </a:defPPr>
            <a:lvl1pPr indent="0" algn="r" defTabSz="914400">
              <a:lnSpc>
                <a:spcPct val="100000"/>
              </a:lnSpc>
              <a:spcBef>
                <a:spcPts val="0"/>
              </a:spcBef>
              <a:buFontTx/>
              <a:buNone/>
              <a:defRPr kumimoji="1" sz="900">
                <a:latin typeface="Meiryo UI" panose="020B0604030504040204" pitchFamily="50" charset="-128"/>
                <a:ea typeface="Meiryo UI" panose="020B0604030504040204" pitchFamily="50" charset="-128"/>
              </a:defRPr>
            </a:lvl1pPr>
            <a:lvl2pPr indent="0" defTabSz="914400">
              <a:lnSpc>
                <a:spcPct val="90000"/>
              </a:lnSpc>
              <a:spcBef>
                <a:spcPts val="500"/>
              </a:spcBef>
              <a:buFontTx/>
              <a:buNone/>
              <a:defRPr kumimoji="1" sz="700">
                <a:ea typeface="メイリオ" panose="020B0604030504040204" pitchFamily="50" charset="-128"/>
              </a:defRPr>
            </a:lvl2pPr>
            <a:lvl3pPr indent="0" defTabSz="914400">
              <a:lnSpc>
                <a:spcPct val="90000"/>
              </a:lnSpc>
              <a:spcBef>
                <a:spcPts val="500"/>
              </a:spcBef>
              <a:buFontTx/>
              <a:buNone/>
              <a:defRPr kumimoji="1" sz="700">
                <a:ea typeface="メイリオ" panose="020B0604030504040204" pitchFamily="50" charset="-128"/>
              </a:defRPr>
            </a:lvl3pPr>
            <a:lvl4pPr indent="0" defTabSz="914400">
              <a:lnSpc>
                <a:spcPct val="90000"/>
              </a:lnSpc>
              <a:spcBef>
                <a:spcPts val="500"/>
              </a:spcBef>
              <a:buFontTx/>
              <a:buNone/>
              <a:defRPr kumimoji="1" sz="700">
                <a:ea typeface="メイリオ" panose="020B0604030504040204" pitchFamily="50" charset="-128"/>
              </a:defRPr>
            </a:lvl4pPr>
            <a:lvl5pPr indent="0" defTabSz="914400">
              <a:lnSpc>
                <a:spcPct val="90000"/>
              </a:lnSpc>
              <a:spcBef>
                <a:spcPts val="500"/>
              </a:spcBef>
              <a:buFontTx/>
              <a:buNone/>
              <a:defRPr kumimoji="1" sz="700">
                <a:ea typeface="メイリオ" panose="020B0604030504040204" pitchFamily="50" charset="-128"/>
              </a:defRPr>
            </a:lvl5pPr>
            <a:lvl6pPr marL="2514600" indent="-228600" defTabSz="914400">
              <a:lnSpc>
                <a:spcPct val="90000"/>
              </a:lnSpc>
              <a:spcBef>
                <a:spcPts val="500"/>
              </a:spcBef>
              <a:buFont typeface="Arial" panose="020B0604020202020204" pitchFamily="34" charset="0"/>
              <a:buChar char="•"/>
              <a:defRPr kumimoji="1"/>
            </a:lvl6pPr>
            <a:lvl7pPr marL="2971800" indent="-228600" defTabSz="914400">
              <a:lnSpc>
                <a:spcPct val="90000"/>
              </a:lnSpc>
              <a:spcBef>
                <a:spcPts val="500"/>
              </a:spcBef>
              <a:buFont typeface="Arial" panose="020B0604020202020204" pitchFamily="34" charset="0"/>
              <a:buChar char="•"/>
              <a:defRPr kumimoji="1"/>
            </a:lvl7pPr>
            <a:lvl8pPr marL="3429000" indent="-228600" defTabSz="914400">
              <a:lnSpc>
                <a:spcPct val="90000"/>
              </a:lnSpc>
              <a:spcBef>
                <a:spcPts val="500"/>
              </a:spcBef>
              <a:buFont typeface="Arial" panose="020B0604020202020204" pitchFamily="34" charset="0"/>
              <a:buChar char="•"/>
              <a:defRPr kumimoji="1"/>
            </a:lvl8pPr>
            <a:lvl9pPr marL="3886200" indent="-228600" defTabSz="914400">
              <a:lnSpc>
                <a:spcPct val="90000"/>
              </a:lnSpc>
              <a:spcBef>
                <a:spcPts val="500"/>
              </a:spcBef>
              <a:buFont typeface="Arial" panose="020B0604020202020204" pitchFamily="34" charset="0"/>
              <a:buChar char="•"/>
              <a:defRPr kumimoji="1"/>
            </a:lvl9pPr>
          </a:lstStyle>
          <a:p>
            <a:pPr defTabSz="685800" eaLnBrk="1" fontAlgn="auto" hangingPunct="1">
              <a:spcAft>
                <a:spcPts val="0"/>
              </a:spcAft>
              <a:defRPr/>
            </a:pPr>
            <a:endParaRPr lang="ja-JP" altLang="ja-JP" dirty="0">
              <a:solidFill>
                <a:prstClr val="black"/>
              </a:solidFill>
            </a:endParaRPr>
          </a:p>
        </p:txBody>
      </p:sp>
      <p:sp>
        <p:nvSpPr>
          <p:cNvPr id="3" name="テキスト ボックス 2">
            <a:extLst>
              <a:ext uri="{FF2B5EF4-FFF2-40B4-BE49-F238E27FC236}">
                <a16:creationId xmlns:a16="http://schemas.microsoft.com/office/drawing/2014/main" id="{81214675-7B24-EB24-C8CC-C76F94AEA5C1}"/>
              </a:ext>
            </a:extLst>
          </p:cNvPr>
          <p:cNvSpPr txBox="1"/>
          <p:nvPr/>
        </p:nvSpPr>
        <p:spPr>
          <a:xfrm>
            <a:off x="1389567" y="290279"/>
            <a:ext cx="5849678" cy="523220"/>
          </a:xfrm>
          <a:prstGeom prst="rect">
            <a:avLst/>
          </a:prstGeom>
          <a:noFill/>
        </p:spPr>
        <p:txBody>
          <a:bodyPr wrap="none" rtlCol="0">
            <a:spAutoFit/>
          </a:bodyPr>
          <a:lstStyle/>
          <a:p>
            <a:r>
              <a:rPr kumimoji="1" lang="ja-JP" altLang="en-US" dirty="0"/>
              <a:t>抗</a:t>
            </a:r>
            <a:r>
              <a:rPr kumimoji="1" lang="en-US" altLang="ja-JP" dirty="0"/>
              <a:t>RSV</a:t>
            </a:r>
            <a:r>
              <a:rPr kumimoji="1" lang="ja-JP" altLang="en-US" dirty="0"/>
              <a:t>抗体薬投与後の中和活性推移</a:t>
            </a:r>
          </a:p>
        </p:txBody>
      </p:sp>
      <p:sp>
        <p:nvSpPr>
          <p:cNvPr id="4" name="テキスト ボックス 3">
            <a:extLst>
              <a:ext uri="{FF2B5EF4-FFF2-40B4-BE49-F238E27FC236}">
                <a16:creationId xmlns:a16="http://schemas.microsoft.com/office/drawing/2014/main" id="{3DE79C8B-6CFE-08D9-5978-2A12B6016AB6}"/>
              </a:ext>
            </a:extLst>
          </p:cNvPr>
          <p:cNvSpPr txBox="1"/>
          <p:nvPr/>
        </p:nvSpPr>
        <p:spPr>
          <a:xfrm>
            <a:off x="2744495" y="6414533"/>
            <a:ext cx="4092787" cy="430887"/>
          </a:xfrm>
          <a:prstGeom prst="rect">
            <a:avLst/>
          </a:prstGeom>
          <a:noFill/>
        </p:spPr>
        <p:txBody>
          <a:bodyPr wrap="none" rtlCol="0">
            <a:spAutoFit/>
          </a:bodyPr>
          <a:lstStyle/>
          <a:p>
            <a:endParaRPr kumimoji="1" lang="en-US" altLang="ja-JP" sz="1100" dirty="0"/>
          </a:p>
          <a:p>
            <a:r>
              <a:rPr kumimoji="1" lang="ja-JP" altLang="en-US" sz="1100" dirty="0"/>
              <a:t>国際共同第</a:t>
            </a:r>
            <a:r>
              <a:rPr kumimoji="1" lang="en-US" altLang="ja-JP" sz="1100" dirty="0"/>
              <a:t>Ⅱ</a:t>
            </a:r>
            <a:r>
              <a:rPr kumimoji="1" lang="ja-JP" altLang="en-US" sz="1100" dirty="0"/>
              <a:t>／</a:t>
            </a:r>
            <a:r>
              <a:rPr kumimoji="1" lang="en-US" altLang="ja-JP" sz="1100" dirty="0"/>
              <a:t>Ⅲ</a:t>
            </a:r>
            <a:r>
              <a:rPr kumimoji="1" lang="ja-JP" altLang="en-US" sz="1100" dirty="0"/>
              <a:t>相試験</a:t>
            </a:r>
            <a:r>
              <a:rPr kumimoji="1" lang="en-US" altLang="ja-JP" sz="1100" dirty="0"/>
              <a:t>(D5290C00005</a:t>
            </a:r>
            <a:r>
              <a:rPr kumimoji="1" lang="ja-JP" altLang="en-US" sz="1100" dirty="0"/>
              <a:t>試験</a:t>
            </a:r>
            <a:r>
              <a:rPr kumimoji="1" lang="en-US" altLang="ja-JP" sz="1100" dirty="0"/>
              <a:t>)</a:t>
            </a:r>
            <a:r>
              <a:rPr kumimoji="1" lang="ja-JP" altLang="en-US" sz="1100" dirty="0"/>
              <a:t>（承認時評価資料）</a:t>
            </a:r>
          </a:p>
        </p:txBody>
      </p:sp>
    </p:spTree>
    <p:extLst>
      <p:ext uri="{BB962C8B-B14F-4D97-AF65-F5344CB8AC3E}">
        <p14:creationId xmlns:p14="http://schemas.microsoft.com/office/powerpoint/2010/main" val="291596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6A0777-0863-7A4E-EFF6-ADCAD6E52993}"/>
              </a:ext>
            </a:extLst>
          </p:cNvPr>
          <p:cNvSpPr>
            <a:spLocks noGrp="1"/>
          </p:cNvSpPr>
          <p:nvPr>
            <p:ph type="title"/>
          </p:nvPr>
        </p:nvSpPr>
        <p:spPr>
          <a:xfrm>
            <a:off x="1442573" y="1153652"/>
            <a:ext cx="8113496" cy="994172"/>
          </a:xfrm>
        </p:spPr>
        <p:txBody>
          <a:bodyPr>
            <a:noAutofit/>
          </a:bodyPr>
          <a:lstStyle/>
          <a:p>
            <a:r>
              <a:rPr lang="en-US" altLang="ja-JP" sz="2700" dirty="0">
                <a:solidFill>
                  <a:srgbClr val="002060"/>
                </a:solidFill>
                <a:latin typeface="HGPｺﾞｼｯｸE" panose="020B0900000000000000" pitchFamily="50" charset="-128"/>
                <a:ea typeface="HGPｺﾞｼｯｸE" panose="020B0900000000000000" pitchFamily="50" charset="-128"/>
                <a:cs typeface="+mn-cs"/>
              </a:rPr>
              <a:t>MELODY</a:t>
            </a:r>
            <a:r>
              <a:rPr lang="ja-JP" altLang="en-US" sz="2700" dirty="0">
                <a:solidFill>
                  <a:srgbClr val="002060"/>
                </a:solidFill>
                <a:latin typeface="HGPｺﾞｼｯｸE" panose="020B0900000000000000" pitchFamily="50" charset="-128"/>
                <a:ea typeface="HGPｺﾞｼｯｸE" panose="020B0900000000000000" pitchFamily="50" charset="-128"/>
                <a:cs typeface="+mn-cs"/>
              </a:rPr>
              <a:t>試験（国際共同第</a:t>
            </a:r>
            <a:r>
              <a:rPr lang="en-US" altLang="ja-JP" sz="2700" dirty="0">
                <a:solidFill>
                  <a:srgbClr val="002060"/>
                </a:solidFill>
                <a:latin typeface="HGPｺﾞｼｯｸE" panose="020B0900000000000000" pitchFamily="50" charset="-128"/>
                <a:ea typeface="HGPｺﾞｼｯｸE" panose="020B0900000000000000" pitchFamily="50" charset="-128"/>
                <a:cs typeface="+mn-cs"/>
              </a:rPr>
              <a:t>Ⅲ</a:t>
            </a:r>
            <a:r>
              <a:rPr lang="ja-JP" altLang="en-US" sz="2700" dirty="0">
                <a:solidFill>
                  <a:srgbClr val="002060"/>
                </a:solidFill>
                <a:latin typeface="HGPｺﾞｼｯｸE" panose="020B0900000000000000" pitchFamily="50" charset="-128"/>
                <a:ea typeface="HGPｺﾞｼｯｸE" panose="020B0900000000000000" pitchFamily="50" charset="-128"/>
                <a:cs typeface="+mn-cs"/>
              </a:rPr>
              <a:t>相試験）</a:t>
            </a:r>
            <a:br>
              <a:rPr lang="ja-JP" altLang="en-US" sz="2700" dirty="0">
                <a:solidFill>
                  <a:srgbClr val="002060"/>
                </a:solidFill>
                <a:latin typeface="HGPｺﾞｼｯｸE" panose="020B0900000000000000" pitchFamily="50" charset="-128"/>
                <a:ea typeface="HGPｺﾞｼｯｸE" panose="020B0900000000000000" pitchFamily="50" charset="-128"/>
                <a:cs typeface="+mn-cs"/>
              </a:rPr>
            </a:br>
            <a:r>
              <a:rPr lang="ja-JP" altLang="en-US" sz="2100" b="1" dirty="0">
                <a:solidFill>
                  <a:schemeClr val="accent1">
                    <a:lumMod val="50000"/>
                  </a:schemeClr>
                </a:solidFill>
                <a:latin typeface="Times New Roman"/>
                <a:ea typeface="ＭＳ Ｐゴシック"/>
                <a:cs typeface="+mn-cs"/>
              </a:rPr>
              <a:t>（南アフリカ</a:t>
            </a:r>
            <a:r>
              <a:rPr lang="en-US" altLang="ja-JP" sz="2100" b="1" baseline="30000" dirty="0">
                <a:solidFill>
                  <a:schemeClr val="accent1">
                    <a:lumMod val="50000"/>
                  </a:schemeClr>
                </a:solidFill>
                <a:latin typeface="Times New Roman"/>
                <a:ea typeface="ＭＳ Ｐゴシック"/>
                <a:cs typeface="+mn-cs"/>
              </a:rPr>
              <a:t>※</a:t>
            </a:r>
            <a:r>
              <a:rPr lang="ja-JP" altLang="en-US" sz="2100" b="1" dirty="0">
                <a:solidFill>
                  <a:schemeClr val="accent1">
                    <a:lumMod val="50000"/>
                  </a:schemeClr>
                </a:solidFill>
                <a:latin typeface="Times New Roman"/>
                <a:ea typeface="ＭＳ Ｐゴシック"/>
                <a:cs typeface="+mn-cs"/>
              </a:rPr>
              <a:t>）</a:t>
            </a:r>
            <a:r>
              <a:rPr lang="zh-TW" altLang="en-US" sz="2100" b="1" dirty="0">
                <a:solidFill>
                  <a:schemeClr val="accent1">
                    <a:lumMod val="50000"/>
                  </a:schemeClr>
                </a:solidFill>
                <a:latin typeface="Times New Roman"/>
                <a:ea typeface="ＭＳ Ｐゴシック"/>
                <a:cs typeface="+mn-cs"/>
              </a:rPr>
              <a:t>［</a:t>
            </a:r>
            <a:r>
              <a:rPr lang="ja-JP" altLang="en-US" sz="2100" b="1" dirty="0">
                <a:solidFill>
                  <a:schemeClr val="accent1">
                    <a:lumMod val="50000"/>
                  </a:schemeClr>
                </a:solidFill>
                <a:latin typeface="Times New Roman"/>
                <a:ea typeface="ＭＳ Ｐゴシック"/>
                <a:cs typeface="+mn-cs"/>
              </a:rPr>
              <a:t>探索的</a:t>
            </a:r>
            <a:r>
              <a:rPr lang="zh-TW" altLang="en-US" sz="2100" b="1" dirty="0">
                <a:solidFill>
                  <a:schemeClr val="accent1">
                    <a:lumMod val="50000"/>
                  </a:schemeClr>
                </a:solidFill>
                <a:latin typeface="Times New Roman"/>
                <a:ea typeface="ＭＳ Ｐゴシック"/>
                <a:cs typeface="+mn-cs"/>
              </a:rPr>
              <a:t>評価項目</a:t>
            </a:r>
            <a:r>
              <a:rPr lang="ja-JP" altLang="en-US" sz="2100" b="1" dirty="0">
                <a:solidFill>
                  <a:schemeClr val="accent1">
                    <a:lumMod val="50000"/>
                  </a:schemeClr>
                </a:solidFill>
                <a:latin typeface="Times New Roman"/>
                <a:ea typeface="ＭＳ Ｐゴシック"/>
                <a:cs typeface="+mn-cs"/>
              </a:rPr>
              <a:t>（サブグループ解析）</a:t>
            </a:r>
            <a:r>
              <a:rPr lang="zh-TW" altLang="en-US" sz="2100" b="1" dirty="0">
                <a:solidFill>
                  <a:schemeClr val="accent1">
                    <a:lumMod val="50000"/>
                  </a:schemeClr>
                </a:solidFill>
                <a:latin typeface="Times New Roman"/>
                <a:ea typeface="ＭＳ Ｐゴシック"/>
                <a:cs typeface="+mn-cs"/>
              </a:rPr>
              <a:t>］</a:t>
            </a:r>
            <a:br>
              <a:rPr lang="ja-JP" altLang="en-US" sz="2700" b="1" dirty="0">
                <a:solidFill>
                  <a:schemeClr val="accent1">
                    <a:lumMod val="50000"/>
                  </a:schemeClr>
                </a:solidFill>
                <a:latin typeface="Times New Roman"/>
                <a:ea typeface="ＭＳ Ｐゴシック"/>
                <a:cs typeface="+mn-cs"/>
              </a:rPr>
            </a:br>
            <a:endParaRPr lang="ja-JP" altLang="en-US" sz="2700" dirty="0">
              <a:solidFill>
                <a:schemeClr val="accent1">
                  <a:lumMod val="50000"/>
                </a:schemeClr>
              </a:solidFill>
              <a:latin typeface="HGPｺﾞｼｯｸE" panose="020B0900000000000000" pitchFamily="50" charset="-128"/>
              <a:ea typeface="HGPｺﾞｼｯｸE" panose="020B0900000000000000" pitchFamily="50" charset="-128"/>
            </a:endParaRPr>
          </a:p>
        </p:txBody>
      </p:sp>
      <p:sp>
        <p:nvSpPr>
          <p:cNvPr id="4" name="コンテンツ プレースホルダー 2">
            <a:extLst>
              <a:ext uri="{FF2B5EF4-FFF2-40B4-BE49-F238E27FC236}">
                <a16:creationId xmlns:a16="http://schemas.microsoft.com/office/drawing/2014/main" id="{4F97AEBF-444F-CBA0-0062-38B87AD3C8AB}"/>
              </a:ext>
            </a:extLst>
          </p:cNvPr>
          <p:cNvSpPr txBox="1">
            <a:spLocks/>
          </p:cNvSpPr>
          <p:nvPr/>
        </p:nvSpPr>
        <p:spPr>
          <a:xfrm>
            <a:off x="759712" y="1933193"/>
            <a:ext cx="7410140" cy="7241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defTabSz="685800" fontAlgn="auto">
              <a:spcBef>
                <a:spcPts val="750"/>
              </a:spcBef>
              <a:spcAft>
                <a:spcPts val="0"/>
              </a:spcAft>
              <a:buNone/>
              <a:defRPr/>
            </a:pPr>
            <a:r>
              <a:rPr lang="ja-JP" altLang="en-US" sz="1200" b="1" dirty="0">
                <a:solidFill>
                  <a:prstClr val="black"/>
                </a:solidFill>
                <a:latin typeface="Times New Roman"/>
                <a:ea typeface="ＭＳ Ｐゴシック"/>
              </a:rPr>
              <a:t>投与後</a:t>
            </a:r>
            <a:r>
              <a:rPr lang="en-US" altLang="ja-JP" sz="1200" b="1" dirty="0">
                <a:solidFill>
                  <a:prstClr val="black"/>
                </a:solidFill>
                <a:latin typeface="Times New Roman"/>
                <a:ea typeface="ＭＳ Ｐゴシック"/>
              </a:rPr>
              <a:t>360</a:t>
            </a:r>
            <a:r>
              <a:rPr lang="ja-JP" altLang="en-US" sz="1200" b="1" dirty="0">
                <a:solidFill>
                  <a:prstClr val="black"/>
                </a:solidFill>
                <a:latin typeface="Times New Roman"/>
                <a:ea typeface="ＭＳ Ｐゴシック"/>
              </a:rPr>
              <a:t>日までの</a:t>
            </a:r>
            <a:r>
              <a:rPr lang="ja-JP" altLang="en-US" sz="1200" b="1" spc="-15" dirty="0">
                <a:solidFill>
                  <a:prstClr val="black"/>
                </a:solidFill>
                <a:latin typeface="Times New Roman"/>
                <a:ea typeface="ＭＳ Ｐゴシック"/>
              </a:rPr>
              <a:t>受診を要した</a:t>
            </a:r>
            <a:r>
              <a:rPr lang="en-US" altLang="ja-JP" sz="1200" b="1" spc="-15" dirty="0">
                <a:solidFill>
                  <a:prstClr val="black"/>
                </a:solidFill>
                <a:latin typeface="Times New Roman"/>
                <a:ea typeface="ＭＳ Ｐゴシック"/>
              </a:rPr>
              <a:t>RS</a:t>
            </a:r>
            <a:r>
              <a:rPr lang="ja-JP" altLang="en-US" sz="1200" b="1" spc="-15" dirty="0">
                <a:solidFill>
                  <a:prstClr val="black"/>
                </a:solidFill>
                <a:latin typeface="Times New Roman"/>
                <a:ea typeface="ＭＳ Ｐゴシック"/>
              </a:rPr>
              <a:t>ウイルスによる下気道感染の</a:t>
            </a:r>
            <a:r>
              <a:rPr lang="ja-JP" altLang="en-US" sz="1200" b="1" dirty="0">
                <a:solidFill>
                  <a:prstClr val="black"/>
                </a:solidFill>
                <a:latin typeface="Times New Roman"/>
                <a:ea typeface="ＭＳ Ｐゴシック"/>
              </a:rPr>
              <a:t>最初の発現までの期間</a:t>
            </a:r>
            <a:br>
              <a:rPr lang="en-US" altLang="ja-JP" sz="1200" b="1" dirty="0">
                <a:solidFill>
                  <a:prstClr val="black"/>
                </a:solidFill>
                <a:latin typeface="Times New Roman"/>
                <a:ea typeface="ＭＳ Ｐゴシック"/>
              </a:rPr>
            </a:br>
            <a:r>
              <a:rPr lang="en-US" altLang="ja-JP" sz="1200" dirty="0">
                <a:solidFill>
                  <a:prstClr val="black"/>
                </a:solidFill>
                <a:latin typeface="Times New Roman"/>
                <a:ea typeface="ＭＳ Ｐゴシック"/>
              </a:rPr>
              <a:t>MELODY</a:t>
            </a:r>
            <a:r>
              <a:rPr lang="ja-JP" altLang="en-US" sz="1200" dirty="0">
                <a:solidFill>
                  <a:prstClr val="black"/>
                </a:solidFill>
                <a:latin typeface="Times New Roman"/>
                <a:ea typeface="ＭＳ Ｐゴシック"/>
              </a:rPr>
              <a:t>試験主要コホートの南アフリカの被験者において、対照群に対するニルセマブ</a:t>
            </a:r>
            <a:r>
              <a:rPr lang="en-US" altLang="ja-JP" sz="1200" baseline="30000" dirty="0">
                <a:solidFill>
                  <a:prstClr val="black"/>
                </a:solidFill>
                <a:latin typeface="Times New Roman"/>
                <a:ea typeface="ＭＳ Ｐゴシック"/>
              </a:rPr>
              <a:t>®</a:t>
            </a:r>
            <a:r>
              <a:rPr lang="ja-JP" altLang="en-US" sz="1200" dirty="0">
                <a:solidFill>
                  <a:prstClr val="black"/>
                </a:solidFill>
                <a:latin typeface="Times New Roman"/>
                <a:ea typeface="ＭＳ Ｐゴシック"/>
              </a:rPr>
              <a:t>群の発現までの期間のハザード比は</a:t>
            </a:r>
            <a:r>
              <a:rPr lang="en-US" altLang="ja-JP" sz="1200" dirty="0">
                <a:solidFill>
                  <a:prstClr val="black"/>
                </a:solidFill>
                <a:latin typeface="Times New Roman"/>
                <a:ea typeface="ＭＳ Ｐゴシック"/>
              </a:rPr>
              <a:t>0.491</a:t>
            </a:r>
            <a:r>
              <a:rPr lang="ja-JP" altLang="en-US" sz="1200" dirty="0">
                <a:solidFill>
                  <a:prstClr val="black"/>
                </a:solidFill>
                <a:latin typeface="Times New Roman"/>
                <a:ea typeface="ＭＳ Ｐゴシック"/>
              </a:rPr>
              <a:t>（</a:t>
            </a:r>
            <a:r>
              <a:rPr lang="en-US" altLang="ja-JP" sz="1200" dirty="0">
                <a:solidFill>
                  <a:prstClr val="black"/>
                </a:solidFill>
                <a:latin typeface="Times New Roman"/>
                <a:ea typeface="ＭＳ Ｐゴシック"/>
              </a:rPr>
              <a:t>95</a:t>
            </a:r>
            <a:r>
              <a:rPr lang="ja-JP" altLang="en-US" sz="1200" dirty="0">
                <a:solidFill>
                  <a:prstClr val="black"/>
                </a:solidFill>
                <a:latin typeface="Times New Roman"/>
                <a:ea typeface="ＭＳ Ｐゴシック"/>
              </a:rPr>
              <a:t>％</a:t>
            </a:r>
            <a:r>
              <a:rPr lang="en-US" altLang="ja-JP" sz="1200" dirty="0">
                <a:solidFill>
                  <a:prstClr val="black"/>
                </a:solidFill>
                <a:latin typeface="Times New Roman"/>
                <a:ea typeface="ＭＳ Ｐゴシック"/>
              </a:rPr>
              <a:t>CI</a:t>
            </a:r>
            <a:r>
              <a:rPr lang="ja-JP" altLang="en-US" sz="1200" dirty="0">
                <a:solidFill>
                  <a:prstClr val="black"/>
                </a:solidFill>
                <a:latin typeface="Times New Roman"/>
                <a:ea typeface="ＭＳ Ｐゴシック"/>
              </a:rPr>
              <a:t>：</a:t>
            </a:r>
            <a:r>
              <a:rPr lang="en-US" altLang="ja-JP" sz="1200" dirty="0">
                <a:solidFill>
                  <a:prstClr val="black"/>
                </a:solidFill>
                <a:latin typeface="Times New Roman"/>
                <a:ea typeface="ＭＳ Ｐゴシック"/>
              </a:rPr>
              <a:t>0.158, 1.523</a:t>
            </a:r>
            <a:r>
              <a:rPr lang="ja-JP" altLang="en-US" sz="1200" dirty="0">
                <a:solidFill>
                  <a:prstClr val="black"/>
                </a:solidFill>
                <a:latin typeface="Times New Roman"/>
                <a:ea typeface="ＭＳ Ｐゴシック"/>
              </a:rPr>
              <a:t>）でした。</a:t>
            </a:r>
          </a:p>
        </p:txBody>
      </p:sp>
      <p:grpSp>
        <p:nvGrpSpPr>
          <p:cNvPr id="5" name="グループ化 4">
            <a:extLst>
              <a:ext uri="{FF2B5EF4-FFF2-40B4-BE49-F238E27FC236}">
                <a16:creationId xmlns:a16="http://schemas.microsoft.com/office/drawing/2014/main" id="{0CEB8065-348C-85DD-5F50-F0B5C9635996}"/>
              </a:ext>
            </a:extLst>
          </p:cNvPr>
          <p:cNvGrpSpPr>
            <a:grpSpLocks noChangeAspect="1"/>
          </p:cNvGrpSpPr>
          <p:nvPr/>
        </p:nvGrpSpPr>
        <p:grpSpPr>
          <a:xfrm>
            <a:off x="974148" y="2492896"/>
            <a:ext cx="7013582" cy="3746926"/>
            <a:chOff x="1131671" y="2702148"/>
            <a:chExt cx="6950194" cy="2838164"/>
          </a:xfrm>
        </p:grpSpPr>
        <p:grpSp>
          <p:nvGrpSpPr>
            <p:cNvPr id="6" name="グループ化 5">
              <a:extLst>
                <a:ext uri="{FF2B5EF4-FFF2-40B4-BE49-F238E27FC236}">
                  <a16:creationId xmlns:a16="http://schemas.microsoft.com/office/drawing/2014/main" id="{80E37398-CC87-13EA-6C76-5B966D55F39D}"/>
                </a:ext>
              </a:extLst>
            </p:cNvPr>
            <p:cNvGrpSpPr/>
            <p:nvPr/>
          </p:nvGrpSpPr>
          <p:grpSpPr>
            <a:xfrm>
              <a:off x="1131671" y="5081464"/>
              <a:ext cx="6699713" cy="458848"/>
              <a:chOff x="1357435" y="5106310"/>
              <a:chExt cx="6260062" cy="428738"/>
            </a:xfrm>
          </p:grpSpPr>
          <p:sp>
            <p:nvSpPr>
              <p:cNvPr id="118" name="テキスト ボックス 117">
                <a:extLst>
                  <a:ext uri="{FF2B5EF4-FFF2-40B4-BE49-F238E27FC236}">
                    <a16:creationId xmlns:a16="http://schemas.microsoft.com/office/drawing/2014/main" id="{EB264BDA-1F47-711A-5187-2F1EFE780E50}"/>
                  </a:ext>
                </a:extLst>
              </p:cNvPr>
              <p:cNvSpPr txBox="1"/>
              <p:nvPr/>
            </p:nvSpPr>
            <p:spPr>
              <a:xfrm>
                <a:off x="1357435" y="5398112"/>
                <a:ext cx="887018" cy="136936"/>
              </a:xfrm>
              <a:prstGeom prst="rect">
                <a:avLst/>
              </a:prstGeom>
              <a:noFill/>
            </p:spPr>
            <p:txBody>
              <a:bodyPr wrap="square" lIns="0" tIns="0" rIns="0" bIns="0" rtlCol="0" anchor="b" anchorCtr="0">
                <a:noAutofit/>
              </a:bodyPr>
              <a:lstStyle/>
              <a:p>
                <a:pPr defTabSz="685800" eaLnBrk="1" fontAlgn="auto" hangingPunct="1">
                  <a:spcBef>
                    <a:spcPts val="0"/>
                  </a:spcBef>
                  <a:spcAft>
                    <a:spcPts val="0"/>
                  </a:spcAft>
                  <a:defRPr/>
                </a:pPr>
                <a:r>
                  <a:rPr lang="ja-JP" altLang="en-US" sz="750" dirty="0">
                    <a:solidFill>
                      <a:srgbClr val="4472C4"/>
                    </a:solidFill>
                    <a:latin typeface="Meiryo UI" panose="020B0604030504040204" pitchFamily="50" charset="-128"/>
                    <a:ea typeface="Meiryo UI" panose="020B0604030504040204" pitchFamily="50" charset="-128"/>
                  </a:rPr>
                  <a:t>ニルセマブ群</a:t>
                </a:r>
              </a:p>
            </p:txBody>
          </p:sp>
          <p:sp>
            <p:nvSpPr>
              <p:cNvPr id="119" name="テキスト ボックス 118">
                <a:extLst>
                  <a:ext uri="{FF2B5EF4-FFF2-40B4-BE49-F238E27FC236}">
                    <a16:creationId xmlns:a16="http://schemas.microsoft.com/office/drawing/2014/main" id="{EDACDAC2-2BCA-7D55-98F7-DF105F7243B0}"/>
                  </a:ext>
                </a:extLst>
              </p:cNvPr>
              <p:cNvSpPr txBox="1"/>
              <p:nvPr/>
            </p:nvSpPr>
            <p:spPr>
              <a:xfrm>
                <a:off x="1378949" y="5250838"/>
                <a:ext cx="740632" cy="136936"/>
              </a:xfrm>
              <a:prstGeom prst="rect">
                <a:avLst/>
              </a:prstGeom>
              <a:noFill/>
            </p:spPr>
            <p:txBody>
              <a:bodyPr wrap="square" lIns="0" tIns="0" rIns="0" bIns="0" rtlCol="0" anchor="b" anchorCtr="0">
                <a:noAutofit/>
              </a:bodyPr>
              <a:lstStyle/>
              <a:p>
                <a:pPr defTabSz="685800" eaLnBrk="1" fontAlgn="auto" hangingPunct="1">
                  <a:spcBef>
                    <a:spcPts val="0"/>
                  </a:spcBef>
                  <a:spcAft>
                    <a:spcPts val="0"/>
                  </a:spcAft>
                  <a:defRPr/>
                </a:pPr>
                <a:r>
                  <a:rPr lang="ja-JP" altLang="en-US" sz="750">
                    <a:solidFill>
                      <a:prstClr val="black"/>
                    </a:solidFill>
                    <a:latin typeface="Meiryo UI" panose="020B0604030504040204" pitchFamily="50" charset="-128"/>
                    <a:ea typeface="Meiryo UI" panose="020B0604030504040204" pitchFamily="50" charset="-128"/>
                  </a:rPr>
                  <a:t>対照群</a:t>
                </a:r>
              </a:p>
            </p:txBody>
          </p:sp>
          <p:grpSp>
            <p:nvGrpSpPr>
              <p:cNvPr id="120" name="グループ化 119">
                <a:extLst>
                  <a:ext uri="{FF2B5EF4-FFF2-40B4-BE49-F238E27FC236}">
                    <a16:creationId xmlns:a16="http://schemas.microsoft.com/office/drawing/2014/main" id="{F442C252-EC22-FB94-5A63-D81BF26948A0}"/>
                  </a:ext>
                </a:extLst>
              </p:cNvPr>
              <p:cNvGrpSpPr/>
              <p:nvPr/>
            </p:nvGrpSpPr>
            <p:grpSpPr>
              <a:xfrm>
                <a:off x="4329287" y="5272843"/>
                <a:ext cx="338320" cy="240007"/>
                <a:chOff x="6148204" y="5272843"/>
                <a:chExt cx="338320" cy="240007"/>
              </a:xfrm>
            </p:grpSpPr>
            <p:sp>
              <p:nvSpPr>
                <p:cNvPr id="158" name="テキスト ボックス 157">
                  <a:extLst>
                    <a:ext uri="{FF2B5EF4-FFF2-40B4-BE49-F238E27FC236}">
                      <a16:creationId xmlns:a16="http://schemas.microsoft.com/office/drawing/2014/main" id="{804B2A5C-13D1-310A-F09E-05E3110B63C7}"/>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305</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9" name="テキスト ボックス 158">
                  <a:extLst>
                    <a:ext uri="{FF2B5EF4-FFF2-40B4-BE49-F238E27FC236}">
                      <a16:creationId xmlns:a16="http://schemas.microsoft.com/office/drawing/2014/main" id="{4DE6909B-0E0F-9C3C-533D-12A6E728F6CC}"/>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sp>
            <p:nvSpPr>
              <p:cNvPr id="121" name="テキスト ボックス 120">
                <a:extLst>
                  <a:ext uri="{FF2B5EF4-FFF2-40B4-BE49-F238E27FC236}">
                    <a16:creationId xmlns:a16="http://schemas.microsoft.com/office/drawing/2014/main" id="{29AF8AED-AB42-37C6-8C43-E954447B91B0}"/>
                  </a:ext>
                </a:extLst>
              </p:cNvPr>
              <p:cNvSpPr txBox="1"/>
              <p:nvPr/>
            </p:nvSpPr>
            <p:spPr>
              <a:xfrm>
                <a:off x="2016537" y="5106310"/>
                <a:ext cx="667044" cy="109660"/>
              </a:xfrm>
              <a:prstGeom prst="rect">
                <a:avLst/>
              </a:prstGeom>
              <a:noFill/>
            </p:spPr>
            <p:txBody>
              <a:bodyPr wrap="square" lIns="0" tIns="0" rIns="0" bIns="0" rtlCol="0" anchor="b" anchorCtr="0">
                <a:noAutofit/>
              </a:bodyPr>
              <a:lstStyle/>
              <a:p>
                <a:pPr algn="ctr" defTabSz="685800" eaLnBrk="1" fontAlgn="auto" hangingPunct="1">
                  <a:lnSpc>
                    <a:spcPct val="90000"/>
                  </a:lnSpc>
                  <a:spcBef>
                    <a:spcPts val="0"/>
                  </a:spcBef>
                  <a:spcAft>
                    <a:spcPts val="0"/>
                  </a:spcAft>
                  <a:defRPr/>
                </a:pPr>
                <a:r>
                  <a:rPr lang="en-US" altLang="ja-JP" sz="750" err="1">
                    <a:solidFill>
                      <a:prstClr val="black"/>
                    </a:solidFill>
                    <a:latin typeface="Meiryo UI" panose="020B0604030504040204" pitchFamily="50" charset="-128"/>
                    <a:ea typeface="Meiryo UI" panose="020B0604030504040204" pitchFamily="50" charset="-128"/>
                  </a:rPr>
                  <a:t>No.at</a:t>
                </a:r>
                <a:r>
                  <a:rPr lang="en-US" altLang="ja-JP" sz="750">
                    <a:solidFill>
                      <a:prstClr val="black"/>
                    </a:solidFill>
                    <a:latin typeface="Meiryo UI" panose="020B0604030504040204" pitchFamily="50" charset="-128"/>
                    <a:ea typeface="Meiryo UI" panose="020B0604030504040204" pitchFamily="50" charset="-128"/>
                  </a:rPr>
                  <a:t> risk</a:t>
                </a:r>
                <a:endParaRPr lang="ja-JP" altLang="en-US" sz="750">
                  <a:solidFill>
                    <a:prstClr val="black"/>
                  </a:solidFill>
                  <a:latin typeface="Meiryo UI" panose="020B0604030504040204" pitchFamily="50" charset="-128"/>
                  <a:ea typeface="Meiryo UI" panose="020B0604030504040204" pitchFamily="50" charset="-128"/>
                </a:endParaRPr>
              </a:p>
            </p:txBody>
          </p:sp>
          <p:grpSp>
            <p:nvGrpSpPr>
              <p:cNvPr id="122" name="グループ化 121">
                <a:extLst>
                  <a:ext uri="{FF2B5EF4-FFF2-40B4-BE49-F238E27FC236}">
                    <a16:creationId xmlns:a16="http://schemas.microsoft.com/office/drawing/2014/main" id="{F35DD35D-FE6A-D795-EC0F-5AFEC858CCAA}"/>
                  </a:ext>
                </a:extLst>
              </p:cNvPr>
              <p:cNvGrpSpPr/>
              <p:nvPr/>
            </p:nvGrpSpPr>
            <p:grpSpPr>
              <a:xfrm>
                <a:off x="4750700" y="5272843"/>
                <a:ext cx="338320" cy="240007"/>
                <a:chOff x="6148204" y="5272843"/>
                <a:chExt cx="338320" cy="240007"/>
              </a:xfrm>
            </p:grpSpPr>
            <p:sp>
              <p:nvSpPr>
                <p:cNvPr id="156" name="テキスト ボックス 155">
                  <a:extLst>
                    <a:ext uri="{FF2B5EF4-FFF2-40B4-BE49-F238E27FC236}">
                      <a16:creationId xmlns:a16="http://schemas.microsoft.com/office/drawing/2014/main" id="{DF28A831-D652-C915-B88C-EC73B1F04AAC}"/>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304</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7" name="テキスト ボックス 156">
                  <a:extLst>
                    <a:ext uri="{FF2B5EF4-FFF2-40B4-BE49-F238E27FC236}">
                      <a16:creationId xmlns:a16="http://schemas.microsoft.com/office/drawing/2014/main" id="{8D7037C7-F166-3581-1072-A2F211A43956}"/>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151</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3" name="グループ化 122">
                <a:extLst>
                  <a:ext uri="{FF2B5EF4-FFF2-40B4-BE49-F238E27FC236}">
                    <a16:creationId xmlns:a16="http://schemas.microsoft.com/office/drawing/2014/main" id="{4EC53BBC-E6D6-F2A0-9E0A-6CBF5851CD3E}"/>
                  </a:ext>
                </a:extLst>
              </p:cNvPr>
              <p:cNvGrpSpPr/>
              <p:nvPr/>
            </p:nvGrpSpPr>
            <p:grpSpPr>
              <a:xfrm>
                <a:off x="5172113" y="5272843"/>
                <a:ext cx="338320" cy="240007"/>
                <a:chOff x="6148204" y="5272843"/>
                <a:chExt cx="338320" cy="240007"/>
              </a:xfrm>
            </p:grpSpPr>
            <p:sp>
              <p:nvSpPr>
                <p:cNvPr id="154" name="テキスト ボックス 153">
                  <a:extLst>
                    <a:ext uri="{FF2B5EF4-FFF2-40B4-BE49-F238E27FC236}">
                      <a16:creationId xmlns:a16="http://schemas.microsoft.com/office/drawing/2014/main" id="{36703D23-7AF9-7371-672D-CA252F111D15}"/>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303</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5" name="テキスト ボックス 154">
                  <a:extLst>
                    <a:ext uri="{FF2B5EF4-FFF2-40B4-BE49-F238E27FC236}">
                      <a16:creationId xmlns:a16="http://schemas.microsoft.com/office/drawing/2014/main" id="{14861410-BE7D-9CEC-7E16-72FFF642DC1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149</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4" name="グループ化 123">
                <a:extLst>
                  <a:ext uri="{FF2B5EF4-FFF2-40B4-BE49-F238E27FC236}">
                    <a16:creationId xmlns:a16="http://schemas.microsoft.com/office/drawing/2014/main" id="{91930125-5484-A031-3A33-15E4F80FBCF8}"/>
                  </a:ext>
                </a:extLst>
              </p:cNvPr>
              <p:cNvGrpSpPr/>
              <p:nvPr/>
            </p:nvGrpSpPr>
            <p:grpSpPr>
              <a:xfrm>
                <a:off x="5593526" y="5272843"/>
                <a:ext cx="338320" cy="240007"/>
                <a:chOff x="6148204" y="5272843"/>
                <a:chExt cx="338320" cy="240007"/>
              </a:xfrm>
            </p:grpSpPr>
            <p:sp>
              <p:nvSpPr>
                <p:cNvPr id="152" name="テキスト ボックス 151">
                  <a:extLst>
                    <a:ext uri="{FF2B5EF4-FFF2-40B4-BE49-F238E27FC236}">
                      <a16:creationId xmlns:a16="http://schemas.microsoft.com/office/drawing/2014/main" id="{6B905CE1-EB71-E1A4-586D-A20A71F6B628}"/>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302</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D6E9BA49-5C72-544E-3FB6-E18D617B36B4}"/>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148</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5" name="グループ化 124">
                <a:extLst>
                  <a:ext uri="{FF2B5EF4-FFF2-40B4-BE49-F238E27FC236}">
                    <a16:creationId xmlns:a16="http://schemas.microsoft.com/office/drawing/2014/main" id="{AA44656B-70BA-DA80-93DB-0426A7BFEDE6}"/>
                  </a:ext>
                </a:extLst>
              </p:cNvPr>
              <p:cNvGrpSpPr/>
              <p:nvPr/>
            </p:nvGrpSpPr>
            <p:grpSpPr>
              <a:xfrm>
                <a:off x="6014939" y="5272843"/>
                <a:ext cx="338320" cy="240007"/>
                <a:chOff x="6148204" y="5272843"/>
                <a:chExt cx="338320" cy="240007"/>
              </a:xfrm>
            </p:grpSpPr>
            <p:sp>
              <p:nvSpPr>
                <p:cNvPr id="150" name="テキスト ボックス 149">
                  <a:extLst>
                    <a:ext uri="{FF2B5EF4-FFF2-40B4-BE49-F238E27FC236}">
                      <a16:creationId xmlns:a16="http://schemas.microsoft.com/office/drawing/2014/main" id="{2123F9BC-9AE9-7A35-E549-B8D68888E0B3}"/>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299</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51" name="テキスト ボックス 150">
                  <a:extLst>
                    <a:ext uri="{FF2B5EF4-FFF2-40B4-BE49-F238E27FC236}">
                      <a16:creationId xmlns:a16="http://schemas.microsoft.com/office/drawing/2014/main" id="{BA2A5EA3-F215-0035-E64E-F400EDB1284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145</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6" name="グループ化 125">
                <a:extLst>
                  <a:ext uri="{FF2B5EF4-FFF2-40B4-BE49-F238E27FC236}">
                    <a16:creationId xmlns:a16="http://schemas.microsoft.com/office/drawing/2014/main" id="{B1C28F76-4984-94E8-0280-CC54E2423F1A}"/>
                  </a:ext>
                </a:extLst>
              </p:cNvPr>
              <p:cNvGrpSpPr/>
              <p:nvPr/>
            </p:nvGrpSpPr>
            <p:grpSpPr>
              <a:xfrm>
                <a:off x="6436352" y="5272843"/>
                <a:ext cx="338320" cy="240007"/>
                <a:chOff x="6148204" y="5272843"/>
                <a:chExt cx="338320" cy="240007"/>
              </a:xfrm>
            </p:grpSpPr>
            <p:sp>
              <p:nvSpPr>
                <p:cNvPr id="148" name="テキスト ボックス 147">
                  <a:extLst>
                    <a:ext uri="{FF2B5EF4-FFF2-40B4-BE49-F238E27FC236}">
                      <a16:creationId xmlns:a16="http://schemas.microsoft.com/office/drawing/2014/main" id="{22A6C765-C8F0-4EDD-C7DA-46D3BAFDC2D5}"/>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297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9" name="テキスト ボックス 148">
                  <a:extLst>
                    <a:ext uri="{FF2B5EF4-FFF2-40B4-BE49-F238E27FC236}">
                      <a16:creationId xmlns:a16="http://schemas.microsoft.com/office/drawing/2014/main" id="{C9A43754-A531-E65E-6712-DC1095AF4661}"/>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144</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7" name="グループ化 126">
                <a:extLst>
                  <a:ext uri="{FF2B5EF4-FFF2-40B4-BE49-F238E27FC236}">
                    <a16:creationId xmlns:a16="http://schemas.microsoft.com/office/drawing/2014/main" id="{7A46C168-E05B-B610-9E2F-FAB53235825D}"/>
                  </a:ext>
                </a:extLst>
              </p:cNvPr>
              <p:cNvGrpSpPr/>
              <p:nvPr/>
            </p:nvGrpSpPr>
            <p:grpSpPr>
              <a:xfrm>
                <a:off x="6857765" y="5272843"/>
                <a:ext cx="338320" cy="240007"/>
                <a:chOff x="6148204" y="5272843"/>
                <a:chExt cx="338320" cy="240007"/>
              </a:xfrm>
            </p:grpSpPr>
            <p:sp>
              <p:nvSpPr>
                <p:cNvPr id="146" name="テキスト ボックス 145">
                  <a:extLst>
                    <a:ext uri="{FF2B5EF4-FFF2-40B4-BE49-F238E27FC236}">
                      <a16:creationId xmlns:a16="http://schemas.microsoft.com/office/drawing/2014/main" id="{E8883557-F339-FFBA-BE90-D36D91A121CE}"/>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292</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7" name="テキスト ボックス 146">
                  <a:extLst>
                    <a:ext uri="{FF2B5EF4-FFF2-40B4-BE49-F238E27FC236}">
                      <a16:creationId xmlns:a16="http://schemas.microsoft.com/office/drawing/2014/main" id="{8BD09E05-A9BF-FFCF-B6B5-039561344066}"/>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142</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8" name="グループ化 127">
                <a:extLst>
                  <a:ext uri="{FF2B5EF4-FFF2-40B4-BE49-F238E27FC236}">
                    <a16:creationId xmlns:a16="http://schemas.microsoft.com/office/drawing/2014/main" id="{3B3E65C4-3A1A-F64E-E45E-573D7777BC2C}"/>
                  </a:ext>
                </a:extLst>
              </p:cNvPr>
              <p:cNvGrpSpPr/>
              <p:nvPr/>
            </p:nvGrpSpPr>
            <p:grpSpPr>
              <a:xfrm>
                <a:off x="7279177" y="5272843"/>
                <a:ext cx="338320" cy="240007"/>
                <a:chOff x="6148204" y="5272843"/>
                <a:chExt cx="338320" cy="240007"/>
              </a:xfrm>
            </p:grpSpPr>
            <p:sp>
              <p:nvSpPr>
                <p:cNvPr id="144" name="テキスト ボックス 143">
                  <a:extLst>
                    <a:ext uri="{FF2B5EF4-FFF2-40B4-BE49-F238E27FC236}">
                      <a16:creationId xmlns:a16="http://schemas.microsoft.com/office/drawing/2014/main" id="{649FE801-2D39-B0B5-D19C-F49589B9A1B2}"/>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257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5" name="テキスト ボックス 144">
                  <a:extLst>
                    <a:ext uri="{FF2B5EF4-FFF2-40B4-BE49-F238E27FC236}">
                      <a16:creationId xmlns:a16="http://schemas.microsoft.com/office/drawing/2014/main" id="{7C5F65F4-6F99-94F4-5567-11B433938CEE}"/>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123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29" name="グループ化 128">
                <a:extLst>
                  <a:ext uri="{FF2B5EF4-FFF2-40B4-BE49-F238E27FC236}">
                    <a16:creationId xmlns:a16="http://schemas.microsoft.com/office/drawing/2014/main" id="{4DF4FA36-5E4D-2A97-0375-1119FF031DCA}"/>
                  </a:ext>
                </a:extLst>
              </p:cNvPr>
              <p:cNvGrpSpPr/>
              <p:nvPr/>
            </p:nvGrpSpPr>
            <p:grpSpPr>
              <a:xfrm>
                <a:off x="2222222" y="5272843"/>
                <a:ext cx="338320" cy="240007"/>
                <a:chOff x="6148204" y="5272843"/>
                <a:chExt cx="338320" cy="240007"/>
              </a:xfrm>
            </p:grpSpPr>
            <p:sp>
              <p:nvSpPr>
                <p:cNvPr id="142" name="テキスト ボックス 141">
                  <a:extLst>
                    <a:ext uri="{FF2B5EF4-FFF2-40B4-BE49-F238E27FC236}">
                      <a16:creationId xmlns:a16="http://schemas.microsoft.com/office/drawing/2014/main" id="{FDC9A5EE-7F22-3BBD-B9AE-7B6F997502B0}"/>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308</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3" name="テキスト ボックス 142">
                  <a:extLst>
                    <a:ext uri="{FF2B5EF4-FFF2-40B4-BE49-F238E27FC236}">
                      <a16:creationId xmlns:a16="http://schemas.microsoft.com/office/drawing/2014/main" id="{E85A295C-F311-F8C7-0CB5-93A7F12B89D8}"/>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154</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0" name="グループ化 129">
                <a:extLst>
                  <a:ext uri="{FF2B5EF4-FFF2-40B4-BE49-F238E27FC236}">
                    <a16:creationId xmlns:a16="http://schemas.microsoft.com/office/drawing/2014/main" id="{0E5681BD-9813-0F97-1983-22D5B4D60DBA}"/>
                  </a:ext>
                </a:extLst>
              </p:cNvPr>
              <p:cNvGrpSpPr/>
              <p:nvPr/>
            </p:nvGrpSpPr>
            <p:grpSpPr>
              <a:xfrm>
                <a:off x="2643635" y="5272843"/>
                <a:ext cx="338320" cy="240007"/>
                <a:chOff x="6148204" y="5272843"/>
                <a:chExt cx="338320" cy="240007"/>
              </a:xfrm>
            </p:grpSpPr>
            <p:sp>
              <p:nvSpPr>
                <p:cNvPr id="140" name="テキスト ボックス 139">
                  <a:extLst>
                    <a:ext uri="{FF2B5EF4-FFF2-40B4-BE49-F238E27FC236}">
                      <a16:creationId xmlns:a16="http://schemas.microsoft.com/office/drawing/2014/main" id="{3EFAEAB7-B098-63D7-6A6A-DDDF14190EC3}"/>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41" name="テキスト ボックス 140">
                  <a:extLst>
                    <a:ext uri="{FF2B5EF4-FFF2-40B4-BE49-F238E27FC236}">
                      <a16:creationId xmlns:a16="http://schemas.microsoft.com/office/drawing/2014/main" id="{F9CFD030-17F9-20F1-26C2-D09BA445FA74}"/>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1" name="グループ化 130">
                <a:extLst>
                  <a:ext uri="{FF2B5EF4-FFF2-40B4-BE49-F238E27FC236}">
                    <a16:creationId xmlns:a16="http://schemas.microsoft.com/office/drawing/2014/main" id="{8A1A033A-2511-CC85-4EE4-F799C2E4D87E}"/>
                  </a:ext>
                </a:extLst>
              </p:cNvPr>
              <p:cNvGrpSpPr/>
              <p:nvPr/>
            </p:nvGrpSpPr>
            <p:grpSpPr>
              <a:xfrm>
                <a:off x="3065048" y="5272843"/>
                <a:ext cx="338320" cy="240007"/>
                <a:chOff x="6148204" y="5272843"/>
                <a:chExt cx="338320" cy="240007"/>
              </a:xfrm>
            </p:grpSpPr>
            <p:sp>
              <p:nvSpPr>
                <p:cNvPr id="138" name="テキスト ボックス 137">
                  <a:extLst>
                    <a:ext uri="{FF2B5EF4-FFF2-40B4-BE49-F238E27FC236}">
                      <a16:creationId xmlns:a16="http://schemas.microsoft.com/office/drawing/2014/main" id="{568984C6-4891-58AF-7DF0-27104B749924}"/>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307</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39" name="テキスト ボックス 138">
                  <a:extLst>
                    <a:ext uri="{FF2B5EF4-FFF2-40B4-BE49-F238E27FC236}">
                      <a16:creationId xmlns:a16="http://schemas.microsoft.com/office/drawing/2014/main" id="{37F5E3DC-05C8-541A-25C9-4D93CDC73F3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2" name="グループ化 131">
                <a:extLst>
                  <a:ext uri="{FF2B5EF4-FFF2-40B4-BE49-F238E27FC236}">
                    <a16:creationId xmlns:a16="http://schemas.microsoft.com/office/drawing/2014/main" id="{DA0C0739-CF9B-101A-3E8E-D7DA2EDC2775}"/>
                  </a:ext>
                </a:extLst>
              </p:cNvPr>
              <p:cNvGrpSpPr/>
              <p:nvPr/>
            </p:nvGrpSpPr>
            <p:grpSpPr>
              <a:xfrm>
                <a:off x="3486461" y="5272843"/>
                <a:ext cx="338320" cy="240007"/>
                <a:chOff x="6148204" y="5272843"/>
                <a:chExt cx="338320" cy="240007"/>
              </a:xfrm>
            </p:grpSpPr>
            <p:sp>
              <p:nvSpPr>
                <p:cNvPr id="136" name="テキスト ボックス 135">
                  <a:extLst>
                    <a:ext uri="{FF2B5EF4-FFF2-40B4-BE49-F238E27FC236}">
                      <a16:creationId xmlns:a16="http://schemas.microsoft.com/office/drawing/2014/main" id="{D4107FF2-F886-19F4-EA41-FC5849191659}"/>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306</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37" name="テキスト ボックス 136">
                  <a:extLst>
                    <a:ext uri="{FF2B5EF4-FFF2-40B4-BE49-F238E27FC236}">
                      <a16:creationId xmlns:a16="http://schemas.microsoft.com/office/drawing/2014/main" id="{2261C22E-2874-5692-C8A0-98F7AC9A1B7D}"/>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nvGrpSpPr>
              <p:cNvPr id="133" name="グループ化 132">
                <a:extLst>
                  <a:ext uri="{FF2B5EF4-FFF2-40B4-BE49-F238E27FC236}">
                    <a16:creationId xmlns:a16="http://schemas.microsoft.com/office/drawing/2014/main" id="{5837765C-BEB1-577C-5735-B69D11BA16EC}"/>
                  </a:ext>
                </a:extLst>
              </p:cNvPr>
              <p:cNvGrpSpPr/>
              <p:nvPr/>
            </p:nvGrpSpPr>
            <p:grpSpPr>
              <a:xfrm>
                <a:off x="3907874" y="5272843"/>
                <a:ext cx="338320" cy="240007"/>
                <a:chOff x="6148204" y="5272843"/>
                <a:chExt cx="338320" cy="240007"/>
              </a:xfrm>
            </p:grpSpPr>
            <p:sp>
              <p:nvSpPr>
                <p:cNvPr id="134" name="テキスト ボックス 133">
                  <a:extLst>
                    <a:ext uri="{FF2B5EF4-FFF2-40B4-BE49-F238E27FC236}">
                      <a16:creationId xmlns:a16="http://schemas.microsoft.com/office/drawing/2014/main" id="{B0E5DFBC-ABA1-8F42-2DBC-A709C21CA768}"/>
                    </a:ext>
                  </a:extLst>
                </p:cNvPr>
                <p:cNvSpPr txBox="1"/>
                <p:nvPr/>
              </p:nvSpPr>
              <p:spPr>
                <a:xfrm>
                  <a:off x="6148204" y="5387581"/>
                  <a:ext cx="338320"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srgbClr val="4472C4"/>
                      </a:solidFill>
                      <a:latin typeface="Meiryo UI" panose="020B0604030504040204" pitchFamily="50" charset="-128"/>
                      <a:ea typeface="Meiryo UI" panose="020B0604030504040204" pitchFamily="50" charset="-128"/>
                    </a:rPr>
                    <a:t>306</a:t>
                  </a:r>
                  <a:endParaRPr lang="ja-JP" altLang="en-US" sz="750">
                    <a:solidFill>
                      <a:srgbClr val="4472C4"/>
                    </a:solidFill>
                    <a:latin typeface="Meiryo UI" panose="020B0604030504040204" pitchFamily="50" charset="-128"/>
                    <a:ea typeface="Meiryo UI" panose="020B0604030504040204" pitchFamily="50" charset="-128"/>
                  </a:endParaRPr>
                </a:p>
              </p:txBody>
            </p:sp>
            <p:sp>
              <p:nvSpPr>
                <p:cNvPr id="135" name="テキスト ボックス 134">
                  <a:extLst>
                    <a:ext uri="{FF2B5EF4-FFF2-40B4-BE49-F238E27FC236}">
                      <a16:creationId xmlns:a16="http://schemas.microsoft.com/office/drawing/2014/main" id="{D80D557C-BE4D-D8CD-A614-23DDF0D6919B}"/>
                    </a:ext>
                  </a:extLst>
                </p:cNvPr>
                <p:cNvSpPr txBox="1"/>
                <p:nvPr/>
              </p:nvSpPr>
              <p:spPr>
                <a:xfrm>
                  <a:off x="6183158" y="5272843"/>
                  <a:ext cx="268412" cy="125269"/>
                </a:xfrm>
                <a:prstGeom prst="rect">
                  <a:avLst/>
                </a:prstGeom>
                <a:noFill/>
              </p:spPr>
              <p:txBody>
                <a:bodyPr wrap="square" lIns="0" tIns="0" rIns="0" bIns="0" rtlCol="0" anchor="b" anchorCtr="0">
                  <a:spAutoFit/>
                </a:bodyPr>
                <a:lstStyle/>
                <a:p>
                  <a:pPr algn="ctr" defTabSz="685800" eaLnBrk="1" fontAlgn="auto" hangingPunct="1">
                    <a:spcBef>
                      <a:spcPts val="0"/>
                    </a:spcBef>
                    <a:spcAft>
                      <a:spcPts val="0"/>
                    </a:spcAft>
                    <a:defRPr/>
                  </a:pPr>
                  <a:r>
                    <a:rPr lang="en-US" altLang="ja-JP" sz="750">
                      <a:solidFill>
                        <a:prstClr val="black"/>
                      </a:solidFill>
                      <a:latin typeface="Meiryo UI" panose="020B0604030504040204" pitchFamily="50" charset="-128"/>
                      <a:ea typeface="Meiryo UI" panose="020B0604030504040204" pitchFamily="50" charset="-128"/>
                    </a:rPr>
                    <a:t>153</a:t>
                  </a:r>
                  <a:endParaRPr lang="ja-JP" altLang="en-US" sz="750">
                    <a:solidFill>
                      <a:prstClr val="black"/>
                    </a:solidFill>
                    <a:latin typeface="Meiryo UI" panose="020B0604030504040204" pitchFamily="50" charset="-128"/>
                    <a:ea typeface="Meiryo UI" panose="020B0604030504040204" pitchFamily="50" charset="-128"/>
                  </a:endParaRPr>
                </a:p>
              </p:txBody>
            </p:sp>
          </p:grpSp>
        </p:grpSp>
        <p:grpSp>
          <p:nvGrpSpPr>
            <p:cNvPr id="7" name="グループ化 6">
              <a:extLst>
                <a:ext uri="{FF2B5EF4-FFF2-40B4-BE49-F238E27FC236}">
                  <a16:creationId xmlns:a16="http://schemas.microsoft.com/office/drawing/2014/main" id="{DECB5A43-1D7D-63BE-8D4F-5FDBF3468321}"/>
                </a:ext>
              </a:extLst>
            </p:cNvPr>
            <p:cNvGrpSpPr/>
            <p:nvPr/>
          </p:nvGrpSpPr>
          <p:grpSpPr>
            <a:xfrm>
              <a:off x="1436490" y="2702148"/>
              <a:ext cx="6645375" cy="2467747"/>
              <a:chOff x="1436490" y="2702148"/>
              <a:chExt cx="6645375" cy="2467747"/>
            </a:xfrm>
          </p:grpSpPr>
          <p:sp>
            <p:nvSpPr>
              <p:cNvPr id="8" name="AutoShape 3">
                <a:extLst>
                  <a:ext uri="{FF2B5EF4-FFF2-40B4-BE49-F238E27FC236}">
                    <a16:creationId xmlns:a16="http://schemas.microsoft.com/office/drawing/2014/main" id="{D93E60B0-54BE-5314-1DEE-DC686C56AC29}"/>
                  </a:ext>
                </a:extLst>
              </p:cNvPr>
              <p:cNvSpPr>
                <a:spLocks noChangeAspect="1" noChangeArrowheads="1" noTextEdit="1"/>
              </p:cNvSpPr>
              <p:nvPr/>
            </p:nvSpPr>
            <p:spPr bwMode="auto">
              <a:xfrm>
                <a:off x="2007277" y="2705546"/>
                <a:ext cx="4033406" cy="209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Times New Roman"/>
                  <a:ea typeface="ＭＳ Ｐゴシック"/>
                </a:endParaRPr>
              </a:p>
            </p:txBody>
          </p:sp>
          <p:sp>
            <p:nvSpPr>
              <p:cNvPr id="9" name="Line 16">
                <a:extLst>
                  <a:ext uri="{FF2B5EF4-FFF2-40B4-BE49-F238E27FC236}">
                    <a16:creationId xmlns:a16="http://schemas.microsoft.com/office/drawing/2014/main" id="{B7C4325C-F33D-A30E-A6ED-CD92870396AC}"/>
                  </a:ext>
                </a:extLst>
              </p:cNvPr>
              <p:cNvSpPr>
                <a:spLocks noChangeShapeType="1"/>
              </p:cNvSpPr>
              <p:nvPr/>
            </p:nvSpPr>
            <p:spPr bwMode="auto">
              <a:xfrm>
                <a:off x="2010675" y="2765011"/>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 name="Line 17">
                <a:extLst>
                  <a:ext uri="{FF2B5EF4-FFF2-40B4-BE49-F238E27FC236}">
                    <a16:creationId xmlns:a16="http://schemas.microsoft.com/office/drawing/2014/main" id="{071D8E37-4B3D-23AF-F2B2-AB9E901517E6}"/>
                  </a:ext>
                </a:extLst>
              </p:cNvPr>
              <p:cNvSpPr>
                <a:spLocks noChangeShapeType="1"/>
              </p:cNvSpPr>
              <p:nvPr/>
            </p:nvSpPr>
            <p:spPr bwMode="auto">
              <a:xfrm>
                <a:off x="2010675" y="3143886"/>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 name="Line 18">
                <a:extLst>
                  <a:ext uri="{FF2B5EF4-FFF2-40B4-BE49-F238E27FC236}">
                    <a16:creationId xmlns:a16="http://schemas.microsoft.com/office/drawing/2014/main" id="{0329876E-53C1-0389-3D30-9897A593EF45}"/>
                  </a:ext>
                </a:extLst>
              </p:cNvPr>
              <p:cNvSpPr>
                <a:spLocks noChangeShapeType="1"/>
              </p:cNvSpPr>
              <p:nvPr/>
            </p:nvSpPr>
            <p:spPr bwMode="auto">
              <a:xfrm>
                <a:off x="2010675" y="3524460"/>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2" name="Line 19">
                <a:extLst>
                  <a:ext uri="{FF2B5EF4-FFF2-40B4-BE49-F238E27FC236}">
                    <a16:creationId xmlns:a16="http://schemas.microsoft.com/office/drawing/2014/main" id="{10B2C3CD-FBFD-58BF-6243-F6B911366E61}"/>
                  </a:ext>
                </a:extLst>
              </p:cNvPr>
              <p:cNvSpPr>
                <a:spLocks noChangeShapeType="1"/>
              </p:cNvSpPr>
              <p:nvPr/>
            </p:nvSpPr>
            <p:spPr bwMode="auto">
              <a:xfrm>
                <a:off x="2010675" y="3903336"/>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3" name="Line 20">
                <a:extLst>
                  <a:ext uri="{FF2B5EF4-FFF2-40B4-BE49-F238E27FC236}">
                    <a16:creationId xmlns:a16="http://schemas.microsoft.com/office/drawing/2014/main" id="{8A2917CE-049D-59EB-5439-ADCA5498F32E}"/>
                  </a:ext>
                </a:extLst>
              </p:cNvPr>
              <p:cNvSpPr>
                <a:spLocks noChangeShapeType="1"/>
              </p:cNvSpPr>
              <p:nvPr/>
            </p:nvSpPr>
            <p:spPr bwMode="auto">
              <a:xfrm>
                <a:off x="2010675" y="4282210"/>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4" name="Line 21">
                <a:extLst>
                  <a:ext uri="{FF2B5EF4-FFF2-40B4-BE49-F238E27FC236}">
                    <a16:creationId xmlns:a16="http://schemas.microsoft.com/office/drawing/2014/main" id="{44635198-D0FE-F22C-E3EA-E55A7609B0D2}"/>
                  </a:ext>
                </a:extLst>
              </p:cNvPr>
              <p:cNvSpPr>
                <a:spLocks noChangeShapeType="1"/>
              </p:cNvSpPr>
              <p:nvPr/>
            </p:nvSpPr>
            <p:spPr bwMode="auto">
              <a:xfrm>
                <a:off x="2010675" y="4662784"/>
                <a:ext cx="61164"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5" name="Line 22">
                <a:extLst>
                  <a:ext uri="{FF2B5EF4-FFF2-40B4-BE49-F238E27FC236}">
                    <a16:creationId xmlns:a16="http://schemas.microsoft.com/office/drawing/2014/main" id="{FC6C71A3-BB0D-6FCE-5EDD-DF39DE7AEB1F}"/>
                  </a:ext>
                </a:extLst>
              </p:cNvPr>
              <p:cNvSpPr>
                <a:spLocks noChangeShapeType="1"/>
              </p:cNvSpPr>
              <p:nvPr/>
            </p:nvSpPr>
            <p:spPr bwMode="auto">
              <a:xfrm>
                <a:off x="2234285"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6" name="Line 23">
                <a:extLst>
                  <a:ext uri="{FF2B5EF4-FFF2-40B4-BE49-F238E27FC236}">
                    <a16:creationId xmlns:a16="http://schemas.microsoft.com/office/drawing/2014/main" id="{C13BBEB5-D24B-8F68-0713-B1388F552518}"/>
                  </a:ext>
                </a:extLst>
              </p:cNvPr>
              <p:cNvSpPr>
                <a:spLocks noChangeShapeType="1"/>
              </p:cNvSpPr>
              <p:nvPr/>
            </p:nvSpPr>
            <p:spPr bwMode="auto">
              <a:xfrm>
                <a:off x="2685623"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7" name="Line 24">
                <a:extLst>
                  <a:ext uri="{FF2B5EF4-FFF2-40B4-BE49-F238E27FC236}">
                    <a16:creationId xmlns:a16="http://schemas.microsoft.com/office/drawing/2014/main" id="{42C5D3CE-9E57-3BE7-35DD-FB32A16C8D91}"/>
                  </a:ext>
                </a:extLst>
              </p:cNvPr>
              <p:cNvSpPr>
                <a:spLocks noChangeShapeType="1"/>
              </p:cNvSpPr>
              <p:nvPr/>
            </p:nvSpPr>
            <p:spPr bwMode="auto">
              <a:xfrm>
                <a:off x="3136961"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8" name="Line 25">
                <a:extLst>
                  <a:ext uri="{FF2B5EF4-FFF2-40B4-BE49-F238E27FC236}">
                    <a16:creationId xmlns:a16="http://schemas.microsoft.com/office/drawing/2014/main" id="{E72BA7A0-82A4-81B2-6ABD-4BC373C94857}"/>
                  </a:ext>
                </a:extLst>
              </p:cNvPr>
              <p:cNvSpPr>
                <a:spLocks noChangeShapeType="1"/>
              </p:cNvSpPr>
              <p:nvPr/>
            </p:nvSpPr>
            <p:spPr bwMode="auto">
              <a:xfrm>
                <a:off x="4039636"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9" name="Line 26">
                <a:extLst>
                  <a:ext uri="{FF2B5EF4-FFF2-40B4-BE49-F238E27FC236}">
                    <a16:creationId xmlns:a16="http://schemas.microsoft.com/office/drawing/2014/main" id="{02AAC560-F1D7-9BF0-74B2-01EB65979E59}"/>
                  </a:ext>
                </a:extLst>
              </p:cNvPr>
              <p:cNvSpPr>
                <a:spLocks noChangeShapeType="1"/>
              </p:cNvSpPr>
              <p:nvPr/>
            </p:nvSpPr>
            <p:spPr bwMode="auto">
              <a:xfrm>
                <a:off x="4942312"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20" name="Line 27">
                <a:extLst>
                  <a:ext uri="{FF2B5EF4-FFF2-40B4-BE49-F238E27FC236}">
                    <a16:creationId xmlns:a16="http://schemas.microsoft.com/office/drawing/2014/main" id="{BBAD97CA-48B4-174D-0CC6-0EED226249CD}"/>
                  </a:ext>
                </a:extLst>
              </p:cNvPr>
              <p:cNvSpPr>
                <a:spLocks noChangeShapeType="1"/>
              </p:cNvSpPr>
              <p:nvPr/>
            </p:nvSpPr>
            <p:spPr bwMode="auto">
              <a:xfrm>
                <a:off x="6296325"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21" name="Line 28">
                <a:extLst>
                  <a:ext uri="{FF2B5EF4-FFF2-40B4-BE49-F238E27FC236}">
                    <a16:creationId xmlns:a16="http://schemas.microsoft.com/office/drawing/2014/main" id="{21346CE6-06A3-4FF6-4B15-A95C950ED03F}"/>
                  </a:ext>
                </a:extLst>
              </p:cNvPr>
              <p:cNvSpPr>
                <a:spLocks noChangeShapeType="1"/>
              </p:cNvSpPr>
              <p:nvPr/>
            </p:nvSpPr>
            <p:spPr bwMode="auto">
              <a:xfrm flipH="1">
                <a:off x="2071837" y="4730744"/>
                <a:ext cx="6002038" cy="0"/>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1B1B7882-2499-6225-01E3-22AE0D096E6A}"/>
                  </a:ext>
                </a:extLst>
              </p:cNvPr>
              <p:cNvSpPr txBox="1"/>
              <p:nvPr/>
            </p:nvSpPr>
            <p:spPr>
              <a:xfrm>
                <a:off x="2110409"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8365F4E-FCCE-01F4-83B6-614455F00ABD}"/>
                  </a:ext>
                </a:extLst>
              </p:cNvPr>
              <p:cNvSpPr txBox="1"/>
              <p:nvPr/>
            </p:nvSpPr>
            <p:spPr>
              <a:xfrm>
                <a:off x="2564002"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2DB3B350-A2E3-3FB3-8760-97EB41ABA4D0}"/>
                  </a:ext>
                </a:extLst>
              </p:cNvPr>
              <p:cNvSpPr txBox="1"/>
              <p:nvPr/>
            </p:nvSpPr>
            <p:spPr>
              <a:xfrm>
                <a:off x="3017595"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60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3FFBCB5E-A3A3-E3D8-CBC1-9C586792EFE4}"/>
                  </a:ext>
                </a:extLst>
              </p:cNvPr>
              <p:cNvSpPr txBox="1"/>
              <p:nvPr/>
            </p:nvSpPr>
            <p:spPr>
              <a:xfrm>
                <a:off x="3465693" y="4841819"/>
                <a:ext cx="24690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90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832C239-DBAC-28D3-EDE9-D7411E6CC6AF}"/>
                  </a:ext>
                </a:extLst>
              </p:cNvPr>
              <p:cNvSpPr txBox="1"/>
              <p:nvPr/>
            </p:nvSpPr>
            <p:spPr>
              <a:xfrm>
                <a:off x="3858596" y="4841819"/>
                <a:ext cx="36207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120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9C3E54BB-96EE-3410-73F1-8B4EE6B079C9}"/>
                  </a:ext>
                </a:extLst>
              </p:cNvPr>
              <p:cNvSpPr txBox="1"/>
              <p:nvPr/>
            </p:nvSpPr>
            <p:spPr>
              <a:xfrm>
                <a:off x="4289245" y="4841819"/>
                <a:ext cx="428392"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150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4469CFA1-8C67-ABE2-F63E-8849BC2C8917}"/>
                  </a:ext>
                </a:extLst>
              </p:cNvPr>
              <p:cNvSpPr txBox="1"/>
              <p:nvPr/>
            </p:nvSpPr>
            <p:spPr>
              <a:xfrm>
                <a:off x="3899629" y="5022421"/>
                <a:ext cx="2102819"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投与後の時間（日）</a:t>
                </a:r>
              </a:p>
            </p:txBody>
          </p:sp>
          <p:sp>
            <p:nvSpPr>
              <p:cNvPr id="29" name="テキスト ボックス 28">
                <a:extLst>
                  <a:ext uri="{FF2B5EF4-FFF2-40B4-BE49-F238E27FC236}">
                    <a16:creationId xmlns:a16="http://schemas.microsoft.com/office/drawing/2014/main" id="{9160EB54-98E9-80F7-693E-2BB8C31558AD}"/>
                  </a:ext>
                </a:extLst>
              </p:cNvPr>
              <p:cNvSpPr txBox="1"/>
              <p:nvPr/>
            </p:nvSpPr>
            <p:spPr>
              <a:xfrm>
                <a:off x="1615439" y="2714763"/>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5C1650A8-D9BC-1608-C053-8E1071F056A0}"/>
                  </a:ext>
                </a:extLst>
              </p:cNvPr>
              <p:cNvSpPr txBox="1"/>
              <p:nvPr/>
            </p:nvSpPr>
            <p:spPr>
              <a:xfrm>
                <a:off x="1615439" y="3089560"/>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0.98</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013E6341-86C6-EF68-1AFC-E660CF2D9BDF}"/>
                  </a:ext>
                </a:extLst>
              </p:cNvPr>
              <p:cNvSpPr txBox="1"/>
              <p:nvPr/>
            </p:nvSpPr>
            <p:spPr>
              <a:xfrm>
                <a:off x="1615439" y="3464357"/>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0.96</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BA8D6C33-8B9E-0469-00A0-35DD0A5D85FA}"/>
                  </a:ext>
                </a:extLst>
              </p:cNvPr>
              <p:cNvSpPr txBox="1"/>
              <p:nvPr/>
            </p:nvSpPr>
            <p:spPr>
              <a:xfrm>
                <a:off x="1615439" y="3839155"/>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0.94</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C80FD65-CCE5-D73F-A051-FCB47468F9C2}"/>
                  </a:ext>
                </a:extLst>
              </p:cNvPr>
              <p:cNvSpPr txBox="1"/>
              <p:nvPr/>
            </p:nvSpPr>
            <p:spPr>
              <a:xfrm>
                <a:off x="1615439" y="4588750"/>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dirty="0">
                    <a:solidFill>
                      <a:prstClr val="black"/>
                    </a:solidFill>
                    <a:latin typeface="Meiryo UI" panose="020B0604030504040204" pitchFamily="50" charset="-128"/>
                    <a:ea typeface="Meiryo UI" panose="020B0604030504040204" pitchFamily="50" charset="-128"/>
                  </a:rPr>
                  <a:t>0.90</a:t>
                </a:r>
                <a:endParaRPr lang="ja-JP" altLang="en-US" sz="825" dirty="0">
                  <a:solidFill>
                    <a:prstClr val="black"/>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FF95D18-2537-8F2A-8C0F-3EBE2F823A8F}"/>
                  </a:ext>
                </a:extLst>
              </p:cNvPr>
              <p:cNvSpPr txBox="1"/>
              <p:nvPr/>
            </p:nvSpPr>
            <p:spPr>
              <a:xfrm>
                <a:off x="1615439" y="4213951"/>
                <a:ext cx="360144"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0.92</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2B3DC2C8-73D3-C337-4F8E-BC8979C1CA1D}"/>
                  </a:ext>
                </a:extLst>
              </p:cNvPr>
              <p:cNvSpPr txBox="1"/>
              <p:nvPr/>
            </p:nvSpPr>
            <p:spPr>
              <a:xfrm>
                <a:off x="1436490" y="3388081"/>
                <a:ext cx="125811" cy="737371"/>
              </a:xfrm>
              <a:prstGeom prst="rect">
                <a:avLst/>
              </a:prstGeom>
              <a:noFill/>
            </p:spPr>
            <p:txBody>
              <a:bodyPr vert="eaVert" wrap="none" lIns="0" tIns="0" rIns="0" bIns="0" rtlCol="0">
                <a:spAutoFit/>
              </a:bodyPr>
              <a:lstStyle/>
              <a:p>
                <a:pPr algn="ct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無イベント率</a:t>
                </a:r>
              </a:p>
            </p:txBody>
          </p:sp>
          <p:sp>
            <p:nvSpPr>
              <p:cNvPr id="36" name="テキスト ボックス 35">
                <a:extLst>
                  <a:ext uri="{FF2B5EF4-FFF2-40B4-BE49-F238E27FC236}">
                    <a16:creationId xmlns:a16="http://schemas.microsoft.com/office/drawing/2014/main" id="{61E77C2C-E1CF-7FF8-6DB3-D35051BF431C}"/>
                  </a:ext>
                </a:extLst>
              </p:cNvPr>
              <p:cNvSpPr txBox="1"/>
              <p:nvPr/>
            </p:nvSpPr>
            <p:spPr>
              <a:xfrm>
                <a:off x="4962376" y="4500110"/>
                <a:ext cx="3119489" cy="147474"/>
              </a:xfrm>
              <a:prstGeom prst="rect">
                <a:avLst/>
              </a:prstGeom>
              <a:noFill/>
            </p:spPr>
            <p:txBody>
              <a:bodyPr wrap="square" lIns="0" tIns="0" rIns="0" bIns="0" rtlCol="0">
                <a:spAutoFit/>
              </a:bodyPr>
              <a:lstStyle/>
              <a:p>
                <a:pPr algn="r" defTabSz="685800" eaLnBrk="1" fontAlgn="auto" hangingPunct="1">
                  <a:spcBef>
                    <a:spcPts val="0"/>
                  </a:spcBef>
                  <a:spcAft>
                    <a:spcPts val="0"/>
                  </a:spcAft>
                  <a:defRPr/>
                </a:pPr>
                <a:r>
                  <a:rPr lang="ja-JP" altLang="en-US" sz="825">
                    <a:solidFill>
                      <a:prstClr val="black"/>
                    </a:solidFill>
                    <a:latin typeface="Meiryo UI" panose="020B0604030504040204" pitchFamily="50" charset="-128"/>
                    <a:ea typeface="Meiryo UI" panose="020B0604030504040204" pitchFamily="50" charset="-128"/>
                  </a:rPr>
                  <a:t>ハザード比（</a:t>
                </a:r>
                <a:r>
                  <a:rPr lang="en-US" altLang="ja-JP" sz="825">
                    <a:solidFill>
                      <a:prstClr val="black"/>
                    </a:solidFill>
                    <a:latin typeface="Meiryo UI" panose="020B0604030504040204" pitchFamily="50" charset="-128"/>
                    <a:ea typeface="Meiryo UI" panose="020B0604030504040204" pitchFamily="50" charset="-128"/>
                  </a:rPr>
                  <a:t>95</a:t>
                </a: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Cl</a:t>
                </a: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 0.491</a:t>
                </a:r>
                <a:r>
                  <a:rPr lang="ja-JP" altLang="en-US" sz="825">
                    <a:solidFill>
                      <a:prstClr val="black"/>
                    </a:solidFill>
                    <a:latin typeface="Meiryo UI" panose="020B0604030504040204" pitchFamily="50" charset="-128"/>
                    <a:ea typeface="Meiryo UI" panose="020B0604030504040204" pitchFamily="50" charset="-128"/>
                  </a:rPr>
                  <a:t>（</a:t>
                </a:r>
                <a:r>
                  <a:rPr lang="en-US" altLang="ja-JP" sz="825">
                    <a:solidFill>
                      <a:prstClr val="black"/>
                    </a:solidFill>
                    <a:latin typeface="Meiryo UI" panose="020B0604030504040204" pitchFamily="50" charset="-128"/>
                    <a:ea typeface="Meiryo UI" panose="020B0604030504040204" pitchFamily="50" charset="-128"/>
                  </a:rPr>
                  <a:t>0.158, 1.523</a:t>
                </a:r>
                <a:r>
                  <a:rPr lang="ja-JP" altLang="en-US" sz="825">
                    <a:solidFill>
                      <a:prstClr val="black"/>
                    </a:solidFill>
                    <a:latin typeface="Meiryo UI" panose="020B0604030504040204" pitchFamily="50" charset="-128"/>
                    <a:ea typeface="Meiryo UI" panose="020B0604030504040204" pitchFamily="50" charset="-128"/>
                  </a:rPr>
                  <a:t>）</a:t>
                </a:r>
              </a:p>
            </p:txBody>
          </p:sp>
          <p:sp>
            <p:nvSpPr>
              <p:cNvPr id="37" name="Line 22">
                <a:extLst>
                  <a:ext uri="{FF2B5EF4-FFF2-40B4-BE49-F238E27FC236}">
                    <a16:creationId xmlns:a16="http://schemas.microsoft.com/office/drawing/2014/main" id="{6F341FB8-4F47-71D9-536D-995B9C52F94C}"/>
                  </a:ext>
                </a:extLst>
              </p:cNvPr>
              <p:cNvSpPr>
                <a:spLocks noChangeShapeType="1"/>
              </p:cNvSpPr>
              <p:nvPr/>
            </p:nvSpPr>
            <p:spPr bwMode="auto">
              <a:xfrm>
                <a:off x="3588299"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38" name="Line 23">
                <a:extLst>
                  <a:ext uri="{FF2B5EF4-FFF2-40B4-BE49-F238E27FC236}">
                    <a16:creationId xmlns:a16="http://schemas.microsoft.com/office/drawing/2014/main" id="{A54993A9-B1B5-D3DD-CA5F-B99AB7A573B1}"/>
                  </a:ext>
                </a:extLst>
              </p:cNvPr>
              <p:cNvSpPr>
                <a:spLocks noChangeShapeType="1"/>
              </p:cNvSpPr>
              <p:nvPr/>
            </p:nvSpPr>
            <p:spPr bwMode="auto">
              <a:xfrm>
                <a:off x="4490974"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39" name="Line 24">
                <a:extLst>
                  <a:ext uri="{FF2B5EF4-FFF2-40B4-BE49-F238E27FC236}">
                    <a16:creationId xmlns:a16="http://schemas.microsoft.com/office/drawing/2014/main" id="{2095E7F9-C025-8880-CA2B-A61CCE11EA24}"/>
                  </a:ext>
                </a:extLst>
              </p:cNvPr>
              <p:cNvSpPr>
                <a:spLocks noChangeShapeType="1"/>
              </p:cNvSpPr>
              <p:nvPr/>
            </p:nvSpPr>
            <p:spPr bwMode="auto">
              <a:xfrm>
                <a:off x="5393650"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0" name="Line 25">
                <a:extLst>
                  <a:ext uri="{FF2B5EF4-FFF2-40B4-BE49-F238E27FC236}">
                    <a16:creationId xmlns:a16="http://schemas.microsoft.com/office/drawing/2014/main" id="{CB787B27-D064-E96F-5A3C-528275E3CB37}"/>
                  </a:ext>
                </a:extLst>
              </p:cNvPr>
              <p:cNvSpPr>
                <a:spLocks noChangeShapeType="1"/>
              </p:cNvSpPr>
              <p:nvPr/>
            </p:nvSpPr>
            <p:spPr bwMode="auto">
              <a:xfrm>
                <a:off x="6747663"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1" name="Line 26">
                <a:extLst>
                  <a:ext uri="{FF2B5EF4-FFF2-40B4-BE49-F238E27FC236}">
                    <a16:creationId xmlns:a16="http://schemas.microsoft.com/office/drawing/2014/main" id="{48395BF4-6870-ACEB-1F17-F9D9DF4C3F5E}"/>
                  </a:ext>
                </a:extLst>
              </p:cNvPr>
              <p:cNvSpPr>
                <a:spLocks noChangeShapeType="1"/>
              </p:cNvSpPr>
              <p:nvPr/>
            </p:nvSpPr>
            <p:spPr bwMode="auto">
              <a:xfrm>
                <a:off x="7199001"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2" name="Line 27">
                <a:extLst>
                  <a:ext uri="{FF2B5EF4-FFF2-40B4-BE49-F238E27FC236}">
                    <a16:creationId xmlns:a16="http://schemas.microsoft.com/office/drawing/2014/main" id="{7F6D37E5-F1AC-0204-7180-68095DF1CD68}"/>
                  </a:ext>
                </a:extLst>
              </p:cNvPr>
              <p:cNvSpPr>
                <a:spLocks noChangeShapeType="1"/>
              </p:cNvSpPr>
              <p:nvPr/>
            </p:nvSpPr>
            <p:spPr bwMode="auto">
              <a:xfrm>
                <a:off x="7650344"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B3B1F2B6-7267-1748-2646-B84DA7EEF564}"/>
                  </a:ext>
                </a:extLst>
              </p:cNvPr>
              <p:cNvSpPr txBox="1"/>
              <p:nvPr/>
            </p:nvSpPr>
            <p:spPr>
              <a:xfrm>
                <a:off x="4745528" y="4841819"/>
                <a:ext cx="393567"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180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BB76069E-7F02-4E0F-F086-3DC3E4C231F1}"/>
                  </a:ext>
                </a:extLst>
              </p:cNvPr>
              <p:cNvSpPr txBox="1"/>
              <p:nvPr/>
            </p:nvSpPr>
            <p:spPr>
              <a:xfrm>
                <a:off x="5183166" y="4847256"/>
                <a:ext cx="401477"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210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D3898DA1-A122-2887-4AAB-C7AEFE7136A0}"/>
                  </a:ext>
                </a:extLst>
              </p:cNvPr>
              <p:cNvSpPr txBox="1"/>
              <p:nvPr/>
            </p:nvSpPr>
            <p:spPr>
              <a:xfrm>
                <a:off x="6133074"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270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4366D1A9-CDF8-D31A-7180-9659A4873523}"/>
                  </a:ext>
                </a:extLst>
              </p:cNvPr>
              <p:cNvSpPr txBox="1"/>
              <p:nvPr/>
            </p:nvSpPr>
            <p:spPr>
              <a:xfrm>
                <a:off x="6581173"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300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06D528E4-9641-BCA9-93FF-E96ADAB474C6}"/>
                  </a:ext>
                </a:extLst>
              </p:cNvPr>
              <p:cNvSpPr txBox="1"/>
              <p:nvPr/>
            </p:nvSpPr>
            <p:spPr>
              <a:xfrm>
                <a:off x="7034765"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330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10DCECB0-F1D1-A89C-D9FE-F632E248C7C8}"/>
                  </a:ext>
                </a:extLst>
              </p:cNvPr>
              <p:cNvSpPr txBox="1"/>
              <p:nvPr/>
            </p:nvSpPr>
            <p:spPr>
              <a:xfrm>
                <a:off x="7477375"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360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49" name="Line 27">
                <a:extLst>
                  <a:ext uri="{FF2B5EF4-FFF2-40B4-BE49-F238E27FC236}">
                    <a16:creationId xmlns:a16="http://schemas.microsoft.com/office/drawing/2014/main" id="{858D0B78-3FC8-9075-1113-D0C3B7ABD516}"/>
                  </a:ext>
                </a:extLst>
              </p:cNvPr>
              <p:cNvSpPr>
                <a:spLocks noChangeShapeType="1"/>
              </p:cNvSpPr>
              <p:nvPr/>
            </p:nvSpPr>
            <p:spPr bwMode="auto">
              <a:xfrm>
                <a:off x="5844987" y="4730744"/>
                <a:ext cx="0" cy="69659"/>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D7F59C9C-77F6-7186-2884-75D6BD5821A0}"/>
                  </a:ext>
                </a:extLst>
              </p:cNvPr>
              <p:cNvSpPr txBox="1"/>
              <p:nvPr/>
            </p:nvSpPr>
            <p:spPr>
              <a:xfrm>
                <a:off x="5684974" y="4841819"/>
                <a:ext cx="362080" cy="14747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altLang="ja-JP" sz="825">
                    <a:solidFill>
                      <a:prstClr val="black"/>
                    </a:solidFill>
                    <a:latin typeface="Meiryo UI" panose="020B0604030504040204" pitchFamily="50" charset="-128"/>
                    <a:ea typeface="Meiryo UI" panose="020B0604030504040204" pitchFamily="50" charset="-128"/>
                  </a:rPr>
                  <a:t>240</a:t>
                </a:r>
                <a:endParaRPr lang="ja-JP" altLang="en-US" sz="825">
                  <a:solidFill>
                    <a:prstClr val="black"/>
                  </a:solidFill>
                  <a:latin typeface="Meiryo UI" panose="020B0604030504040204" pitchFamily="50" charset="-128"/>
                  <a:ea typeface="Meiryo UI" panose="020B0604030504040204" pitchFamily="50" charset="-128"/>
                </a:endParaRPr>
              </a:p>
            </p:txBody>
          </p:sp>
          <p:sp>
            <p:nvSpPr>
              <p:cNvPr id="51" name="Line 15">
                <a:extLst>
                  <a:ext uri="{FF2B5EF4-FFF2-40B4-BE49-F238E27FC236}">
                    <a16:creationId xmlns:a16="http://schemas.microsoft.com/office/drawing/2014/main" id="{78C5216E-B1F3-CA38-C7E5-74D56A66982B}"/>
                  </a:ext>
                </a:extLst>
              </p:cNvPr>
              <p:cNvSpPr>
                <a:spLocks noChangeShapeType="1"/>
              </p:cNvSpPr>
              <p:nvPr/>
            </p:nvSpPr>
            <p:spPr bwMode="auto">
              <a:xfrm>
                <a:off x="2071839" y="2702148"/>
                <a:ext cx="0" cy="2028596"/>
              </a:xfrm>
              <a:prstGeom prst="line">
                <a:avLst/>
              </a:prstGeom>
              <a:noFill/>
              <a:ln w="952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52" name="グループ化 51">
                <a:extLst>
                  <a:ext uri="{FF2B5EF4-FFF2-40B4-BE49-F238E27FC236}">
                    <a16:creationId xmlns:a16="http://schemas.microsoft.com/office/drawing/2014/main" id="{6F1B63B7-4EBC-BF23-7777-92316BCA43D1}"/>
                  </a:ext>
                </a:extLst>
              </p:cNvPr>
              <p:cNvGrpSpPr/>
              <p:nvPr/>
            </p:nvGrpSpPr>
            <p:grpSpPr>
              <a:xfrm>
                <a:off x="4446574" y="2721185"/>
                <a:ext cx="3274289" cy="855704"/>
                <a:chOff x="5178702" y="2629449"/>
                <a:chExt cx="3059422" cy="799551"/>
              </a:xfrm>
            </p:grpSpPr>
            <p:sp>
              <p:nvSpPr>
                <p:cNvPr id="94" name="Freeform 27">
                  <a:extLst>
                    <a:ext uri="{FF2B5EF4-FFF2-40B4-BE49-F238E27FC236}">
                      <a16:creationId xmlns:a16="http://schemas.microsoft.com/office/drawing/2014/main" id="{69E8095E-C431-6AC4-F228-A7C5AE975720}"/>
                    </a:ext>
                  </a:extLst>
                </p:cNvPr>
                <p:cNvSpPr>
                  <a:spLocks/>
                </p:cNvSpPr>
                <p:nvPr/>
              </p:nvSpPr>
              <p:spPr bwMode="auto">
                <a:xfrm>
                  <a:off x="7809174" y="3145136"/>
                  <a:ext cx="428950" cy="242861"/>
                </a:xfrm>
                <a:custGeom>
                  <a:avLst/>
                  <a:gdLst>
                    <a:gd name="T0" fmla="*/ 0 w 272"/>
                    <a:gd name="T1" fmla="*/ 0 h 154"/>
                    <a:gd name="T2" fmla="*/ 0 w 272"/>
                    <a:gd name="T3" fmla="*/ 75 h 154"/>
                    <a:gd name="T4" fmla="*/ 32 w 272"/>
                    <a:gd name="T5" fmla="*/ 75 h 154"/>
                    <a:gd name="T6" fmla="*/ 32 w 272"/>
                    <a:gd name="T7" fmla="*/ 154 h 154"/>
                    <a:gd name="T8" fmla="*/ 272 w 272"/>
                    <a:gd name="T9" fmla="*/ 154 h 154"/>
                  </a:gdLst>
                  <a:ahLst/>
                  <a:cxnLst>
                    <a:cxn ang="0">
                      <a:pos x="T0" y="T1"/>
                    </a:cxn>
                    <a:cxn ang="0">
                      <a:pos x="T2" y="T3"/>
                    </a:cxn>
                    <a:cxn ang="0">
                      <a:pos x="T4" y="T5"/>
                    </a:cxn>
                    <a:cxn ang="0">
                      <a:pos x="T6" y="T7"/>
                    </a:cxn>
                    <a:cxn ang="0">
                      <a:pos x="T8" y="T9"/>
                    </a:cxn>
                  </a:cxnLst>
                  <a:rect l="0" t="0" r="r" b="b"/>
                  <a:pathLst>
                    <a:path w="272" h="154">
                      <a:moveTo>
                        <a:pt x="0" y="0"/>
                      </a:moveTo>
                      <a:lnTo>
                        <a:pt x="0" y="75"/>
                      </a:lnTo>
                      <a:lnTo>
                        <a:pt x="32" y="75"/>
                      </a:lnTo>
                      <a:lnTo>
                        <a:pt x="32" y="154"/>
                      </a:lnTo>
                      <a:lnTo>
                        <a:pt x="272" y="154"/>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5" name="Line 28">
                  <a:extLst>
                    <a:ext uri="{FF2B5EF4-FFF2-40B4-BE49-F238E27FC236}">
                      <a16:creationId xmlns:a16="http://schemas.microsoft.com/office/drawing/2014/main" id="{066DE307-7136-F376-E10D-E9F2368C2921}"/>
                    </a:ext>
                  </a:extLst>
                </p:cNvPr>
                <p:cNvSpPr>
                  <a:spLocks noChangeShapeType="1"/>
                </p:cNvSpPr>
                <p:nvPr/>
              </p:nvSpPr>
              <p:spPr bwMode="auto">
                <a:xfrm flipV="1">
                  <a:off x="5670731" y="2747726"/>
                  <a:ext cx="0" cy="82005"/>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6" name="Line 29">
                  <a:extLst>
                    <a:ext uri="{FF2B5EF4-FFF2-40B4-BE49-F238E27FC236}">
                      <a16:creationId xmlns:a16="http://schemas.microsoft.com/office/drawing/2014/main" id="{9977C1E9-50AA-0C1A-4822-DD16DD899699}"/>
                    </a:ext>
                  </a:extLst>
                </p:cNvPr>
                <p:cNvSpPr>
                  <a:spLocks noChangeShapeType="1"/>
                </p:cNvSpPr>
                <p:nvPr/>
              </p:nvSpPr>
              <p:spPr bwMode="auto">
                <a:xfrm flipV="1">
                  <a:off x="6514438" y="2976394"/>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7" name="Line 30">
                  <a:extLst>
                    <a:ext uri="{FF2B5EF4-FFF2-40B4-BE49-F238E27FC236}">
                      <a16:creationId xmlns:a16="http://schemas.microsoft.com/office/drawing/2014/main" id="{DBA7830B-CBE2-C277-7DD2-3A637858E077}"/>
                    </a:ext>
                  </a:extLst>
                </p:cNvPr>
                <p:cNvSpPr>
                  <a:spLocks noChangeShapeType="1"/>
                </p:cNvSpPr>
                <p:nvPr/>
              </p:nvSpPr>
              <p:spPr bwMode="auto">
                <a:xfrm flipV="1">
                  <a:off x="6580673" y="2976394"/>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8" name="Line 31">
                  <a:extLst>
                    <a:ext uri="{FF2B5EF4-FFF2-40B4-BE49-F238E27FC236}">
                      <a16:creationId xmlns:a16="http://schemas.microsoft.com/office/drawing/2014/main" id="{C316ADCB-BA61-99FD-1B05-E5081F2E3F80}"/>
                    </a:ext>
                  </a:extLst>
                </p:cNvPr>
                <p:cNvSpPr>
                  <a:spLocks noChangeShapeType="1"/>
                </p:cNvSpPr>
                <p:nvPr/>
              </p:nvSpPr>
              <p:spPr bwMode="auto">
                <a:xfrm flipV="1">
                  <a:off x="6965467" y="3100979"/>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9" name="Line 32">
                  <a:extLst>
                    <a:ext uri="{FF2B5EF4-FFF2-40B4-BE49-F238E27FC236}">
                      <a16:creationId xmlns:a16="http://schemas.microsoft.com/office/drawing/2014/main" id="{97D4B731-AF94-4A66-46DB-4FA5F0E48F0E}"/>
                    </a:ext>
                  </a:extLst>
                </p:cNvPr>
                <p:cNvSpPr>
                  <a:spLocks noChangeShapeType="1"/>
                </p:cNvSpPr>
                <p:nvPr/>
              </p:nvSpPr>
              <p:spPr bwMode="auto">
                <a:xfrm flipV="1">
                  <a:off x="7354992" y="3100979"/>
                  <a:ext cx="0" cy="86737"/>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0" name="Line 33">
                  <a:extLst>
                    <a:ext uri="{FF2B5EF4-FFF2-40B4-BE49-F238E27FC236}">
                      <a16:creationId xmlns:a16="http://schemas.microsoft.com/office/drawing/2014/main" id="{2C02F104-65B1-3A34-6525-1E9A1AA14C49}"/>
                    </a:ext>
                  </a:extLst>
                </p:cNvPr>
                <p:cNvSpPr>
                  <a:spLocks noChangeShapeType="1"/>
                </p:cNvSpPr>
                <p:nvPr/>
              </p:nvSpPr>
              <p:spPr bwMode="auto">
                <a:xfrm flipV="1">
                  <a:off x="7739785" y="310097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1" name="Line 34">
                  <a:extLst>
                    <a:ext uri="{FF2B5EF4-FFF2-40B4-BE49-F238E27FC236}">
                      <a16:creationId xmlns:a16="http://schemas.microsoft.com/office/drawing/2014/main" id="{4BCDE632-4298-03FA-8F0A-606ACB12889A}"/>
                    </a:ext>
                  </a:extLst>
                </p:cNvPr>
                <p:cNvSpPr>
                  <a:spLocks noChangeShapeType="1"/>
                </p:cNvSpPr>
                <p:nvPr/>
              </p:nvSpPr>
              <p:spPr bwMode="auto">
                <a:xfrm flipV="1">
                  <a:off x="7780788" y="310097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2" name="Line 35">
                  <a:extLst>
                    <a:ext uri="{FF2B5EF4-FFF2-40B4-BE49-F238E27FC236}">
                      <a16:creationId xmlns:a16="http://schemas.microsoft.com/office/drawing/2014/main" id="{E34EB53C-BBFE-9697-49CF-F4D77A8C3DC5}"/>
                    </a:ext>
                  </a:extLst>
                </p:cNvPr>
                <p:cNvSpPr>
                  <a:spLocks noChangeShapeType="1"/>
                </p:cNvSpPr>
                <p:nvPr/>
              </p:nvSpPr>
              <p:spPr bwMode="auto">
                <a:xfrm flipV="1">
                  <a:off x="7796557" y="310097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3" name="Line 36">
                  <a:extLst>
                    <a:ext uri="{FF2B5EF4-FFF2-40B4-BE49-F238E27FC236}">
                      <a16:creationId xmlns:a16="http://schemas.microsoft.com/office/drawing/2014/main" id="{944700EE-2D1D-4F71-06D0-540621B68F0E}"/>
                    </a:ext>
                  </a:extLst>
                </p:cNvPr>
                <p:cNvSpPr>
                  <a:spLocks noChangeShapeType="1"/>
                </p:cNvSpPr>
                <p:nvPr/>
              </p:nvSpPr>
              <p:spPr bwMode="auto">
                <a:xfrm flipV="1">
                  <a:off x="8091461" y="3343841"/>
                  <a:ext cx="0" cy="85159"/>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4" name="Line 37">
                  <a:extLst>
                    <a:ext uri="{FF2B5EF4-FFF2-40B4-BE49-F238E27FC236}">
                      <a16:creationId xmlns:a16="http://schemas.microsoft.com/office/drawing/2014/main" id="{43CFE844-0E4D-DB40-0E5E-9F577004EFB1}"/>
                    </a:ext>
                  </a:extLst>
                </p:cNvPr>
                <p:cNvSpPr>
                  <a:spLocks noChangeShapeType="1"/>
                </p:cNvSpPr>
                <p:nvPr/>
              </p:nvSpPr>
              <p:spPr bwMode="auto">
                <a:xfrm flipV="1">
                  <a:off x="8113539"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5" name="Line 38">
                  <a:extLst>
                    <a:ext uri="{FF2B5EF4-FFF2-40B4-BE49-F238E27FC236}">
                      <a16:creationId xmlns:a16="http://schemas.microsoft.com/office/drawing/2014/main" id="{CE5BD7F2-EDA8-0FE5-0A42-446425376EBF}"/>
                    </a:ext>
                  </a:extLst>
                </p:cNvPr>
                <p:cNvSpPr>
                  <a:spLocks noChangeShapeType="1"/>
                </p:cNvSpPr>
                <p:nvPr/>
              </p:nvSpPr>
              <p:spPr bwMode="auto">
                <a:xfrm flipV="1">
                  <a:off x="8145079"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6" name="Line 39">
                  <a:extLst>
                    <a:ext uri="{FF2B5EF4-FFF2-40B4-BE49-F238E27FC236}">
                      <a16:creationId xmlns:a16="http://schemas.microsoft.com/office/drawing/2014/main" id="{4CB3EE7B-6415-D759-259A-5559CFA5F83F}"/>
                    </a:ext>
                  </a:extLst>
                </p:cNvPr>
                <p:cNvSpPr>
                  <a:spLocks noChangeShapeType="1"/>
                </p:cNvSpPr>
                <p:nvPr/>
              </p:nvSpPr>
              <p:spPr bwMode="auto">
                <a:xfrm flipV="1">
                  <a:off x="8151387"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7" name="Line 40">
                  <a:extLst>
                    <a:ext uri="{FF2B5EF4-FFF2-40B4-BE49-F238E27FC236}">
                      <a16:creationId xmlns:a16="http://schemas.microsoft.com/office/drawing/2014/main" id="{19BD6A4D-3A17-3067-74B8-0B9141F5DAC8}"/>
                    </a:ext>
                  </a:extLst>
                </p:cNvPr>
                <p:cNvSpPr>
                  <a:spLocks noChangeShapeType="1"/>
                </p:cNvSpPr>
                <p:nvPr/>
              </p:nvSpPr>
              <p:spPr bwMode="auto">
                <a:xfrm flipV="1">
                  <a:off x="8157695"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8" name="Line 41">
                  <a:extLst>
                    <a:ext uri="{FF2B5EF4-FFF2-40B4-BE49-F238E27FC236}">
                      <a16:creationId xmlns:a16="http://schemas.microsoft.com/office/drawing/2014/main" id="{EA4CE7B8-BADB-B882-71CE-2D94F614534B}"/>
                    </a:ext>
                  </a:extLst>
                </p:cNvPr>
                <p:cNvSpPr>
                  <a:spLocks noChangeShapeType="1"/>
                </p:cNvSpPr>
                <p:nvPr/>
              </p:nvSpPr>
              <p:spPr bwMode="auto">
                <a:xfrm flipV="1">
                  <a:off x="8164003"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09" name="Line 42">
                  <a:extLst>
                    <a:ext uri="{FF2B5EF4-FFF2-40B4-BE49-F238E27FC236}">
                      <a16:creationId xmlns:a16="http://schemas.microsoft.com/office/drawing/2014/main" id="{F9699EBC-9D47-06A0-A0E8-BCBCD173F194}"/>
                    </a:ext>
                  </a:extLst>
                </p:cNvPr>
                <p:cNvSpPr>
                  <a:spLocks noChangeShapeType="1"/>
                </p:cNvSpPr>
                <p:nvPr/>
              </p:nvSpPr>
              <p:spPr bwMode="auto">
                <a:xfrm flipV="1">
                  <a:off x="8170313"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0" name="Line 43">
                  <a:extLst>
                    <a:ext uri="{FF2B5EF4-FFF2-40B4-BE49-F238E27FC236}">
                      <a16:creationId xmlns:a16="http://schemas.microsoft.com/office/drawing/2014/main" id="{6B98B47C-9390-62F8-ED93-2450CF36D223}"/>
                    </a:ext>
                  </a:extLst>
                </p:cNvPr>
                <p:cNvSpPr>
                  <a:spLocks noChangeShapeType="1"/>
                </p:cNvSpPr>
                <p:nvPr/>
              </p:nvSpPr>
              <p:spPr bwMode="auto">
                <a:xfrm flipV="1">
                  <a:off x="8176621"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1" name="Line 44">
                  <a:extLst>
                    <a:ext uri="{FF2B5EF4-FFF2-40B4-BE49-F238E27FC236}">
                      <a16:creationId xmlns:a16="http://schemas.microsoft.com/office/drawing/2014/main" id="{13FC098E-147C-1DDA-E6EA-713B7D3221ED}"/>
                    </a:ext>
                  </a:extLst>
                </p:cNvPr>
                <p:cNvSpPr>
                  <a:spLocks noChangeShapeType="1"/>
                </p:cNvSpPr>
                <p:nvPr/>
              </p:nvSpPr>
              <p:spPr bwMode="auto">
                <a:xfrm flipV="1">
                  <a:off x="8182929"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2" name="Line 45">
                  <a:extLst>
                    <a:ext uri="{FF2B5EF4-FFF2-40B4-BE49-F238E27FC236}">
                      <a16:creationId xmlns:a16="http://schemas.microsoft.com/office/drawing/2014/main" id="{2CC27939-8699-C12C-5117-76DD0157DEE3}"/>
                    </a:ext>
                  </a:extLst>
                </p:cNvPr>
                <p:cNvSpPr>
                  <a:spLocks noChangeShapeType="1"/>
                </p:cNvSpPr>
                <p:nvPr/>
              </p:nvSpPr>
              <p:spPr bwMode="auto">
                <a:xfrm flipV="1">
                  <a:off x="8190813"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3" name="Line 46">
                  <a:extLst>
                    <a:ext uri="{FF2B5EF4-FFF2-40B4-BE49-F238E27FC236}">
                      <a16:creationId xmlns:a16="http://schemas.microsoft.com/office/drawing/2014/main" id="{B4AC3C71-56D1-FC00-8BCC-95181F1A25AF}"/>
                    </a:ext>
                  </a:extLst>
                </p:cNvPr>
                <p:cNvSpPr>
                  <a:spLocks noChangeShapeType="1"/>
                </p:cNvSpPr>
                <p:nvPr/>
              </p:nvSpPr>
              <p:spPr bwMode="auto">
                <a:xfrm flipV="1">
                  <a:off x="8197122" y="3346995"/>
                  <a:ext cx="0" cy="82005"/>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4" name="Line 69">
                  <a:extLst>
                    <a:ext uri="{FF2B5EF4-FFF2-40B4-BE49-F238E27FC236}">
                      <a16:creationId xmlns:a16="http://schemas.microsoft.com/office/drawing/2014/main" id="{1FD0F992-90A1-D33B-B0AA-543D562AC4B0}"/>
                    </a:ext>
                  </a:extLst>
                </p:cNvPr>
                <p:cNvSpPr>
                  <a:spLocks noChangeShapeType="1"/>
                </p:cNvSpPr>
                <p:nvPr/>
              </p:nvSpPr>
              <p:spPr bwMode="auto">
                <a:xfrm>
                  <a:off x="5178702" y="2672029"/>
                  <a:ext cx="85159" cy="0"/>
                </a:xfrm>
                <a:prstGeom prst="line">
                  <a:avLst/>
                </a:prstGeom>
                <a:noFill/>
                <a:ln w="635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115" name="グループ化 114">
                  <a:extLst>
                    <a:ext uri="{FF2B5EF4-FFF2-40B4-BE49-F238E27FC236}">
                      <a16:creationId xmlns:a16="http://schemas.microsoft.com/office/drawing/2014/main" id="{6536C708-D18C-0671-8D10-2FF131712048}"/>
                    </a:ext>
                  </a:extLst>
                </p:cNvPr>
                <p:cNvGrpSpPr/>
                <p:nvPr/>
              </p:nvGrpSpPr>
              <p:grpSpPr>
                <a:xfrm>
                  <a:off x="5219704" y="2629449"/>
                  <a:ext cx="2614705" cy="515687"/>
                  <a:chOff x="5219704" y="2629449"/>
                  <a:chExt cx="2614705" cy="515687"/>
                </a:xfrm>
              </p:grpSpPr>
              <p:sp>
                <p:nvSpPr>
                  <p:cNvPr id="116" name="Freeform 26">
                    <a:extLst>
                      <a:ext uri="{FF2B5EF4-FFF2-40B4-BE49-F238E27FC236}">
                        <a16:creationId xmlns:a16="http://schemas.microsoft.com/office/drawing/2014/main" id="{1DBFB969-C750-AD3F-A66B-170928EB7256}"/>
                      </a:ext>
                    </a:extLst>
                  </p:cNvPr>
                  <p:cNvSpPr>
                    <a:spLocks/>
                  </p:cNvSpPr>
                  <p:nvPr/>
                </p:nvSpPr>
                <p:spPr bwMode="auto">
                  <a:xfrm>
                    <a:off x="5486221" y="2672029"/>
                    <a:ext cx="2348188" cy="473107"/>
                  </a:xfrm>
                  <a:custGeom>
                    <a:avLst/>
                    <a:gdLst>
                      <a:gd name="T0" fmla="*/ 0 w 1489"/>
                      <a:gd name="T1" fmla="*/ 0 h 300"/>
                      <a:gd name="T2" fmla="*/ 0 w 1489"/>
                      <a:gd name="T3" fmla="*/ 74 h 300"/>
                      <a:gd name="T4" fmla="*/ 223 w 1489"/>
                      <a:gd name="T5" fmla="*/ 74 h 300"/>
                      <a:gd name="T6" fmla="*/ 223 w 1489"/>
                      <a:gd name="T7" fmla="*/ 151 h 300"/>
                      <a:gd name="T8" fmla="*/ 394 w 1489"/>
                      <a:gd name="T9" fmla="*/ 151 h 300"/>
                      <a:gd name="T10" fmla="*/ 394 w 1489"/>
                      <a:gd name="T11" fmla="*/ 220 h 300"/>
                      <a:gd name="T12" fmla="*/ 873 w 1489"/>
                      <a:gd name="T13" fmla="*/ 220 h 300"/>
                      <a:gd name="T14" fmla="*/ 873 w 1489"/>
                      <a:gd name="T15" fmla="*/ 300 h 300"/>
                      <a:gd name="T16" fmla="*/ 1489 w 1489"/>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9" h="300">
                        <a:moveTo>
                          <a:pt x="0" y="0"/>
                        </a:moveTo>
                        <a:lnTo>
                          <a:pt x="0" y="74"/>
                        </a:lnTo>
                        <a:lnTo>
                          <a:pt x="223" y="74"/>
                        </a:lnTo>
                        <a:lnTo>
                          <a:pt x="223" y="151"/>
                        </a:lnTo>
                        <a:lnTo>
                          <a:pt x="394" y="151"/>
                        </a:lnTo>
                        <a:lnTo>
                          <a:pt x="394" y="220"/>
                        </a:lnTo>
                        <a:lnTo>
                          <a:pt x="873" y="220"/>
                        </a:lnTo>
                        <a:lnTo>
                          <a:pt x="873" y="300"/>
                        </a:lnTo>
                        <a:lnTo>
                          <a:pt x="1489" y="300"/>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117" name="Line 70">
                    <a:extLst>
                      <a:ext uri="{FF2B5EF4-FFF2-40B4-BE49-F238E27FC236}">
                        <a16:creationId xmlns:a16="http://schemas.microsoft.com/office/drawing/2014/main" id="{90540C4A-D6B5-3673-1618-8F7878185841}"/>
                      </a:ext>
                    </a:extLst>
                  </p:cNvPr>
                  <p:cNvSpPr>
                    <a:spLocks noChangeShapeType="1"/>
                  </p:cNvSpPr>
                  <p:nvPr/>
                </p:nvSpPr>
                <p:spPr bwMode="auto">
                  <a:xfrm flipV="1">
                    <a:off x="5219704" y="2629449"/>
                    <a:ext cx="0" cy="86737"/>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grpSp>
          <p:grpSp>
            <p:nvGrpSpPr>
              <p:cNvPr id="53" name="グループ化 52">
                <a:extLst>
                  <a:ext uri="{FF2B5EF4-FFF2-40B4-BE49-F238E27FC236}">
                    <a16:creationId xmlns:a16="http://schemas.microsoft.com/office/drawing/2014/main" id="{BA21599E-FF4B-0737-5D65-EE689A823B26}"/>
                  </a:ext>
                </a:extLst>
              </p:cNvPr>
              <p:cNvGrpSpPr/>
              <p:nvPr/>
            </p:nvGrpSpPr>
            <p:grpSpPr>
              <a:xfrm>
                <a:off x="2205201" y="2721185"/>
                <a:ext cx="5505535" cy="484393"/>
                <a:chOff x="3084415" y="2629449"/>
                <a:chExt cx="5144250" cy="452606"/>
              </a:xfrm>
            </p:grpSpPr>
            <p:sp>
              <p:nvSpPr>
                <p:cNvPr id="54" name="Line 68">
                  <a:extLst>
                    <a:ext uri="{FF2B5EF4-FFF2-40B4-BE49-F238E27FC236}">
                      <a16:creationId xmlns:a16="http://schemas.microsoft.com/office/drawing/2014/main" id="{71107571-2D75-6FC7-6EBA-BE03F656D370}"/>
                    </a:ext>
                  </a:extLst>
                </p:cNvPr>
                <p:cNvSpPr>
                  <a:spLocks noChangeShapeType="1"/>
                </p:cNvSpPr>
                <p:nvPr/>
              </p:nvSpPr>
              <p:spPr bwMode="auto">
                <a:xfrm>
                  <a:off x="8129312" y="3041052"/>
                  <a:ext cx="99353"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55" name="グループ化 54">
                  <a:extLst>
                    <a:ext uri="{FF2B5EF4-FFF2-40B4-BE49-F238E27FC236}">
                      <a16:creationId xmlns:a16="http://schemas.microsoft.com/office/drawing/2014/main" id="{96DB7AB0-8B39-E36E-9338-DF0705568B67}"/>
                    </a:ext>
                  </a:extLst>
                </p:cNvPr>
                <p:cNvGrpSpPr/>
                <p:nvPr/>
              </p:nvGrpSpPr>
              <p:grpSpPr>
                <a:xfrm>
                  <a:off x="3084415" y="2629449"/>
                  <a:ext cx="5119017" cy="452606"/>
                  <a:chOff x="3084415" y="2629449"/>
                  <a:chExt cx="5119017" cy="452606"/>
                </a:xfrm>
              </p:grpSpPr>
              <p:sp>
                <p:nvSpPr>
                  <p:cNvPr id="56" name="Line 47">
                    <a:extLst>
                      <a:ext uri="{FF2B5EF4-FFF2-40B4-BE49-F238E27FC236}">
                        <a16:creationId xmlns:a16="http://schemas.microsoft.com/office/drawing/2014/main" id="{E503594D-E229-15EE-FDD9-4A0086A3762B}"/>
                      </a:ext>
                    </a:extLst>
                  </p:cNvPr>
                  <p:cNvSpPr>
                    <a:spLocks noChangeShapeType="1"/>
                  </p:cNvSpPr>
                  <p:nvPr/>
                </p:nvSpPr>
                <p:spPr bwMode="auto">
                  <a:xfrm flipV="1">
                    <a:off x="3122264"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7" name="Line 48">
                    <a:extLst>
                      <a:ext uri="{FF2B5EF4-FFF2-40B4-BE49-F238E27FC236}">
                        <a16:creationId xmlns:a16="http://schemas.microsoft.com/office/drawing/2014/main" id="{FAED021F-E1AE-A846-ACF8-66D5BDC5C5DC}"/>
                      </a:ext>
                    </a:extLst>
                  </p:cNvPr>
                  <p:cNvSpPr>
                    <a:spLocks noChangeShapeType="1"/>
                  </p:cNvSpPr>
                  <p:nvPr/>
                </p:nvSpPr>
                <p:spPr bwMode="auto">
                  <a:xfrm flipV="1">
                    <a:off x="4305031"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8" name="Line 49">
                    <a:extLst>
                      <a:ext uri="{FF2B5EF4-FFF2-40B4-BE49-F238E27FC236}">
                        <a16:creationId xmlns:a16="http://schemas.microsoft.com/office/drawing/2014/main" id="{1464A3B5-4093-43A7-5189-8228F3B9C7E7}"/>
                      </a:ext>
                    </a:extLst>
                  </p:cNvPr>
                  <p:cNvSpPr>
                    <a:spLocks noChangeShapeType="1"/>
                  </p:cNvSpPr>
                  <p:nvPr/>
                </p:nvSpPr>
                <p:spPr bwMode="auto">
                  <a:xfrm flipV="1">
                    <a:off x="5121929"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59" name="Line 50">
                    <a:extLst>
                      <a:ext uri="{FF2B5EF4-FFF2-40B4-BE49-F238E27FC236}">
                        <a16:creationId xmlns:a16="http://schemas.microsoft.com/office/drawing/2014/main" id="{5A5AEFD8-D466-BDDB-24D5-6D12E98CE01F}"/>
                      </a:ext>
                    </a:extLst>
                  </p:cNvPr>
                  <p:cNvSpPr>
                    <a:spLocks noChangeShapeType="1"/>
                  </p:cNvSpPr>
                  <p:nvPr/>
                </p:nvSpPr>
                <p:spPr bwMode="auto">
                  <a:xfrm flipV="1">
                    <a:off x="5629731"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0" name="Line 51">
                    <a:extLst>
                      <a:ext uri="{FF2B5EF4-FFF2-40B4-BE49-F238E27FC236}">
                        <a16:creationId xmlns:a16="http://schemas.microsoft.com/office/drawing/2014/main" id="{D135620E-4875-176F-9FAF-05CA32A32D96}"/>
                      </a:ext>
                    </a:extLst>
                  </p:cNvPr>
                  <p:cNvSpPr>
                    <a:spLocks noChangeShapeType="1"/>
                  </p:cNvSpPr>
                  <p:nvPr/>
                </p:nvSpPr>
                <p:spPr bwMode="auto">
                  <a:xfrm flipV="1">
                    <a:off x="5699120"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1" name="Freeform 66">
                    <a:extLst>
                      <a:ext uri="{FF2B5EF4-FFF2-40B4-BE49-F238E27FC236}">
                        <a16:creationId xmlns:a16="http://schemas.microsoft.com/office/drawing/2014/main" id="{B5FC2A02-CD89-DAAB-F1B4-057520E5F929}"/>
                      </a:ext>
                    </a:extLst>
                  </p:cNvPr>
                  <p:cNvSpPr>
                    <a:spLocks/>
                  </p:cNvSpPr>
                  <p:nvPr/>
                </p:nvSpPr>
                <p:spPr bwMode="auto">
                  <a:xfrm>
                    <a:off x="3084415" y="2672029"/>
                    <a:ext cx="5060668" cy="238131"/>
                  </a:xfrm>
                  <a:custGeom>
                    <a:avLst/>
                    <a:gdLst>
                      <a:gd name="T0" fmla="*/ 0 w 3209"/>
                      <a:gd name="T1" fmla="*/ 0 h 151"/>
                      <a:gd name="T2" fmla="*/ 2217 w 3209"/>
                      <a:gd name="T3" fmla="*/ 0 h 151"/>
                      <a:gd name="T4" fmla="*/ 2217 w 3209"/>
                      <a:gd name="T5" fmla="*/ 36 h 151"/>
                      <a:gd name="T6" fmla="*/ 2318 w 3209"/>
                      <a:gd name="T7" fmla="*/ 36 h 151"/>
                      <a:gd name="T8" fmla="*/ 2318 w 3209"/>
                      <a:gd name="T9" fmla="*/ 74 h 151"/>
                      <a:gd name="T10" fmla="*/ 2755 w 3209"/>
                      <a:gd name="T11" fmla="*/ 74 h 151"/>
                      <a:gd name="T12" fmla="*/ 2755 w 3209"/>
                      <a:gd name="T13" fmla="*/ 111 h 151"/>
                      <a:gd name="T14" fmla="*/ 3048 w 3209"/>
                      <a:gd name="T15" fmla="*/ 111 h 151"/>
                      <a:gd name="T16" fmla="*/ 3048 w 3209"/>
                      <a:gd name="T17" fmla="*/ 151 h 151"/>
                      <a:gd name="T18" fmla="*/ 3209 w 3209"/>
                      <a:gd name="T19"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9" h="151">
                        <a:moveTo>
                          <a:pt x="0" y="0"/>
                        </a:moveTo>
                        <a:lnTo>
                          <a:pt x="2217" y="0"/>
                        </a:lnTo>
                        <a:lnTo>
                          <a:pt x="2217" y="36"/>
                        </a:lnTo>
                        <a:lnTo>
                          <a:pt x="2318" y="36"/>
                        </a:lnTo>
                        <a:lnTo>
                          <a:pt x="2318" y="74"/>
                        </a:lnTo>
                        <a:lnTo>
                          <a:pt x="2755" y="74"/>
                        </a:lnTo>
                        <a:lnTo>
                          <a:pt x="2755" y="111"/>
                        </a:lnTo>
                        <a:lnTo>
                          <a:pt x="3048" y="111"/>
                        </a:lnTo>
                        <a:lnTo>
                          <a:pt x="3048" y="151"/>
                        </a:lnTo>
                        <a:lnTo>
                          <a:pt x="3209" y="151"/>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62" name="グループ化 61">
                    <a:extLst>
                      <a:ext uri="{FF2B5EF4-FFF2-40B4-BE49-F238E27FC236}">
                        <a16:creationId xmlns:a16="http://schemas.microsoft.com/office/drawing/2014/main" id="{C23B2C9B-CF55-CA0D-C678-E69BC875BFAB}"/>
                      </a:ext>
                    </a:extLst>
                  </p:cNvPr>
                  <p:cNvGrpSpPr/>
                  <p:nvPr/>
                </p:nvGrpSpPr>
                <p:grpSpPr>
                  <a:xfrm>
                    <a:off x="6247924" y="2629449"/>
                    <a:ext cx="1955508" cy="452606"/>
                    <a:chOff x="6247924" y="2629449"/>
                    <a:chExt cx="1955508" cy="452606"/>
                  </a:xfrm>
                </p:grpSpPr>
                <p:sp>
                  <p:nvSpPr>
                    <p:cNvPr id="63" name="Line 52">
                      <a:extLst>
                        <a:ext uri="{FF2B5EF4-FFF2-40B4-BE49-F238E27FC236}">
                          <a16:creationId xmlns:a16="http://schemas.microsoft.com/office/drawing/2014/main" id="{7097FD23-2A26-BFEA-36A3-7F548E09BCCD}"/>
                        </a:ext>
                      </a:extLst>
                    </p:cNvPr>
                    <p:cNvSpPr>
                      <a:spLocks noChangeShapeType="1"/>
                    </p:cNvSpPr>
                    <p:nvPr/>
                  </p:nvSpPr>
                  <p:spPr bwMode="auto">
                    <a:xfrm flipV="1">
                      <a:off x="6247924" y="2629449"/>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4" name="Line 53">
                      <a:extLst>
                        <a:ext uri="{FF2B5EF4-FFF2-40B4-BE49-F238E27FC236}">
                          <a16:creationId xmlns:a16="http://schemas.microsoft.com/office/drawing/2014/main" id="{15A5D57F-BCC9-5C72-31DB-6B01EEC9EA50}"/>
                        </a:ext>
                      </a:extLst>
                    </p:cNvPr>
                    <p:cNvSpPr>
                      <a:spLocks noChangeShapeType="1"/>
                    </p:cNvSpPr>
                    <p:nvPr/>
                  </p:nvSpPr>
                  <p:spPr bwMode="auto">
                    <a:xfrm flipV="1">
                      <a:off x="6878733" y="2747726"/>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5" name="Line 54">
                      <a:extLst>
                        <a:ext uri="{FF2B5EF4-FFF2-40B4-BE49-F238E27FC236}">
                          <a16:creationId xmlns:a16="http://schemas.microsoft.com/office/drawing/2014/main" id="{780E507F-6FDD-AD7A-1832-7028D463652A}"/>
                        </a:ext>
                      </a:extLst>
                    </p:cNvPr>
                    <p:cNvSpPr>
                      <a:spLocks noChangeShapeType="1"/>
                    </p:cNvSpPr>
                    <p:nvPr/>
                  </p:nvSpPr>
                  <p:spPr bwMode="auto">
                    <a:xfrm flipV="1">
                      <a:off x="7276143" y="2747726"/>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nvGrpSpPr>
                    <p:cNvPr id="66" name="グループ化 65">
                      <a:extLst>
                        <a:ext uri="{FF2B5EF4-FFF2-40B4-BE49-F238E27FC236}">
                          <a16:creationId xmlns:a16="http://schemas.microsoft.com/office/drawing/2014/main" id="{166552DA-79A6-1F98-D5D4-4728BFA5EE3D}"/>
                        </a:ext>
                      </a:extLst>
                    </p:cNvPr>
                    <p:cNvGrpSpPr/>
                    <p:nvPr/>
                  </p:nvGrpSpPr>
                  <p:grpSpPr>
                    <a:xfrm>
                      <a:off x="7567892" y="2801345"/>
                      <a:ext cx="635540" cy="280710"/>
                      <a:chOff x="7567892" y="2801345"/>
                      <a:chExt cx="635540" cy="280710"/>
                    </a:xfrm>
                  </p:grpSpPr>
                  <p:sp>
                    <p:nvSpPr>
                      <p:cNvPr id="67" name="Line 55">
                        <a:extLst>
                          <a:ext uri="{FF2B5EF4-FFF2-40B4-BE49-F238E27FC236}">
                            <a16:creationId xmlns:a16="http://schemas.microsoft.com/office/drawing/2014/main" id="{F6E55D3A-0658-EA50-2FED-869779B026B1}"/>
                          </a:ext>
                        </a:extLst>
                      </p:cNvPr>
                      <p:cNvSpPr>
                        <a:spLocks noChangeShapeType="1"/>
                      </p:cNvSpPr>
                      <p:nvPr/>
                    </p:nvSpPr>
                    <p:spPr bwMode="auto">
                      <a:xfrm flipV="1">
                        <a:off x="7567892"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8" name="Line 56">
                        <a:extLst>
                          <a:ext uri="{FF2B5EF4-FFF2-40B4-BE49-F238E27FC236}">
                            <a16:creationId xmlns:a16="http://schemas.microsoft.com/office/drawing/2014/main" id="{0091A6FF-AD91-6BEE-434C-5B77F74807E4}"/>
                          </a:ext>
                        </a:extLst>
                      </p:cNvPr>
                      <p:cNvSpPr>
                        <a:spLocks noChangeShapeType="1"/>
                      </p:cNvSpPr>
                      <p:nvPr/>
                    </p:nvSpPr>
                    <p:spPr bwMode="auto">
                      <a:xfrm flipV="1">
                        <a:off x="7695631"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69" name="Line 57">
                        <a:extLst>
                          <a:ext uri="{FF2B5EF4-FFF2-40B4-BE49-F238E27FC236}">
                            <a16:creationId xmlns:a16="http://schemas.microsoft.com/office/drawing/2014/main" id="{293206AF-70A9-D894-78C7-79C59FBD6DFC}"/>
                          </a:ext>
                        </a:extLst>
                      </p:cNvPr>
                      <p:cNvSpPr>
                        <a:spLocks noChangeShapeType="1"/>
                      </p:cNvSpPr>
                      <p:nvPr/>
                    </p:nvSpPr>
                    <p:spPr bwMode="auto">
                      <a:xfrm flipV="1">
                        <a:off x="7768174"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0" name="Line 58">
                        <a:extLst>
                          <a:ext uri="{FF2B5EF4-FFF2-40B4-BE49-F238E27FC236}">
                            <a16:creationId xmlns:a16="http://schemas.microsoft.com/office/drawing/2014/main" id="{F4F3DF24-780D-4DF8-62AF-9F782E71EB36}"/>
                          </a:ext>
                        </a:extLst>
                      </p:cNvPr>
                      <p:cNvSpPr>
                        <a:spLocks noChangeShapeType="1"/>
                      </p:cNvSpPr>
                      <p:nvPr/>
                    </p:nvSpPr>
                    <p:spPr bwMode="auto">
                      <a:xfrm flipV="1">
                        <a:off x="7793406"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1" name="Line 59">
                        <a:extLst>
                          <a:ext uri="{FF2B5EF4-FFF2-40B4-BE49-F238E27FC236}">
                            <a16:creationId xmlns:a16="http://schemas.microsoft.com/office/drawing/2014/main" id="{FC8110F5-8C9C-40EF-A553-CBB9C6F68D5C}"/>
                          </a:ext>
                        </a:extLst>
                      </p:cNvPr>
                      <p:cNvSpPr>
                        <a:spLocks noChangeShapeType="1"/>
                      </p:cNvSpPr>
                      <p:nvPr/>
                    </p:nvSpPr>
                    <p:spPr bwMode="auto">
                      <a:xfrm flipV="1">
                        <a:off x="7965301"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2" name="Line 60">
                        <a:extLst>
                          <a:ext uri="{FF2B5EF4-FFF2-40B4-BE49-F238E27FC236}">
                            <a16:creationId xmlns:a16="http://schemas.microsoft.com/office/drawing/2014/main" id="{C94F317D-8FE7-BE06-CB09-17DEF30AD0E6}"/>
                          </a:ext>
                        </a:extLst>
                      </p:cNvPr>
                      <p:cNvSpPr>
                        <a:spLocks noChangeShapeType="1"/>
                      </p:cNvSpPr>
                      <p:nvPr/>
                    </p:nvSpPr>
                    <p:spPr bwMode="auto">
                      <a:xfrm flipV="1">
                        <a:off x="8088309"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3" name="Line 61">
                        <a:extLst>
                          <a:ext uri="{FF2B5EF4-FFF2-40B4-BE49-F238E27FC236}">
                            <a16:creationId xmlns:a16="http://schemas.microsoft.com/office/drawing/2014/main" id="{6ABC5B6D-5693-7DED-2EBE-CBD5BADB67BE}"/>
                          </a:ext>
                        </a:extLst>
                      </p:cNvPr>
                      <p:cNvSpPr>
                        <a:spLocks noChangeShapeType="1"/>
                      </p:cNvSpPr>
                      <p:nvPr/>
                    </p:nvSpPr>
                    <p:spPr bwMode="auto">
                      <a:xfrm flipV="1">
                        <a:off x="8094617"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4" name="Line 62">
                        <a:extLst>
                          <a:ext uri="{FF2B5EF4-FFF2-40B4-BE49-F238E27FC236}">
                            <a16:creationId xmlns:a16="http://schemas.microsoft.com/office/drawing/2014/main" id="{5FAE48BF-93A0-308B-5374-DC8E4973F621}"/>
                          </a:ext>
                        </a:extLst>
                      </p:cNvPr>
                      <p:cNvSpPr>
                        <a:spLocks noChangeShapeType="1"/>
                      </p:cNvSpPr>
                      <p:nvPr/>
                    </p:nvSpPr>
                    <p:spPr bwMode="auto">
                      <a:xfrm flipV="1">
                        <a:off x="8100925"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5" name="Line 63">
                        <a:extLst>
                          <a:ext uri="{FF2B5EF4-FFF2-40B4-BE49-F238E27FC236}">
                            <a16:creationId xmlns:a16="http://schemas.microsoft.com/office/drawing/2014/main" id="{0CDA7AD6-BF3B-1BD7-63CC-95D6C13FC0B8}"/>
                          </a:ext>
                        </a:extLst>
                      </p:cNvPr>
                      <p:cNvSpPr>
                        <a:spLocks noChangeShapeType="1"/>
                      </p:cNvSpPr>
                      <p:nvPr/>
                    </p:nvSpPr>
                    <p:spPr bwMode="auto">
                      <a:xfrm flipV="1">
                        <a:off x="8107234"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6" name="Line 64">
                        <a:extLst>
                          <a:ext uri="{FF2B5EF4-FFF2-40B4-BE49-F238E27FC236}">
                            <a16:creationId xmlns:a16="http://schemas.microsoft.com/office/drawing/2014/main" id="{74E48DD0-0641-A083-6DF9-EF928C1054B3}"/>
                          </a:ext>
                        </a:extLst>
                      </p:cNvPr>
                      <p:cNvSpPr>
                        <a:spLocks noChangeShapeType="1"/>
                      </p:cNvSpPr>
                      <p:nvPr/>
                    </p:nvSpPr>
                    <p:spPr bwMode="auto">
                      <a:xfrm flipV="1">
                        <a:off x="8113542" y="2866002"/>
                        <a:ext cx="0" cy="85159"/>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7" name="Line 65">
                        <a:extLst>
                          <a:ext uri="{FF2B5EF4-FFF2-40B4-BE49-F238E27FC236}">
                            <a16:creationId xmlns:a16="http://schemas.microsoft.com/office/drawing/2014/main" id="{C05F9A60-6854-490A-E64C-F253F1101DC5}"/>
                          </a:ext>
                        </a:extLst>
                      </p:cNvPr>
                      <p:cNvSpPr>
                        <a:spLocks noChangeShapeType="1"/>
                      </p:cNvSpPr>
                      <p:nvPr/>
                    </p:nvSpPr>
                    <p:spPr bwMode="auto">
                      <a:xfrm flipV="1">
                        <a:off x="7862795" y="2801345"/>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8" name="Line 67">
                        <a:extLst>
                          <a:ext uri="{FF2B5EF4-FFF2-40B4-BE49-F238E27FC236}">
                            <a16:creationId xmlns:a16="http://schemas.microsoft.com/office/drawing/2014/main" id="{82740783-D88F-116C-B7D1-89277619FFCF}"/>
                          </a:ext>
                        </a:extLst>
                      </p:cNvPr>
                      <p:cNvSpPr>
                        <a:spLocks noChangeShapeType="1"/>
                      </p:cNvSpPr>
                      <p:nvPr/>
                    </p:nvSpPr>
                    <p:spPr bwMode="auto">
                      <a:xfrm>
                        <a:off x="8069385" y="2970086"/>
                        <a:ext cx="134047" cy="0"/>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79" name="Line 74">
                        <a:extLst>
                          <a:ext uri="{FF2B5EF4-FFF2-40B4-BE49-F238E27FC236}">
                            <a16:creationId xmlns:a16="http://schemas.microsoft.com/office/drawing/2014/main" id="{8139580C-BEA1-417F-E959-B7854FEBEA36}"/>
                          </a:ext>
                        </a:extLst>
                      </p:cNvPr>
                      <p:cNvSpPr>
                        <a:spLocks noChangeShapeType="1"/>
                      </p:cNvSpPr>
                      <p:nvPr/>
                    </p:nvSpPr>
                    <p:spPr bwMode="auto">
                      <a:xfrm flipV="1">
                        <a:off x="8110388"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0" name="Line 75">
                        <a:extLst>
                          <a:ext uri="{FF2B5EF4-FFF2-40B4-BE49-F238E27FC236}">
                            <a16:creationId xmlns:a16="http://schemas.microsoft.com/office/drawing/2014/main" id="{0E2222CA-1939-8CE0-C281-B007B5C6F724}"/>
                          </a:ext>
                        </a:extLst>
                      </p:cNvPr>
                      <p:cNvSpPr>
                        <a:spLocks noChangeShapeType="1"/>
                      </p:cNvSpPr>
                      <p:nvPr/>
                    </p:nvSpPr>
                    <p:spPr bwMode="auto">
                      <a:xfrm flipV="1">
                        <a:off x="8116696"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1" name="Line 76">
                        <a:extLst>
                          <a:ext uri="{FF2B5EF4-FFF2-40B4-BE49-F238E27FC236}">
                            <a16:creationId xmlns:a16="http://schemas.microsoft.com/office/drawing/2014/main" id="{4A5E83EB-F4FD-6D66-6E61-86A6F9A113C7}"/>
                          </a:ext>
                        </a:extLst>
                      </p:cNvPr>
                      <p:cNvSpPr>
                        <a:spLocks noChangeShapeType="1"/>
                      </p:cNvSpPr>
                      <p:nvPr/>
                    </p:nvSpPr>
                    <p:spPr bwMode="auto">
                      <a:xfrm flipV="1">
                        <a:off x="8123004"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2" name="Line 77">
                        <a:extLst>
                          <a:ext uri="{FF2B5EF4-FFF2-40B4-BE49-F238E27FC236}">
                            <a16:creationId xmlns:a16="http://schemas.microsoft.com/office/drawing/2014/main" id="{E954B5F5-2105-C681-151B-57DAB6E63DE7}"/>
                          </a:ext>
                        </a:extLst>
                      </p:cNvPr>
                      <p:cNvSpPr>
                        <a:spLocks noChangeShapeType="1"/>
                      </p:cNvSpPr>
                      <p:nvPr/>
                    </p:nvSpPr>
                    <p:spPr bwMode="auto">
                      <a:xfrm flipV="1">
                        <a:off x="8129312"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3" name="Line 78">
                        <a:extLst>
                          <a:ext uri="{FF2B5EF4-FFF2-40B4-BE49-F238E27FC236}">
                            <a16:creationId xmlns:a16="http://schemas.microsoft.com/office/drawing/2014/main" id="{0CE66461-7662-0C9D-3DDD-66FD5BC8A7D6}"/>
                          </a:ext>
                        </a:extLst>
                      </p:cNvPr>
                      <p:cNvSpPr>
                        <a:spLocks noChangeShapeType="1"/>
                      </p:cNvSpPr>
                      <p:nvPr/>
                    </p:nvSpPr>
                    <p:spPr bwMode="auto">
                      <a:xfrm flipV="1">
                        <a:off x="8135620"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4" name="Line 79">
                        <a:extLst>
                          <a:ext uri="{FF2B5EF4-FFF2-40B4-BE49-F238E27FC236}">
                            <a16:creationId xmlns:a16="http://schemas.microsoft.com/office/drawing/2014/main" id="{D9FC4B79-3C71-B31B-8437-38AE71DDB5C6}"/>
                          </a:ext>
                        </a:extLst>
                      </p:cNvPr>
                      <p:cNvSpPr>
                        <a:spLocks noChangeShapeType="1"/>
                      </p:cNvSpPr>
                      <p:nvPr/>
                    </p:nvSpPr>
                    <p:spPr bwMode="auto">
                      <a:xfrm flipV="1">
                        <a:off x="8141928"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5" name="Line 80">
                        <a:extLst>
                          <a:ext uri="{FF2B5EF4-FFF2-40B4-BE49-F238E27FC236}">
                            <a16:creationId xmlns:a16="http://schemas.microsoft.com/office/drawing/2014/main" id="{08BEF800-F767-1265-377D-386682343501}"/>
                          </a:ext>
                        </a:extLst>
                      </p:cNvPr>
                      <p:cNvSpPr>
                        <a:spLocks noChangeShapeType="1"/>
                      </p:cNvSpPr>
                      <p:nvPr/>
                    </p:nvSpPr>
                    <p:spPr bwMode="auto">
                      <a:xfrm flipV="1">
                        <a:off x="8148236"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6" name="Line 81">
                        <a:extLst>
                          <a:ext uri="{FF2B5EF4-FFF2-40B4-BE49-F238E27FC236}">
                            <a16:creationId xmlns:a16="http://schemas.microsoft.com/office/drawing/2014/main" id="{D4BE4308-C7C7-FBB2-F244-EB81885DF311}"/>
                          </a:ext>
                        </a:extLst>
                      </p:cNvPr>
                      <p:cNvSpPr>
                        <a:spLocks noChangeShapeType="1"/>
                      </p:cNvSpPr>
                      <p:nvPr/>
                    </p:nvSpPr>
                    <p:spPr bwMode="auto">
                      <a:xfrm flipV="1">
                        <a:off x="8154544"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7" name="Line 82">
                        <a:extLst>
                          <a:ext uri="{FF2B5EF4-FFF2-40B4-BE49-F238E27FC236}">
                            <a16:creationId xmlns:a16="http://schemas.microsoft.com/office/drawing/2014/main" id="{91400BE3-77ED-9F23-201B-48C43D759B22}"/>
                          </a:ext>
                        </a:extLst>
                      </p:cNvPr>
                      <p:cNvSpPr>
                        <a:spLocks noChangeShapeType="1"/>
                      </p:cNvSpPr>
                      <p:nvPr/>
                    </p:nvSpPr>
                    <p:spPr bwMode="auto">
                      <a:xfrm flipV="1">
                        <a:off x="8160852"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8" name="Line 83">
                        <a:extLst>
                          <a:ext uri="{FF2B5EF4-FFF2-40B4-BE49-F238E27FC236}">
                            <a16:creationId xmlns:a16="http://schemas.microsoft.com/office/drawing/2014/main" id="{F5EC345F-FB23-00A9-189E-D9555A4E1E4E}"/>
                          </a:ext>
                        </a:extLst>
                      </p:cNvPr>
                      <p:cNvSpPr>
                        <a:spLocks noChangeShapeType="1"/>
                      </p:cNvSpPr>
                      <p:nvPr/>
                    </p:nvSpPr>
                    <p:spPr bwMode="auto">
                      <a:xfrm flipV="1">
                        <a:off x="8167160"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89" name="Line 84">
                        <a:extLst>
                          <a:ext uri="{FF2B5EF4-FFF2-40B4-BE49-F238E27FC236}">
                            <a16:creationId xmlns:a16="http://schemas.microsoft.com/office/drawing/2014/main" id="{9D374183-8283-A38D-1B7A-AA1C48F1C35E}"/>
                          </a:ext>
                        </a:extLst>
                      </p:cNvPr>
                      <p:cNvSpPr>
                        <a:spLocks noChangeShapeType="1"/>
                      </p:cNvSpPr>
                      <p:nvPr/>
                    </p:nvSpPr>
                    <p:spPr bwMode="auto">
                      <a:xfrm flipV="1">
                        <a:off x="8173469" y="2929083"/>
                        <a:ext cx="0" cy="86737"/>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0" name="Line 85">
                        <a:extLst>
                          <a:ext uri="{FF2B5EF4-FFF2-40B4-BE49-F238E27FC236}">
                            <a16:creationId xmlns:a16="http://schemas.microsoft.com/office/drawing/2014/main" id="{C4C42794-1768-143D-7D7A-1666B0334CD1}"/>
                          </a:ext>
                        </a:extLst>
                      </p:cNvPr>
                      <p:cNvSpPr>
                        <a:spLocks noChangeShapeType="1"/>
                      </p:cNvSpPr>
                      <p:nvPr/>
                    </p:nvSpPr>
                    <p:spPr bwMode="auto">
                      <a:xfrm flipV="1">
                        <a:off x="8167160"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1" name="Line 86">
                        <a:extLst>
                          <a:ext uri="{FF2B5EF4-FFF2-40B4-BE49-F238E27FC236}">
                            <a16:creationId xmlns:a16="http://schemas.microsoft.com/office/drawing/2014/main" id="{A964845E-A2C2-4EFE-27C1-AEA0BFBA0B1B}"/>
                          </a:ext>
                        </a:extLst>
                      </p:cNvPr>
                      <p:cNvSpPr>
                        <a:spLocks noChangeShapeType="1"/>
                      </p:cNvSpPr>
                      <p:nvPr/>
                    </p:nvSpPr>
                    <p:spPr bwMode="auto">
                      <a:xfrm flipV="1">
                        <a:off x="8173469"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2" name="Line 87">
                        <a:extLst>
                          <a:ext uri="{FF2B5EF4-FFF2-40B4-BE49-F238E27FC236}">
                            <a16:creationId xmlns:a16="http://schemas.microsoft.com/office/drawing/2014/main" id="{F6FE3ADA-CC74-27AD-7C27-B77590007BA6}"/>
                          </a:ext>
                        </a:extLst>
                      </p:cNvPr>
                      <p:cNvSpPr>
                        <a:spLocks noChangeShapeType="1"/>
                      </p:cNvSpPr>
                      <p:nvPr/>
                    </p:nvSpPr>
                    <p:spPr bwMode="auto">
                      <a:xfrm flipV="1">
                        <a:off x="8179777"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sp>
                    <p:nvSpPr>
                      <p:cNvPr id="93" name="Line 88">
                        <a:extLst>
                          <a:ext uri="{FF2B5EF4-FFF2-40B4-BE49-F238E27FC236}">
                            <a16:creationId xmlns:a16="http://schemas.microsoft.com/office/drawing/2014/main" id="{3184F633-561B-9C7B-8ED7-9D783AC911B5}"/>
                          </a:ext>
                        </a:extLst>
                      </p:cNvPr>
                      <p:cNvSpPr>
                        <a:spLocks noChangeShapeType="1"/>
                      </p:cNvSpPr>
                      <p:nvPr/>
                    </p:nvSpPr>
                    <p:spPr bwMode="auto">
                      <a:xfrm flipV="1">
                        <a:off x="8186085" y="2998472"/>
                        <a:ext cx="0" cy="83583"/>
                      </a:xfrm>
                      <a:prstGeom prst="line">
                        <a:avLst/>
                      </a:prstGeom>
                      <a:noFill/>
                      <a:ln w="63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ja-JP" altLang="en-US" sz="1350">
                          <a:solidFill>
                            <a:prstClr val="black"/>
                          </a:solidFill>
                          <a:latin typeface="Meiryo UI" panose="020B0604030504040204" pitchFamily="50" charset="-128"/>
                          <a:ea typeface="Meiryo UI" panose="020B0604030504040204" pitchFamily="50" charset="-128"/>
                        </a:endParaRPr>
                      </a:p>
                    </p:txBody>
                  </p:sp>
                </p:grpSp>
              </p:grpSp>
            </p:grpSp>
          </p:grpSp>
        </p:grpSp>
      </p:grpSp>
      <p:sp>
        <p:nvSpPr>
          <p:cNvPr id="3" name="テキスト ボックス 2">
            <a:extLst>
              <a:ext uri="{FF2B5EF4-FFF2-40B4-BE49-F238E27FC236}">
                <a16:creationId xmlns:a16="http://schemas.microsoft.com/office/drawing/2014/main" id="{04B6E73A-C985-8F09-C0A9-BC52393CE193}"/>
              </a:ext>
            </a:extLst>
          </p:cNvPr>
          <p:cNvSpPr txBox="1"/>
          <p:nvPr/>
        </p:nvSpPr>
        <p:spPr>
          <a:xfrm>
            <a:off x="1442573" y="404664"/>
            <a:ext cx="6508513" cy="523220"/>
          </a:xfrm>
          <a:prstGeom prst="rect">
            <a:avLst/>
          </a:prstGeom>
          <a:noFill/>
        </p:spPr>
        <p:txBody>
          <a:bodyPr wrap="none" rtlCol="0">
            <a:spAutoFit/>
          </a:bodyPr>
          <a:lstStyle/>
          <a:p>
            <a:r>
              <a:rPr lang="ja-JP" altLang="en-US" dirty="0"/>
              <a:t>ニルセマブ投与後の下気道感染予防効果</a:t>
            </a:r>
            <a:endParaRPr kumimoji="1" lang="ja-JP" altLang="en-US" dirty="0"/>
          </a:p>
        </p:txBody>
      </p:sp>
      <p:sp>
        <p:nvSpPr>
          <p:cNvPr id="161" name="テキスト ボックス 160">
            <a:extLst>
              <a:ext uri="{FF2B5EF4-FFF2-40B4-BE49-F238E27FC236}">
                <a16:creationId xmlns:a16="http://schemas.microsoft.com/office/drawing/2014/main" id="{8BF37933-D45D-9387-0250-8488AF1FF8EB}"/>
              </a:ext>
            </a:extLst>
          </p:cNvPr>
          <p:cNvSpPr txBox="1"/>
          <p:nvPr/>
        </p:nvSpPr>
        <p:spPr>
          <a:xfrm>
            <a:off x="2744495" y="6414533"/>
            <a:ext cx="4092787" cy="430887"/>
          </a:xfrm>
          <a:prstGeom prst="rect">
            <a:avLst/>
          </a:prstGeom>
          <a:noFill/>
        </p:spPr>
        <p:txBody>
          <a:bodyPr wrap="none" rtlCol="0">
            <a:spAutoFit/>
          </a:bodyPr>
          <a:lstStyle/>
          <a:p>
            <a:endParaRPr kumimoji="1" lang="en-US" altLang="ja-JP" sz="1100" dirty="0"/>
          </a:p>
          <a:p>
            <a:r>
              <a:rPr kumimoji="1" lang="ja-JP" altLang="en-US" sz="1100" dirty="0"/>
              <a:t>国際共同第</a:t>
            </a:r>
            <a:r>
              <a:rPr kumimoji="1" lang="en-US" altLang="ja-JP" sz="1100" dirty="0"/>
              <a:t>Ⅱ</a:t>
            </a:r>
            <a:r>
              <a:rPr kumimoji="1" lang="ja-JP" altLang="en-US" sz="1100" dirty="0"/>
              <a:t>／</a:t>
            </a:r>
            <a:r>
              <a:rPr kumimoji="1" lang="en-US" altLang="ja-JP" sz="1100" dirty="0"/>
              <a:t>Ⅲ</a:t>
            </a:r>
            <a:r>
              <a:rPr kumimoji="1" lang="ja-JP" altLang="en-US" sz="1100" dirty="0"/>
              <a:t>相試験</a:t>
            </a:r>
            <a:r>
              <a:rPr kumimoji="1" lang="en-US" altLang="ja-JP" sz="1100" dirty="0"/>
              <a:t>(D5290C00004</a:t>
            </a:r>
            <a:r>
              <a:rPr kumimoji="1" lang="ja-JP" altLang="en-US" sz="1100" dirty="0"/>
              <a:t>試験</a:t>
            </a:r>
            <a:r>
              <a:rPr kumimoji="1" lang="en-US" altLang="ja-JP" sz="1100" dirty="0"/>
              <a:t>)</a:t>
            </a:r>
            <a:r>
              <a:rPr kumimoji="1" lang="ja-JP" altLang="en-US" sz="1100" dirty="0"/>
              <a:t>（承認時評価資料）</a:t>
            </a:r>
          </a:p>
        </p:txBody>
      </p:sp>
    </p:spTree>
    <p:extLst>
      <p:ext uri="{BB962C8B-B14F-4D97-AF65-F5344CB8AC3E}">
        <p14:creationId xmlns:p14="http://schemas.microsoft.com/office/powerpoint/2010/main" val="3407955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051810-F8A3-645E-5192-809A2ED9245F}"/>
              </a:ext>
            </a:extLst>
          </p:cNvPr>
          <p:cNvSpPr>
            <a:spLocks noGrp="1"/>
          </p:cNvSpPr>
          <p:nvPr>
            <p:ph type="title"/>
          </p:nvPr>
        </p:nvSpPr>
        <p:spPr/>
        <p:txBody>
          <a:bodyPr/>
          <a:lstStyle/>
          <a:p>
            <a:r>
              <a:rPr kumimoji="1" lang="en-US" altLang="ja-JP" dirty="0"/>
              <a:t>RSV</a:t>
            </a:r>
            <a:r>
              <a:rPr lang="ja-JP" altLang="en-US" dirty="0"/>
              <a:t>運用と価格</a:t>
            </a:r>
            <a:endParaRPr kumimoji="1" lang="ja-JP" altLang="en-US" dirty="0"/>
          </a:p>
        </p:txBody>
      </p:sp>
      <p:sp>
        <p:nvSpPr>
          <p:cNvPr id="3" name="コンテンツ プレースホルダー 2">
            <a:extLst>
              <a:ext uri="{FF2B5EF4-FFF2-40B4-BE49-F238E27FC236}">
                <a16:creationId xmlns:a16="http://schemas.microsoft.com/office/drawing/2014/main" id="{CC282465-753A-DA5A-FB92-720C789EC9A5}"/>
              </a:ext>
            </a:extLst>
          </p:cNvPr>
          <p:cNvSpPr>
            <a:spLocks noGrp="1"/>
          </p:cNvSpPr>
          <p:nvPr>
            <p:ph idx="1"/>
          </p:nvPr>
        </p:nvSpPr>
        <p:spPr/>
        <p:txBody>
          <a:bodyPr/>
          <a:lstStyle/>
          <a:p>
            <a:r>
              <a:rPr kumimoji="1" lang="ja-JP" altLang="en-US" dirty="0"/>
              <a:t>日本：</a:t>
            </a:r>
            <a:endParaRPr kumimoji="1" lang="en-US" altLang="ja-JP" dirty="0"/>
          </a:p>
          <a:p>
            <a:pPr lvl="1"/>
            <a:r>
              <a:rPr lang="en-US" altLang="ja-JP" dirty="0"/>
              <a:t>RSV</a:t>
            </a:r>
            <a:r>
              <a:rPr lang="ja-JP" altLang="en-US" dirty="0"/>
              <a:t>ワクチン＝任意、</a:t>
            </a:r>
            <a:r>
              <a:rPr lang="en-US" altLang="ja-JP" dirty="0"/>
              <a:t>3</a:t>
            </a:r>
            <a:r>
              <a:rPr lang="ja-JP" altLang="en-US" dirty="0"/>
              <a:t>万円程度</a:t>
            </a:r>
            <a:endParaRPr lang="en-US" altLang="ja-JP" dirty="0"/>
          </a:p>
          <a:p>
            <a:pPr lvl="1"/>
            <a:r>
              <a:rPr lang="en-US" altLang="ja-JP" dirty="0"/>
              <a:t>RSV</a:t>
            </a:r>
            <a:r>
              <a:rPr lang="ja-JP" altLang="en-US" dirty="0"/>
              <a:t>抗体薬＝ハイリスク児に限定</a:t>
            </a:r>
            <a:endParaRPr lang="en-US" altLang="ja-JP" dirty="0"/>
          </a:p>
          <a:p>
            <a:pPr lvl="2"/>
            <a:r>
              <a:rPr lang="ja-JP" altLang="en-US" dirty="0"/>
              <a:t>パリビズマブ：　</a:t>
            </a:r>
            <a:r>
              <a:rPr lang="en-US" altLang="ja-JP" dirty="0"/>
              <a:t>50mg 51,725, 100mg 102,099</a:t>
            </a:r>
            <a:r>
              <a:rPr lang="ja-JP" altLang="en-US" dirty="0"/>
              <a:t>円、複数回接種</a:t>
            </a:r>
            <a:endParaRPr lang="en-US" altLang="ja-JP" dirty="0"/>
          </a:p>
          <a:p>
            <a:pPr lvl="2"/>
            <a:r>
              <a:rPr lang="ja-JP" altLang="en-US" dirty="0"/>
              <a:t>ニルセマブ：　</a:t>
            </a:r>
            <a:r>
              <a:rPr lang="en-US" altLang="ja-JP" dirty="0"/>
              <a:t>50mg 459,147, 100mg 906,302</a:t>
            </a:r>
            <a:r>
              <a:rPr lang="ja-JP" altLang="en-US" dirty="0"/>
              <a:t>円、</a:t>
            </a:r>
            <a:r>
              <a:rPr lang="en-US" altLang="ja-JP" dirty="0"/>
              <a:t>1</a:t>
            </a:r>
            <a:r>
              <a:rPr lang="ja-JP" altLang="en-US" dirty="0"/>
              <a:t>回接種</a:t>
            </a:r>
            <a:endParaRPr lang="en-US" altLang="ja-JP" dirty="0"/>
          </a:p>
          <a:p>
            <a:pPr marL="457200" lvl="1" indent="0">
              <a:buNone/>
            </a:pPr>
            <a:endParaRPr kumimoji="1" lang="en-US" altLang="ja-JP" dirty="0"/>
          </a:p>
          <a:p>
            <a:r>
              <a:rPr lang="ja-JP" altLang="en-US" dirty="0"/>
              <a:t>米国：</a:t>
            </a:r>
            <a:endParaRPr lang="en-US" altLang="ja-JP" dirty="0"/>
          </a:p>
          <a:p>
            <a:pPr lvl="1"/>
            <a:r>
              <a:rPr lang="en-US" altLang="ja-JP" dirty="0"/>
              <a:t>RSV</a:t>
            </a:r>
            <a:r>
              <a:rPr lang="ja-JP" altLang="en-US" dirty="0"/>
              <a:t>ワクチン＝任意</a:t>
            </a:r>
            <a:endParaRPr lang="en-US" altLang="ja-JP" dirty="0"/>
          </a:p>
          <a:p>
            <a:pPr lvl="1"/>
            <a:r>
              <a:rPr lang="en-US" altLang="ja-JP" dirty="0"/>
              <a:t>RSV</a:t>
            </a:r>
            <a:r>
              <a:rPr lang="ja-JP" altLang="en-US" dirty="0"/>
              <a:t>抗体薬＝ニルセマブを新生児の定期接種に導入</a:t>
            </a:r>
            <a:endParaRPr lang="en-US" altLang="ja-JP" dirty="0"/>
          </a:p>
          <a:p>
            <a:pPr lvl="2"/>
            <a:r>
              <a:rPr lang="ja-JP" altLang="en-US" dirty="0"/>
              <a:t>ニルセマブ：　</a:t>
            </a:r>
            <a:r>
              <a:rPr lang="en-US" altLang="ja-JP" dirty="0"/>
              <a:t>50mg $395, 100mg $395  </a:t>
            </a:r>
          </a:p>
          <a:p>
            <a:pPr lvl="2"/>
            <a:r>
              <a:rPr lang="en-US" altLang="ja-JP" dirty="0"/>
              <a:t>(Current CDC Vaccine Price List)</a:t>
            </a:r>
          </a:p>
          <a:p>
            <a:pPr lvl="2"/>
            <a:r>
              <a:rPr lang="en-US" altLang="ja-JP" sz="1400" dirty="0"/>
              <a:t>https://www.cdc.gov/vaccines-for-children/php/awardees/current-cdc-vaccine-price-list.html)</a:t>
            </a:r>
            <a:endParaRPr lang="en-US" altLang="ja-JP" dirty="0"/>
          </a:p>
          <a:p>
            <a:endParaRPr kumimoji="1" lang="ja-JP" altLang="en-US" dirty="0"/>
          </a:p>
        </p:txBody>
      </p:sp>
    </p:spTree>
    <p:extLst>
      <p:ext uri="{BB962C8B-B14F-4D97-AF65-F5344CB8AC3E}">
        <p14:creationId xmlns:p14="http://schemas.microsoft.com/office/powerpoint/2010/main" val="2753359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FB7FD6B6-BE0F-8B7C-785D-CEA22631CF1D}"/>
              </a:ext>
            </a:extLst>
          </p:cNvPr>
          <p:cNvPicPr>
            <a:picLocks noGrp="1" noChangeAspect="1"/>
          </p:cNvPicPr>
          <p:nvPr>
            <p:ph idx="1"/>
          </p:nvPr>
        </p:nvPicPr>
        <p:blipFill>
          <a:blip r:embed="rId3"/>
          <a:stretch>
            <a:fillRect/>
          </a:stretch>
        </p:blipFill>
        <p:spPr>
          <a:xfrm>
            <a:off x="73794" y="188640"/>
            <a:ext cx="9163013" cy="6516960"/>
          </a:xfrm>
        </p:spPr>
      </p:pic>
      <p:sp>
        <p:nvSpPr>
          <p:cNvPr id="2" name="タイトル 1">
            <a:extLst>
              <a:ext uri="{FF2B5EF4-FFF2-40B4-BE49-F238E27FC236}">
                <a16:creationId xmlns:a16="http://schemas.microsoft.com/office/drawing/2014/main" id="{ACD98543-940F-2A83-D786-6111B408FD42}"/>
              </a:ext>
            </a:extLst>
          </p:cNvPr>
          <p:cNvSpPr>
            <a:spLocks noGrp="1"/>
          </p:cNvSpPr>
          <p:nvPr>
            <p:ph type="title"/>
          </p:nvPr>
        </p:nvSpPr>
        <p:spPr>
          <a:xfrm>
            <a:off x="0" y="-99392"/>
            <a:ext cx="7793038" cy="830263"/>
          </a:xfrm>
        </p:spPr>
        <p:txBody>
          <a:bodyPr/>
          <a:lstStyle/>
          <a:p>
            <a:r>
              <a:rPr lang="en-US" altLang="ja-JP" sz="2800" dirty="0"/>
              <a:t>RSV</a:t>
            </a:r>
            <a:r>
              <a:rPr lang="ja-JP" altLang="en-US" sz="2800" dirty="0"/>
              <a:t>ワクチン</a:t>
            </a:r>
            <a:r>
              <a:rPr kumimoji="1" lang="ja-JP" altLang="en-US" sz="2800" dirty="0"/>
              <a:t>の新生児感染予防効果</a:t>
            </a:r>
          </a:p>
        </p:txBody>
      </p:sp>
      <p:sp>
        <p:nvSpPr>
          <p:cNvPr id="3" name="テキスト ボックス 2">
            <a:extLst>
              <a:ext uri="{FF2B5EF4-FFF2-40B4-BE49-F238E27FC236}">
                <a16:creationId xmlns:a16="http://schemas.microsoft.com/office/drawing/2014/main" id="{EA53291D-EEDA-F286-DA3C-58A22EA9CD5F}"/>
              </a:ext>
            </a:extLst>
          </p:cNvPr>
          <p:cNvSpPr txBox="1"/>
          <p:nvPr/>
        </p:nvSpPr>
        <p:spPr>
          <a:xfrm>
            <a:off x="755576" y="6311316"/>
            <a:ext cx="4536504" cy="307777"/>
          </a:xfrm>
          <a:prstGeom prst="rect">
            <a:avLst/>
          </a:prstGeom>
          <a:noFill/>
        </p:spPr>
        <p:txBody>
          <a:bodyPr wrap="square" rtlCol="0">
            <a:spAutoFit/>
          </a:bodyPr>
          <a:lstStyle/>
          <a:p>
            <a:r>
              <a:rPr kumimoji="1" lang="ja-JP" altLang="en-US" sz="1400" dirty="0"/>
              <a:t>審査報告書</a:t>
            </a:r>
            <a:r>
              <a:rPr kumimoji="1" lang="en-US" altLang="ja-JP" sz="1400" dirty="0"/>
              <a:t>(2024</a:t>
            </a:r>
            <a:r>
              <a:rPr kumimoji="1" lang="ja-JP" altLang="en-US" sz="1400" dirty="0"/>
              <a:t>年</a:t>
            </a:r>
            <a:r>
              <a:rPr kumimoji="1" lang="en-US" altLang="ja-JP" sz="1400" dirty="0"/>
              <a:t>1</a:t>
            </a:r>
            <a:r>
              <a:rPr kumimoji="1" lang="ja-JP" altLang="en-US" sz="1400" dirty="0"/>
              <a:t>月</a:t>
            </a:r>
            <a:r>
              <a:rPr kumimoji="1" lang="en-US" altLang="ja-JP" sz="1400" dirty="0"/>
              <a:t>18</a:t>
            </a:r>
            <a:r>
              <a:rPr kumimoji="1" lang="ja-JP" altLang="en-US" sz="1400" dirty="0"/>
              <a:t>日</a:t>
            </a:r>
            <a:r>
              <a:rPr kumimoji="1" lang="en-US" altLang="ja-JP" sz="1400" dirty="0"/>
              <a:t>)</a:t>
            </a:r>
            <a:r>
              <a:rPr kumimoji="1" lang="ja-JP" altLang="en-US" sz="1400" dirty="0"/>
              <a:t>７．</a:t>
            </a:r>
            <a:r>
              <a:rPr kumimoji="1" lang="en-US" altLang="ja-JP" sz="1400" dirty="0"/>
              <a:t>R</a:t>
            </a:r>
            <a:r>
              <a:rPr kumimoji="1" lang="ja-JP" altLang="en-US" sz="1400" dirty="0"/>
              <a:t>　承認時評価資料　</a:t>
            </a:r>
          </a:p>
        </p:txBody>
      </p:sp>
    </p:spTree>
    <p:extLst>
      <p:ext uri="{BB962C8B-B14F-4D97-AF65-F5344CB8AC3E}">
        <p14:creationId xmlns:p14="http://schemas.microsoft.com/office/powerpoint/2010/main" val="1640963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C33954A-0ADD-4742-9604-FFE0088633F4}"/>
              </a:ext>
            </a:extLst>
          </p:cNvPr>
          <p:cNvSpPr>
            <a:spLocks noGrp="1" noChangeArrowheads="1"/>
          </p:cNvSpPr>
          <p:nvPr>
            <p:ph type="title" idx="4294967295"/>
          </p:nvPr>
        </p:nvSpPr>
        <p:spPr>
          <a:xfrm>
            <a:off x="1143000" y="125413"/>
            <a:ext cx="7793038" cy="579437"/>
          </a:xfrm>
        </p:spPr>
        <p:txBody>
          <a:bodyPr anchor="ctr">
            <a:spAutoFit/>
          </a:bodyPr>
          <a:lstStyle/>
          <a:p>
            <a:pPr algn="ctr" eaLnBrk="1" hangingPunct="1"/>
            <a:r>
              <a:rPr lang="ja-JP" altLang="en-US" b="1" dirty="0">
                <a:latin typeface="Meiryo UI" panose="020B0604030504040204" pitchFamily="50" charset="-128"/>
                <a:ea typeface="Meiryo UI" panose="020B0604030504040204" pitchFamily="50" charset="-128"/>
              </a:rPr>
              <a:t>まとめ</a:t>
            </a:r>
          </a:p>
        </p:txBody>
      </p:sp>
      <p:sp>
        <p:nvSpPr>
          <p:cNvPr id="51203" name="Rectangle 3">
            <a:extLst>
              <a:ext uri="{FF2B5EF4-FFF2-40B4-BE49-F238E27FC236}">
                <a16:creationId xmlns:a16="http://schemas.microsoft.com/office/drawing/2014/main" id="{3558F6B4-D8FE-4B20-9ABD-990F2C494C01}"/>
              </a:ext>
            </a:extLst>
          </p:cNvPr>
          <p:cNvSpPr>
            <a:spLocks noGrp="1" noChangeArrowheads="1"/>
          </p:cNvSpPr>
          <p:nvPr>
            <p:ph type="body" idx="4294967295"/>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風しん</a:t>
            </a:r>
            <a:r>
              <a:rPr lang="en-US" altLang="ja-JP" sz="2400" b="1" dirty="0">
                <a:latin typeface="Meiryo UI" panose="020B0604030504040204" pitchFamily="50" charset="-128"/>
                <a:ea typeface="Meiryo UI" panose="020B0604030504040204" pitchFamily="50" charset="-128"/>
              </a:rPr>
              <a:t>5</a:t>
            </a:r>
            <a:r>
              <a:rPr lang="ja-JP" altLang="en-US" sz="2400" b="1" dirty="0">
                <a:latin typeface="Meiryo UI" panose="020B0604030504040204" pitchFamily="50" charset="-128"/>
                <a:ea typeface="Meiryo UI" panose="020B0604030504040204" pitchFamily="50" charset="-128"/>
              </a:rPr>
              <a:t>期は</a:t>
            </a:r>
            <a:r>
              <a:rPr lang="en-US" altLang="ja-JP" sz="2400" b="1" dirty="0">
                <a:latin typeface="Meiryo UI" panose="020B0604030504040204" pitchFamily="50" charset="-128"/>
                <a:ea typeface="Meiryo UI" panose="020B0604030504040204" pitchFamily="50" charset="-128"/>
              </a:rPr>
              <a:t>2</a:t>
            </a:r>
            <a:r>
              <a:rPr lang="ja-JP" altLang="en-US" sz="2400" b="1" dirty="0">
                <a:latin typeface="Meiryo UI" panose="020B0604030504040204" pitchFamily="50" charset="-128"/>
                <a:ea typeface="Meiryo UI" panose="020B0604030504040204" pitchFamily="50" charset="-128"/>
              </a:rPr>
              <a:t>月で終了</a:t>
            </a:r>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肺炎球菌</a:t>
            </a:r>
            <a:r>
              <a:rPr lang="en-US" altLang="ja-JP" sz="2400" b="1" dirty="0">
                <a:latin typeface="Meiryo UI" panose="020B0604030504040204" pitchFamily="50" charset="-128"/>
                <a:ea typeface="Meiryo UI" panose="020B0604030504040204" pitchFamily="50" charset="-128"/>
              </a:rPr>
              <a:t>PPV23</a:t>
            </a:r>
            <a:r>
              <a:rPr lang="ja-JP" altLang="en-US" sz="2400" b="1" dirty="0">
                <a:latin typeface="Meiryo UI" panose="020B0604030504040204" pitchFamily="50" charset="-128"/>
                <a:ea typeface="Meiryo UI" panose="020B0604030504040204" pitchFamily="50" charset="-128"/>
              </a:rPr>
              <a:t>は、メリット少ない。</a:t>
            </a:r>
            <a:r>
              <a:rPr lang="en-US" altLang="ja-JP" sz="2400" b="1" dirty="0">
                <a:latin typeface="Meiryo UI" panose="020B0604030504040204" pitchFamily="50" charset="-128"/>
                <a:ea typeface="Meiryo UI" panose="020B0604030504040204" pitchFamily="50" charset="-128"/>
              </a:rPr>
              <a:t>PCV20</a:t>
            </a:r>
            <a:r>
              <a:rPr lang="ja-JP" altLang="en-US" sz="2400" b="1" dirty="0">
                <a:latin typeface="Meiryo UI" panose="020B0604030504040204" pitchFamily="50" charset="-128"/>
                <a:ea typeface="Meiryo UI" panose="020B0604030504040204" pitchFamily="50" charset="-128"/>
              </a:rPr>
              <a:t>での検討を。</a:t>
            </a:r>
            <a:endParaRPr lang="en-US" altLang="ja-JP" sz="2400" b="1" dirty="0">
              <a:latin typeface="Meiryo UI" panose="020B0604030504040204" pitchFamily="50" charset="-128"/>
              <a:ea typeface="Meiryo UI" panose="020B0604030504040204" pitchFamily="50" charset="-128"/>
            </a:endParaRP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海外では、青年用</a:t>
            </a:r>
            <a:r>
              <a:rPr lang="en-US" altLang="ja-JP" sz="2400" b="1" dirty="0">
                <a:latin typeface="Meiryo UI" panose="020B0604030504040204" pitchFamily="50" charset="-128"/>
                <a:ea typeface="Meiryo UI" panose="020B0604030504040204" pitchFamily="50" charset="-128"/>
              </a:rPr>
              <a:t>DPT</a:t>
            </a:r>
            <a:r>
              <a:rPr lang="ja-JP" altLang="en-US" sz="2400" b="1" dirty="0">
                <a:latin typeface="Meiryo UI" panose="020B0604030504040204" pitchFamily="50" charset="-128"/>
                <a:ea typeface="Meiryo UI" panose="020B0604030504040204" pitchFamily="50" charset="-128"/>
              </a:rPr>
              <a:t>ワクチンとして百日咳とジフテリアを減らした</a:t>
            </a:r>
            <a:r>
              <a:rPr lang="en-US" altLang="ja-JP" sz="2400" b="1" dirty="0">
                <a:latin typeface="Meiryo UI" panose="020B0604030504040204" pitchFamily="50" charset="-128"/>
                <a:ea typeface="Meiryo UI" panose="020B0604030504040204" pitchFamily="50" charset="-128"/>
              </a:rPr>
              <a:t>Tdap</a:t>
            </a:r>
            <a:r>
              <a:rPr lang="ja-JP" altLang="en-US" sz="2400" b="1" dirty="0">
                <a:latin typeface="Meiryo UI" panose="020B0604030504040204" pitchFamily="50" charset="-128"/>
                <a:ea typeface="Meiryo UI" panose="020B0604030504040204" pitchFamily="50" charset="-128"/>
              </a:rPr>
              <a:t>が使用される。</a:t>
            </a:r>
            <a:r>
              <a:rPr lang="ja-JP" altLang="ja-JP" sz="2400" b="1" dirty="0">
                <a:latin typeface="Meiryo UI" panose="020B0604030504040204" pitchFamily="50" charset="-128"/>
                <a:ea typeface="Meiryo UI" panose="020B0604030504040204" pitchFamily="50" charset="-128"/>
              </a:rPr>
              <a:t>日本ではDPTワクチン</a:t>
            </a:r>
            <a:r>
              <a:rPr lang="ja-JP" altLang="en-US" sz="2400" b="1" dirty="0">
                <a:latin typeface="Meiryo UI" panose="020B0604030504040204" pitchFamily="50" charset="-128"/>
                <a:ea typeface="Meiryo UI" panose="020B0604030504040204" pitchFamily="50" charset="-128"/>
              </a:rPr>
              <a:t>で代用</a:t>
            </a:r>
            <a:r>
              <a:rPr lang="ja-JP" altLang="ja-JP" sz="2400" b="1" dirty="0">
                <a:latin typeface="Meiryo UI" panose="020B0604030504040204" pitchFamily="50" charset="-128"/>
                <a:ea typeface="Meiryo UI" panose="020B0604030504040204" pitchFamily="50" charset="-128"/>
              </a:rPr>
              <a:t>可能</a:t>
            </a:r>
            <a:endParaRPr lang="ja-JP" altLang="en-US" sz="2400" b="1" dirty="0">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b="1" dirty="0"/>
              <a:t>新生児の</a:t>
            </a:r>
            <a:r>
              <a:rPr lang="en-US" altLang="ja-JP" sz="2400" b="1" dirty="0"/>
              <a:t>RSV</a:t>
            </a:r>
            <a:r>
              <a:rPr lang="ja-JP" altLang="en-US" sz="2400" b="1" dirty="0"/>
              <a:t>予防：妊婦に打つワクチン（アボリスボ）、出生後に打つ抗体価（シナジス、ベイフォータス）</a:t>
            </a:r>
            <a:endParaRPr lang="en-US" altLang="ja-JP" sz="2400" b="1" dirty="0"/>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b="1" dirty="0"/>
              <a:t>新生児の百日咳予防の</a:t>
            </a:r>
            <a:r>
              <a:rPr lang="en-US" altLang="ja-JP" sz="2400" b="1" dirty="0"/>
              <a:t>DPT</a:t>
            </a:r>
            <a:r>
              <a:rPr lang="ja-JP" altLang="en-US" sz="2400" b="1" dirty="0"/>
              <a:t>・</a:t>
            </a:r>
            <a:r>
              <a:rPr lang="en-US" altLang="ja-JP" sz="2000" b="1" dirty="0"/>
              <a:t>Tdap(</a:t>
            </a:r>
            <a:r>
              <a:rPr lang="ja-JP" altLang="en-US" sz="2000" b="1" dirty="0"/>
              <a:t>海外</a:t>
            </a:r>
            <a:r>
              <a:rPr lang="en-US" altLang="ja-JP" sz="2000" b="1" dirty="0"/>
              <a:t>)</a:t>
            </a:r>
            <a:endParaRPr lang="en-US" altLang="ja-JP" sz="2000" b="1" dirty="0">
              <a:effectLst/>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en-US" altLang="ja-JP" sz="2400" b="1" dirty="0">
                <a:effectLst/>
              </a:rPr>
              <a:t>HPV</a:t>
            </a:r>
            <a:r>
              <a:rPr lang="ja-JP" altLang="en-US" sz="2400" b="1" dirty="0">
                <a:effectLst/>
              </a:rPr>
              <a:t>のキャッチアップは今年度中に</a:t>
            </a:r>
            <a:r>
              <a:rPr lang="en-US" altLang="ja-JP" sz="2400" b="1" dirty="0">
                <a:effectLst/>
              </a:rPr>
              <a:t>1</a:t>
            </a:r>
            <a:r>
              <a:rPr lang="ja-JP" altLang="en-US" sz="2400" b="1" dirty="0">
                <a:effectLst/>
              </a:rPr>
              <a:t>回接種すれば来年度まで</a:t>
            </a:r>
            <a:r>
              <a:rPr lang="en-US" altLang="ja-JP" sz="2400" b="1" dirty="0">
                <a:effectLst/>
              </a:rPr>
              <a:t>OK</a:t>
            </a:r>
            <a:r>
              <a:rPr lang="ja-JP" altLang="en-US" sz="2400" b="1" dirty="0">
                <a:effectLst/>
              </a:rPr>
              <a:t>。</a:t>
            </a:r>
            <a:endParaRPr lang="en-US" altLang="ja-JP" sz="2400" b="1" dirty="0">
              <a:effectLst/>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dirty="0"/>
              <a:t>高齢者のコロナ定期は重症化リスクのある基礎疾患のある高齢者へ。過去の副反応者には無理に打たない。</a:t>
            </a:r>
            <a:endParaRPr lang="en-US" altLang="ja-JP" sz="2400" dirty="0"/>
          </a:p>
          <a:p>
            <a:pPr lvl="1" eaLnBrk="1" hangingPunct="1"/>
            <a:endParaRPr lang="en-US" altLang="ja-JP" sz="1800" b="1" dirty="0">
              <a:latin typeface="Meiryo UI" panose="020B0604030504040204" pitchFamily="50" charset="-128"/>
              <a:ea typeface="Meiryo UI" panose="020B0604030504040204" pitchFamily="50" charset="-128"/>
            </a:endParaRPr>
          </a:p>
        </p:txBody>
      </p:sp>
      <p:sp>
        <p:nvSpPr>
          <p:cNvPr id="51204" name="正方形/長方形 3">
            <a:extLst>
              <a:ext uri="{FF2B5EF4-FFF2-40B4-BE49-F238E27FC236}">
                <a16:creationId xmlns:a16="http://schemas.microsoft.com/office/drawing/2014/main" id="{2C97E81B-938A-4854-9FF3-D95DF780E168}"/>
              </a:ext>
            </a:extLst>
          </p:cNvPr>
          <p:cNvSpPr>
            <a:spLocks noChangeArrowheads="1"/>
          </p:cNvSpPr>
          <p:nvPr/>
        </p:nvSpPr>
        <p:spPr bwMode="auto">
          <a:xfrm>
            <a:off x="6909996" y="6470650"/>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
        <p:nvSpPr>
          <p:cNvPr id="5" name="正方形/長方形 4">
            <a:extLst>
              <a:ext uri="{FF2B5EF4-FFF2-40B4-BE49-F238E27FC236}">
                <a16:creationId xmlns:a16="http://schemas.microsoft.com/office/drawing/2014/main" id="{C3B1C275-1CB5-4DB2-8E53-C77965A1C228}"/>
              </a:ext>
            </a:extLst>
          </p:cNvPr>
          <p:cNvSpPr/>
          <p:nvPr/>
        </p:nvSpPr>
        <p:spPr>
          <a:xfrm>
            <a:off x="6909996" y="13900"/>
            <a:ext cx="2182008" cy="276999"/>
          </a:xfrm>
          <a:prstGeom prst="rect">
            <a:avLst/>
          </a:prstGeom>
        </p:spPr>
        <p:txBody>
          <a:bodyPr wrap="none">
            <a:spAutoFit/>
          </a:bodyPr>
          <a:lstStyle/>
          <a:p>
            <a:r>
              <a:rPr lang="ja-JP" altLang="en-US" sz="1200" dirty="0"/>
              <a:t>国内未発売（国内未承認）含む</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48CAE-BB6D-BD9A-D0B6-B1EABE1DF877}"/>
              </a:ext>
            </a:extLst>
          </p:cNvPr>
          <p:cNvSpPr>
            <a:spLocks noGrp="1"/>
          </p:cNvSpPr>
          <p:nvPr>
            <p:ph type="title"/>
          </p:nvPr>
        </p:nvSpPr>
        <p:spPr/>
        <p:txBody>
          <a:bodyPr/>
          <a:lstStyle/>
          <a:p>
            <a:r>
              <a:rPr kumimoji="1" lang="en-US" altLang="ja-JP" dirty="0"/>
              <a:t>2025</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C9DB56D5-51B4-ED55-4867-55D42A812408}"/>
              </a:ext>
            </a:extLst>
          </p:cNvPr>
          <p:cNvSpPr>
            <a:spLocks noGrp="1"/>
          </p:cNvSpPr>
          <p:nvPr>
            <p:ph idx="1"/>
          </p:nvPr>
        </p:nvSpPr>
        <p:spPr/>
        <p:txBody>
          <a:bodyPr/>
          <a:lstStyle/>
          <a:p>
            <a:r>
              <a:rPr kumimoji="1" lang="ja-JP" altLang="en-US" dirty="0"/>
              <a:t>帯状疱疹　</a:t>
            </a:r>
            <a:r>
              <a:rPr kumimoji="1" lang="en-US" altLang="ja-JP" dirty="0"/>
              <a:t>B</a:t>
            </a:r>
            <a:r>
              <a:rPr lang="ja-JP" altLang="en-US" dirty="0"/>
              <a:t>類に追加。</a:t>
            </a:r>
            <a:endParaRPr lang="en-US" altLang="ja-JP" dirty="0"/>
          </a:p>
          <a:p>
            <a:r>
              <a:rPr lang="ja-JP" altLang="en-US" dirty="0"/>
              <a:t>使用ワクチン：　</a:t>
            </a:r>
            <a:endParaRPr lang="en-US" altLang="ja-JP" dirty="0"/>
          </a:p>
          <a:p>
            <a:pPr lvl="1"/>
            <a:r>
              <a:rPr lang="ja-JP" altLang="en-US" dirty="0"/>
              <a:t>水痘生ワクチン　</a:t>
            </a:r>
            <a:r>
              <a:rPr lang="en-US" altLang="ja-JP" dirty="0"/>
              <a:t>1</a:t>
            </a:r>
            <a:r>
              <a:rPr lang="ja-JP" altLang="en-US" dirty="0"/>
              <a:t>回接種</a:t>
            </a:r>
            <a:endParaRPr lang="en-US" altLang="ja-JP" dirty="0"/>
          </a:p>
          <a:p>
            <a:pPr lvl="1"/>
            <a:r>
              <a:rPr lang="ja-JP" altLang="en-US" dirty="0"/>
              <a:t>シングリックス（</a:t>
            </a:r>
            <a:r>
              <a:rPr lang="en-US" altLang="ja-JP" dirty="0"/>
              <a:t>GSK)</a:t>
            </a:r>
            <a:r>
              <a:rPr lang="ja-JP" altLang="en-US" dirty="0"/>
              <a:t>　２～</a:t>
            </a:r>
            <a:r>
              <a:rPr lang="en-US" altLang="ja-JP" dirty="0"/>
              <a:t>5</a:t>
            </a:r>
            <a:r>
              <a:rPr lang="ja-JP" altLang="en-US" dirty="0"/>
              <a:t>カ月間隔で</a:t>
            </a:r>
            <a:r>
              <a:rPr lang="en-US" altLang="ja-JP" dirty="0"/>
              <a:t>2</a:t>
            </a:r>
            <a:r>
              <a:rPr lang="ja-JP" altLang="en-US" dirty="0"/>
              <a:t>回接種</a:t>
            </a:r>
            <a:endParaRPr lang="en-US" altLang="ja-JP" dirty="0"/>
          </a:p>
          <a:p>
            <a:r>
              <a:rPr kumimoji="1" lang="ja-JP" altLang="en-US" dirty="0"/>
              <a:t>対象年齢</a:t>
            </a:r>
            <a:endParaRPr kumimoji="1" lang="en-US" altLang="ja-JP" dirty="0"/>
          </a:p>
          <a:p>
            <a:pPr lvl="1"/>
            <a:r>
              <a:rPr lang="en-US" altLang="ja-JP" dirty="0"/>
              <a:t>65</a:t>
            </a:r>
            <a:r>
              <a:rPr lang="ja-JP" altLang="en-US" dirty="0"/>
              <a:t>才</a:t>
            </a:r>
            <a:endParaRPr lang="en-US" altLang="ja-JP" dirty="0"/>
          </a:p>
          <a:p>
            <a:pPr lvl="1"/>
            <a:r>
              <a:rPr kumimoji="1" lang="ja-JP" altLang="en-US" dirty="0"/>
              <a:t>キャッチアップとして</a:t>
            </a:r>
            <a:r>
              <a:rPr kumimoji="1" lang="en-US" altLang="ja-JP" dirty="0"/>
              <a:t>70,75,80,...,95, 100</a:t>
            </a:r>
            <a:r>
              <a:rPr kumimoji="1" lang="ja-JP" altLang="en-US" dirty="0"/>
              <a:t>才以上</a:t>
            </a:r>
            <a:r>
              <a:rPr kumimoji="1" lang="en-US" altLang="ja-JP" dirty="0"/>
              <a:t>, 5</a:t>
            </a:r>
            <a:r>
              <a:rPr kumimoji="1" lang="ja-JP" altLang="en-US" dirty="0"/>
              <a:t>年間</a:t>
            </a:r>
            <a:endParaRPr kumimoji="1" lang="en-US" altLang="ja-JP" dirty="0"/>
          </a:p>
          <a:p>
            <a:pPr lvl="1"/>
            <a:endParaRPr lang="en-US" altLang="ja-JP" dirty="0"/>
          </a:p>
          <a:p>
            <a:r>
              <a:rPr kumimoji="1" lang="en-US" altLang="ja-JP" dirty="0"/>
              <a:t>HPV</a:t>
            </a:r>
            <a:r>
              <a:rPr kumimoji="1" lang="ja-JP" altLang="en-US" dirty="0"/>
              <a:t>キャッチアップ延長</a:t>
            </a:r>
            <a:endParaRPr kumimoji="1" lang="en-US" altLang="ja-JP" dirty="0"/>
          </a:p>
          <a:p>
            <a:pPr lvl="1"/>
            <a:r>
              <a:rPr lang="en-US" altLang="ja-JP" dirty="0"/>
              <a:t>2024</a:t>
            </a:r>
            <a:r>
              <a:rPr lang="ja-JP" altLang="en-US" dirty="0"/>
              <a:t>年度以前に接種した対象者は、</a:t>
            </a:r>
            <a:r>
              <a:rPr lang="en-US" altLang="ja-JP" dirty="0"/>
              <a:t>2025</a:t>
            </a:r>
            <a:r>
              <a:rPr lang="ja-JP" altLang="en-US" dirty="0"/>
              <a:t>年度まで接種可</a:t>
            </a:r>
            <a:endParaRPr lang="en-US" altLang="ja-JP" dirty="0"/>
          </a:p>
          <a:p>
            <a:pPr lvl="1"/>
            <a:r>
              <a:rPr kumimoji="1" lang="en-US" altLang="ja-JP" dirty="0"/>
              <a:t>2024</a:t>
            </a:r>
            <a:r>
              <a:rPr kumimoji="1" lang="ja-JP" altLang="en-US" dirty="0"/>
              <a:t>年度</a:t>
            </a:r>
            <a:r>
              <a:rPr lang="ja-JP" altLang="en-US" dirty="0"/>
              <a:t>以前に接種した高</a:t>
            </a:r>
            <a:r>
              <a:rPr lang="en-US" altLang="ja-JP" dirty="0"/>
              <a:t>1</a:t>
            </a:r>
            <a:r>
              <a:rPr lang="ja-JP" altLang="en-US" dirty="0"/>
              <a:t>は、</a:t>
            </a:r>
            <a:r>
              <a:rPr lang="en-US" altLang="ja-JP" dirty="0"/>
              <a:t>2025</a:t>
            </a:r>
            <a:r>
              <a:rPr lang="ja-JP" altLang="en-US" dirty="0"/>
              <a:t>年度まで接種可。</a:t>
            </a:r>
            <a:endParaRPr kumimoji="1" lang="en-US" altLang="ja-JP" dirty="0"/>
          </a:p>
          <a:p>
            <a:endParaRPr lang="en-US" altLang="ja-JP" dirty="0"/>
          </a:p>
          <a:p>
            <a:pPr lvl="1"/>
            <a:endParaRPr kumimoji="1" lang="ja-JP" altLang="en-US" dirty="0"/>
          </a:p>
        </p:txBody>
      </p:sp>
    </p:spTree>
    <p:extLst>
      <p:ext uri="{BB962C8B-B14F-4D97-AF65-F5344CB8AC3E}">
        <p14:creationId xmlns:p14="http://schemas.microsoft.com/office/powerpoint/2010/main" val="3754565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0290" name="オブジェクト 6" hidden="1">
            <a:extLst>
              <a:ext uri="{FF2B5EF4-FFF2-40B4-BE49-F238E27FC236}">
                <a16:creationId xmlns:a16="http://schemas.microsoft.com/office/drawing/2014/main" id="{2DC01348-60BE-4AB3-CF70-FB1FFBE1C2D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140290" name="オブジェクト 6" hidden="1">
                        <a:extLst>
                          <a:ext uri="{FF2B5EF4-FFF2-40B4-BE49-F238E27FC236}">
                            <a16:creationId xmlns:a16="http://schemas.microsoft.com/office/drawing/2014/main" id="{2DC01348-60BE-4AB3-CF70-FB1FFBE1C2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0291" name="タイトル 2">
            <a:extLst>
              <a:ext uri="{FF2B5EF4-FFF2-40B4-BE49-F238E27FC236}">
                <a16:creationId xmlns:a16="http://schemas.microsoft.com/office/drawing/2014/main" id="{EE870A05-909F-FCF3-3B2F-8B1887255439}"/>
              </a:ext>
            </a:extLst>
          </p:cNvPr>
          <p:cNvSpPr txBox="1">
            <a:spLocks/>
          </p:cNvSpPr>
          <p:nvPr/>
        </p:nvSpPr>
        <p:spPr bwMode="auto">
          <a:xfrm>
            <a:off x="1155082" y="60752"/>
            <a:ext cx="7272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r>
              <a:rPr lang="ja-JP" altLang="en-US" sz="2400" b="1" dirty="0">
                <a:ea typeface="HGP創英角ｺﾞｼｯｸUB" panose="020B0900000000000000" pitchFamily="50" charset="-128"/>
              </a:rPr>
              <a:t>宮崎スタディ：帯状疱疹と水痘の季節流行の推移と鏡像関係　（</a:t>
            </a:r>
            <a:r>
              <a:rPr lang="en-US" altLang="ja-JP" sz="2400" b="1" dirty="0">
                <a:ea typeface="HGP創英角ｺﾞｼｯｸUB" panose="020B0900000000000000" pitchFamily="50" charset="-128"/>
              </a:rPr>
              <a:t>1997</a:t>
            </a:r>
            <a:r>
              <a:rPr lang="ja-JP" altLang="en-US" sz="2400" b="1" dirty="0">
                <a:ea typeface="HGP創英角ｺﾞｼｯｸUB" panose="020B0900000000000000" pitchFamily="50" charset="-128"/>
              </a:rPr>
              <a:t>～</a:t>
            </a:r>
            <a:r>
              <a:rPr lang="en-US" altLang="ja-JP" sz="2400" b="1" dirty="0">
                <a:ea typeface="HGP創英角ｺﾞｼｯｸUB" panose="020B0900000000000000" pitchFamily="50" charset="-128"/>
              </a:rPr>
              <a:t>2011</a:t>
            </a:r>
            <a:r>
              <a:rPr lang="ja-JP" altLang="en-US" sz="2400" b="1" dirty="0">
                <a:ea typeface="HGP創英角ｺﾞｼｯｸUB" panose="020B0900000000000000" pitchFamily="50" charset="-128"/>
              </a:rPr>
              <a:t>年）</a:t>
            </a:r>
          </a:p>
        </p:txBody>
      </p:sp>
      <p:sp>
        <p:nvSpPr>
          <p:cNvPr id="140292" name="Freeform 201">
            <a:extLst>
              <a:ext uri="{FF2B5EF4-FFF2-40B4-BE49-F238E27FC236}">
                <a16:creationId xmlns:a16="http://schemas.microsoft.com/office/drawing/2014/main" id="{D9FFB019-9AA2-473B-789C-67A0D7EFD2AA}"/>
              </a:ext>
            </a:extLst>
          </p:cNvPr>
          <p:cNvSpPr>
            <a:spLocks/>
          </p:cNvSpPr>
          <p:nvPr/>
        </p:nvSpPr>
        <p:spPr bwMode="auto">
          <a:xfrm>
            <a:off x="930275" y="2320925"/>
            <a:ext cx="7229475" cy="1270000"/>
          </a:xfrm>
          <a:custGeom>
            <a:avLst/>
            <a:gdLst>
              <a:gd name="T0" fmla="*/ 137240 w 4689"/>
              <a:gd name="T1" fmla="*/ 1119508 h 824"/>
              <a:gd name="T2" fmla="*/ 445644 w 4689"/>
              <a:gd name="T3" fmla="*/ 1173479 h 824"/>
              <a:gd name="T4" fmla="*/ 528913 w 4689"/>
              <a:gd name="T5" fmla="*/ 1136470 h 824"/>
              <a:gd name="T6" fmla="*/ 663069 w 4689"/>
              <a:gd name="T7" fmla="*/ 1045491 h 824"/>
              <a:gd name="T8" fmla="*/ 828066 w 4689"/>
              <a:gd name="T9" fmla="*/ 649191 h 824"/>
              <a:gd name="T10" fmla="*/ 951427 w 4689"/>
              <a:gd name="T11" fmla="*/ 982268 h 824"/>
              <a:gd name="T12" fmla="*/ 1056285 w 4689"/>
              <a:gd name="T13" fmla="*/ 982268 h 824"/>
              <a:gd name="T14" fmla="*/ 1196609 w 4689"/>
              <a:gd name="T15" fmla="*/ 576716 h 824"/>
              <a:gd name="T16" fmla="*/ 1364689 w 4689"/>
              <a:gd name="T17" fmla="*/ 931381 h 824"/>
              <a:gd name="T18" fmla="*/ 1542022 w 4689"/>
              <a:gd name="T19" fmla="*/ 1139554 h 824"/>
              <a:gd name="T20" fmla="*/ 1665383 w 4689"/>
              <a:gd name="T21" fmla="*/ 934465 h 824"/>
              <a:gd name="T22" fmla="*/ 1765615 w 4689"/>
              <a:gd name="T23" fmla="*/ 609099 h 824"/>
              <a:gd name="T24" fmla="*/ 1950657 w 4689"/>
              <a:gd name="T25" fmla="*/ 1008482 h 824"/>
              <a:gd name="T26" fmla="*/ 2070935 w 4689"/>
              <a:gd name="T27" fmla="*/ 948343 h 824"/>
              <a:gd name="T28" fmla="*/ 2276024 w 4689"/>
              <a:gd name="T29" fmla="*/ 576716 h 824"/>
              <a:gd name="T30" fmla="*/ 2419432 w 4689"/>
              <a:gd name="T31" fmla="*/ 974558 h 824"/>
              <a:gd name="T32" fmla="*/ 2558214 w 4689"/>
              <a:gd name="T33" fmla="*/ 840402 h 824"/>
              <a:gd name="T34" fmla="*/ 2681575 w 4689"/>
              <a:gd name="T35" fmla="*/ 572090 h 824"/>
              <a:gd name="T36" fmla="*/ 2795685 w 4689"/>
              <a:gd name="T37" fmla="*/ 482653 h 824"/>
              <a:gd name="T38" fmla="*/ 2936009 w 4689"/>
              <a:gd name="T39" fmla="*/ 1039323 h 824"/>
              <a:gd name="T40" fmla="*/ 3070165 w 4689"/>
              <a:gd name="T41" fmla="*/ 823440 h 824"/>
              <a:gd name="T42" fmla="*/ 3218199 w 4689"/>
              <a:gd name="T43" fmla="*/ 462607 h 824"/>
              <a:gd name="T44" fmla="*/ 3392447 w 4689"/>
              <a:gd name="T45" fmla="*/ 845028 h 824"/>
              <a:gd name="T46" fmla="*/ 3506557 w 4689"/>
              <a:gd name="T47" fmla="*/ 897457 h 824"/>
              <a:gd name="T48" fmla="*/ 3626835 w 4689"/>
              <a:gd name="T49" fmla="*/ 502699 h 824"/>
              <a:gd name="T50" fmla="*/ 3700852 w 4689"/>
              <a:gd name="T51" fmla="*/ 616809 h 824"/>
              <a:gd name="T52" fmla="*/ 3885894 w 4689"/>
              <a:gd name="T53" fmla="*/ 848112 h 824"/>
              <a:gd name="T54" fmla="*/ 4003088 w 4689"/>
              <a:gd name="T55" fmla="*/ 653817 h 824"/>
              <a:gd name="T56" fmla="*/ 4100235 w 4689"/>
              <a:gd name="T57" fmla="*/ 308404 h 824"/>
              <a:gd name="T58" fmla="*/ 4291446 w 4689"/>
              <a:gd name="T59" fmla="*/ 763301 h 824"/>
              <a:gd name="T60" fmla="*/ 4411724 w 4689"/>
              <a:gd name="T61" fmla="*/ 760217 h 824"/>
              <a:gd name="T62" fmla="*/ 4532001 w 4689"/>
              <a:gd name="T63" fmla="*/ 723208 h 824"/>
              <a:gd name="T64" fmla="*/ 4717044 w 4689"/>
              <a:gd name="T65" fmla="*/ 622977 h 824"/>
              <a:gd name="T66" fmla="*/ 4860452 w 4689"/>
              <a:gd name="T67" fmla="*/ 868158 h 824"/>
              <a:gd name="T68" fmla="*/ 4948347 w 4689"/>
              <a:gd name="T69" fmla="*/ 808019 h 824"/>
              <a:gd name="T70" fmla="*/ 5128764 w 4689"/>
              <a:gd name="T71" fmla="*/ 422514 h 824"/>
              <a:gd name="T72" fmla="*/ 5202781 w 4689"/>
              <a:gd name="T73" fmla="*/ 345413 h 824"/>
              <a:gd name="T74" fmla="*/ 5333853 w 4689"/>
              <a:gd name="T75" fmla="*/ 726292 h 824"/>
              <a:gd name="T76" fmla="*/ 5404785 w 4689"/>
              <a:gd name="T77" fmla="*/ 680032 h 824"/>
              <a:gd name="T78" fmla="*/ 5517353 w 4689"/>
              <a:gd name="T79" fmla="*/ 548960 h 824"/>
              <a:gd name="T80" fmla="*/ 5625295 w 4689"/>
              <a:gd name="T81" fmla="*/ 283732 h 824"/>
              <a:gd name="T82" fmla="*/ 5733236 w 4689"/>
              <a:gd name="T83" fmla="*/ 763301 h 824"/>
              <a:gd name="T84" fmla="*/ 5902858 w 4689"/>
              <a:gd name="T85" fmla="*/ 693910 h 824"/>
              <a:gd name="T86" fmla="*/ 6050893 w 4689"/>
              <a:gd name="T87" fmla="*/ 391674 h 824"/>
              <a:gd name="T88" fmla="*/ 6255981 w 4689"/>
              <a:gd name="T89" fmla="*/ 780263 h 824"/>
              <a:gd name="T90" fmla="*/ 6367007 w 4689"/>
              <a:gd name="T91" fmla="*/ 328451 h 824"/>
              <a:gd name="T92" fmla="*/ 6504247 w 4689"/>
              <a:gd name="T93" fmla="*/ 345413 h 824"/>
              <a:gd name="T94" fmla="*/ 6650739 w 4689"/>
              <a:gd name="T95" fmla="*/ 408636 h 824"/>
              <a:gd name="T96" fmla="*/ 6809567 w 4689"/>
              <a:gd name="T97" fmla="*/ 817272 h 824"/>
              <a:gd name="T98" fmla="*/ 6983816 w 4689"/>
              <a:gd name="T99" fmla="*/ 445644 h 824"/>
              <a:gd name="T100" fmla="*/ 7107177 w 4689"/>
              <a:gd name="T101" fmla="*/ 268312 h 824"/>
              <a:gd name="T102" fmla="*/ 7230539 w 4689"/>
              <a:gd name="T103" fmla="*/ 636855 h 8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89" h="824">
                <a:moveTo>
                  <a:pt x="0" y="824"/>
                </a:moveTo>
                <a:lnTo>
                  <a:pt x="37" y="791"/>
                </a:lnTo>
                <a:lnTo>
                  <a:pt x="52" y="693"/>
                </a:lnTo>
                <a:lnTo>
                  <a:pt x="89" y="726"/>
                </a:lnTo>
                <a:lnTo>
                  <a:pt x="141" y="663"/>
                </a:lnTo>
                <a:lnTo>
                  <a:pt x="195" y="421"/>
                </a:lnTo>
                <a:lnTo>
                  <a:pt x="274" y="782"/>
                </a:lnTo>
                <a:lnTo>
                  <a:pt x="289" y="761"/>
                </a:lnTo>
                <a:lnTo>
                  <a:pt x="289" y="708"/>
                </a:lnTo>
                <a:lnTo>
                  <a:pt x="328" y="682"/>
                </a:lnTo>
                <a:lnTo>
                  <a:pt x="343" y="721"/>
                </a:lnTo>
                <a:lnTo>
                  <a:pt x="343" y="737"/>
                </a:lnTo>
                <a:lnTo>
                  <a:pt x="356" y="756"/>
                </a:lnTo>
                <a:lnTo>
                  <a:pt x="382" y="669"/>
                </a:lnTo>
                <a:lnTo>
                  <a:pt x="404" y="484"/>
                </a:lnTo>
                <a:lnTo>
                  <a:pt x="430" y="678"/>
                </a:lnTo>
                <a:lnTo>
                  <a:pt x="448" y="578"/>
                </a:lnTo>
                <a:lnTo>
                  <a:pt x="485" y="526"/>
                </a:lnTo>
                <a:lnTo>
                  <a:pt x="500" y="276"/>
                </a:lnTo>
                <a:lnTo>
                  <a:pt x="537" y="421"/>
                </a:lnTo>
                <a:lnTo>
                  <a:pt x="569" y="495"/>
                </a:lnTo>
                <a:lnTo>
                  <a:pt x="589" y="806"/>
                </a:lnTo>
                <a:lnTo>
                  <a:pt x="606" y="756"/>
                </a:lnTo>
                <a:lnTo>
                  <a:pt x="617" y="637"/>
                </a:lnTo>
                <a:lnTo>
                  <a:pt x="645" y="674"/>
                </a:lnTo>
                <a:lnTo>
                  <a:pt x="658" y="763"/>
                </a:lnTo>
                <a:lnTo>
                  <a:pt x="685" y="791"/>
                </a:lnTo>
                <a:lnTo>
                  <a:pt x="685" y="637"/>
                </a:lnTo>
                <a:lnTo>
                  <a:pt x="702" y="493"/>
                </a:lnTo>
                <a:lnTo>
                  <a:pt x="737" y="608"/>
                </a:lnTo>
                <a:lnTo>
                  <a:pt x="750" y="595"/>
                </a:lnTo>
                <a:lnTo>
                  <a:pt x="776" y="374"/>
                </a:lnTo>
                <a:lnTo>
                  <a:pt x="800" y="391"/>
                </a:lnTo>
                <a:lnTo>
                  <a:pt x="817" y="476"/>
                </a:lnTo>
                <a:lnTo>
                  <a:pt x="856" y="458"/>
                </a:lnTo>
                <a:lnTo>
                  <a:pt x="885" y="604"/>
                </a:lnTo>
                <a:lnTo>
                  <a:pt x="908" y="591"/>
                </a:lnTo>
                <a:lnTo>
                  <a:pt x="935" y="795"/>
                </a:lnTo>
                <a:lnTo>
                  <a:pt x="974" y="715"/>
                </a:lnTo>
                <a:lnTo>
                  <a:pt x="1000" y="739"/>
                </a:lnTo>
                <a:lnTo>
                  <a:pt x="1000" y="628"/>
                </a:lnTo>
                <a:lnTo>
                  <a:pt x="1028" y="593"/>
                </a:lnTo>
                <a:lnTo>
                  <a:pt x="1054" y="369"/>
                </a:lnTo>
                <a:lnTo>
                  <a:pt x="1080" y="606"/>
                </a:lnTo>
                <a:lnTo>
                  <a:pt x="1106" y="484"/>
                </a:lnTo>
                <a:lnTo>
                  <a:pt x="1117" y="387"/>
                </a:lnTo>
                <a:lnTo>
                  <a:pt x="1132" y="358"/>
                </a:lnTo>
                <a:lnTo>
                  <a:pt x="1145" y="395"/>
                </a:lnTo>
                <a:lnTo>
                  <a:pt x="1159" y="478"/>
                </a:lnTo>
                <a:lnTo>
                  <a:pt x="1185" y="491"/>
                </a:lnTo>
                <a:lnTo>
                  <a:pt x="1222" y="565"/>
                </a:lnTo>
                <a:lnTo>
                  <a:pt x="1265" y="654"/>
                </a:lnTo>
                <a:lnTo>
                  <a:pt x="1291" y="600"/>
                </a:lnTo>
                <a:lnTo>
                  <a:pt x="1317" y="598"/>
                </a:lnTo>
                <a:lnTo>
                  <a:pt x="1332" y="635"/>
                </a:lnTo>
                <a:lnTo>
                  <a:pt x="1343" y="615"/>
                </a:lnTo>
                <a:lnTo>
                  <a:pt x="1396" y="371"/>
                </a:lnTo>
                <a:lnTo>
                  <a:pt x="1422" y="345"/>
                </a:lnTo>
                <a:lnTo>
                  <a:pt x="1448" y="211"/>
                </a:lnTo>
                <a:lnTo>
                  <a:pt x="1476" y="374"/>
                </a:lnTo>
                <a:lnTo>
                  <a:pt x="1502" y="354"/>
                </a:lnTo>
                <a:lnTo>
                  <a:pt x="1528" y="704"/>
                </a:lnTo>
                <a:lnTo>
                  <a:pt x="1554" y="763"/>
                </a:lnTo>
                <a:lnTo>
                  <a:pt x="1569" y="632"/>
                </a:lnTo>
                <a:lnTo>
                  <a:pt x="1580" y="580"/>
                </a:lnTo>
                <a:lnTo>
                  <a:pt x="1606" y="778"/>
                </a:lnTo>
                <a:lnTo>
                  <a:pt x="1633" y="617"/>
                </a:lnTo>
                <a:lnTo>
                  <a:pt x="1659" y="545"/>
                </a:lnTo>
                <a:lnTo>
                  <a:pt x="1672" y="432"/>
                </a:lnTo>
                <a:lnTo>
                  <a:pt x="1687" y="424"/>
                </a:lnTo>
                <a:lnTo>
                  <a:pt x="1713" y="565"/>
                </a:lnTo>
                <a:lnTo>
                  <a:pt x="1739" y="371"/>
                </a:lnTo>
                <a:lnTo>
                  <a:pt x="1754" y="378"/>
                </a:lnTo>
                <a:lnTo>
                  <a:pt x="1774" y="352"/>
                </a:lnTo>
                <a:lnTo>
                  <a:pt x="1783" y="328"/>
                </a:lnTo>
                <a:lnTo>
                  <a:pt x="1813" y="313"/>
                </a:lnTo>
                <a:lnTo>
                  <a:pt x="1835" y="639"/>
                </a:lnTo>
                <a:lnTo>
                  <a:pt x="1865" y="587"/>
                </a:lnTo>
                <a:lnTo>
                  <a:pt x="1893" y="715"/>
                </a:lnTo>
                <a:lnTo>
                  <a:pt x="1904" y="674"/>
                </a:lnTo>
                <a:lnTo>
                  <a:pt x="1933" y="493"/>
                </a:lnTo>
                <a:lnTo>
                  <a:pt x="1952" y="565"/>
                </a:lnTo>
                <a:lnTo>
                  <a:pt x="1970" y="643"/>
                </a:lnTo>
                <a:lnTo>
                  <a:pt x="1991" y="534"/>
                </a:lnTo>
                <a:lnTo>
                  <a:pt x="2013" y="391"/>
                </a:lnTo>
                <a:lnTo>
                  <a:pt x="2043" y="365"/>
                </a:lnTo>
                <a:lnTo>
                  <a:pt x="2061" y="254"/>
                </a:lnTo>
                <a:lnTo>
                  <a:pt x="2087" y="300"/>
                </a:lnTo>
                <a:lnTo>
                  <a:pt x="2104" y="345"/>
                </a:lnTo>
                <a:lnTo>
                  <a:pt x="2126" y="361"/>
                </a:lnTo>
                <a:lnTo>
                  <a:pt x="2135" y="461"/>
                </a:lnTo>
                <a:lnTo>
                  <a:pt x="2200" y="548"/>
                </a:lnTo>
                <a:lnTo>
                  <a:pt x="2222" y="480"/>
                </a:lnTo>
                <a:lnTo>
                  <a:pt x="2233" y="517"/>
                </a:lnTo>
                <a:lnTo>
                  <a:pt x="2239" y="548"/>
                </a:lnTo>
                <a:lnTo>
                  <a:pt x="2274" y="582"/>
                </a:lnTo>
                <a:lnTo>
                  <a:pt x="2317" y="226"/>
                </a:lnTo>
                <a:lnTo>
                  <a:pt x="2326" y="200"/>
                </a:lnTo>
                <a:lnTo>
                  <a:pt x="2346" y="243"/>
                </a:lnTo>
                <a:lnTo>
                  <a:pt x="2352" y="326"/>
                </a:lnTo>
                <a:lnTo>
                  <a:pt x="2363" y="289"/>
                </a:lnTo>
                <a:lnTo>
                  <a:pt x="2372" y="224"/>
                </a:lnTo>
                <a:lnTo>
                  <a:pt x="2385" y="217"/>
                </a:lnTo>
                <a:lnTo>
                  <a:pt x="2400" y="400"/>
                </a:lnTo>
                <a:lnTo>
                  <a:pt x="2435" y="400"/>
                </a:lnTo>
                <a:lnTo>
                  <a:pt x="2463" y="437"/>
                </a:lnTo>
                <a:lnTo>
                  <a:pt x="2474" y="500"/>
                </a:lnTo>
                <a:lnTo>
                  <a:pt x="2520" y="550"/>
                </a:lnTo>
                <a:lnTo>
                  <a:pt x="2544" y="528"/>
                </a:lnTo>
                <a:lnTo>
                  <a:pt x="2559" y="361"/>
                </a:lnTo>
                <a:lnTo>
                  <a:pt x="2576" y="408"/>
                </a:lnTo>
                <a:lnTo>
                  <a:pt x="2596" y="424"/>
                </a:lnTo>
                <a:lnTo>
                  <a:pt x="2602" y="369"/>
                </a:lnTo>
                <a:lnTo>
                  <a:pt x="2620" y="319"/>
                </a:lnTo>
                <a:lnTo>
                  <a:pt x="2644" y="313"/>
                </a:lnTo>
                <a:lnTo>
                  <a:pt x="2659" y="200"/>
                </a:lnTo>
                <a:lnTo>
                  <a:pt x="2691" y="100"/>
                </a:lnTo>
                <a:lnTo>
                  <a:pt x="2722" y="289"/>
                </a:lnTo>
                <a:lnTo>
                  <a:pt x="2748" y="252"/>
                </a:lnTo>
                <a:lnTo>
                  <a:pt x="2783" y="495"/>
                </a:lnTo>
                <a:lnTo>
                  <a:pt x="2800" y="682"/>
                </a:lnTo>
                <a:lnTo>
                  <a:pt x="2822" y="476"/>
                </a:lnTo>
                <a:lnTo>
                  <a:pt x="2831" y="448"/>
                </a:lnTo>
                <a:lnTo>
                  <a:pt x="2861" y="493"/>
                </a:lnTo>
                <a:lnTo>
                  <a:pt x="2870" y="241"/>
                </a:lnTo>
                <a:lnTo>
                  <a:pt x="2894" y="543"/>
                </a:lnTo>
                <a:lnTo>
                  <a:pt x="2913" y="554"/>
                </a:lnTo>
                <a:lnTo>
                  <a:pt x="2939" y="469"/>
                </a:lnTo>
                <a:lnTo>
                  <a:pt x="2974" y="258"/>
                </a:lnTo>
                <a:lnTo>
                  <a:pt x="3009" y="274"/>
                </a:lnTo>
                <a:lnTo>
                  <a:pt x="3031" y="241"/>
                </a:lnTo>
                <a:lnTo>
                  <a:pt x="3059" y="404"/>
                </a:lnTo>
                <a:lnTo>
                  <a:pt x="3085" y="408"/>
                </a:lnTo>
                <a:lnTo>
                  <a:pt x="3115" y="608"/>
                </a:lnTo>
                <a:lnTo>
                  <a:pt x="3137" y="534"/>
                </a:lnTo>
                <a:lnTo>
                  <a:pt x="3152" y="563"/>
                </a:lnTo>
                <a:lnTo>
                  <a:pt x="3152" y="595"/>
                </a:lnTo>
                <a:lnTo>
                  <a:pt x="3170" y="621"/>
                </a:lnTo>
                <a:lnTo>
                  <a:pt x="3185" y="398"/>
                </a:lnTo>
                <a:lnTo>
                  <a:pt x="3209" y="524"/>
                </a:lnTo>
                <a:lnTo>
                  <a:pt x="3235" y="295"/>
                </a:lnTo>
                <a:lnTo>
                  <a:pt x="3281" y="332"/>
                </a:lnTo>
                <a:lnTo>
                  <a:pt x="3304" y="313"/>
                </a:lnTo>
                <a:lnTo>
                  <a:pt x="3326" y="274"/>
                </a:lnTo>
                <a:lnTo>
                  <a:pt x="3339" y="361"/>
                </a:lnTo>
                <a:lnTo>
                  <a:pt x="3354" y="347"/>
                </a:lnTo>
                <a:lnTo>
                  <a:pt x="3361" y="267"/>
                </a:lnTo>
                <a:lnTo>
                  <a:pt x="3374" y="224"/>
                </a:lnTo>
                <a:lnTo>
                  <a:pt x="3398" y="541"/>
                </a:lnTo>
                <a:lnTo>
                  <a:pt x="3413" y="526"/>
                </a:lnTo>
                <a:lnTo>
                  <a:pt x="3413" y="498"/>
                </a:lnTo>
                <a:lnTo>
                  <a:pt x="3459" y="471"/>
                </a:lnTo>
                <a:lnTo>
                  <a:pt x="3465" y="511"/>
                </a:lnTo>
                <a:lnTo>
                  <a:pt x="3483" y="680"/>
                </a:lnTo>
                <a:lnTo>
                  <a:pt x="3505" y="478"/>
                </a:lnTo>
                <a:lnTo>
                  <a:pt x="3505" y="441"/>
                </a:lnTo>
                <a:lnTo>
                  <a:pt x="3524" y="419"/>
                </a:lnTo>
                <a:lnTo>
                  <a:pt x="3524" y="391"/>
                </a:lnTo>
                <a:lnTo>
                  <a:pt x="3552" y="384"/>
                </a:lnTo>
                <a:lnTo>
                  <a:pt x="3578" y="356"/>
                </a:lnTo>
                <a:lnTo>
                  <a:pt x="3591" y="317"/>
                </a:lnTo>
                <a:lnTo>
                  <a:pt x="3605" y="252"/>
                </a:lnTo>
                <a:lnTo>
                  <a:pt x="3637" y="324"/>
                </a:lnTo>
                <a:lnTo>
                  <a:pt x="3648" y="184"/>
                </a:lnTo>
                <a:lnTo>
                  <a:pt x="3657" y="165"/>
                </a:lnTo>
                <a:lnTo>
                  <a:pt x="3657" y="76"/>
                </a:lnTo>
                <a:lnTo>
                  <a:pt x="3694" y="113"/>
                </a:lnTo>
                <a:lnTo>
                  <a:pt x="3718" y="495"/>
                </a:lnTo>
                <a:lnTo>
                  <a:pt x="3746" y="450"/>
                </a:lnTo>
                <a:lnTo>
                  <a:pt x="3776" y="469"/>
                </a:lnTo>
                <a:lnTo>
                  <a:pt x="3792" y="506"/>
                </a:lnTo>
                <a:lnTo>
                  <a:pt x="3828" y="450"/>
                </a:lnTo>
                <a:lnTo>
                  <a:pt x="3842" y="378"/>
                </a:lnTo>
                <a:lnTo>
                  <a:pt x="3868" y="400"/>
                </a:lnTo>
                <a:lnTo>
                  <a:pt x="3896" y="230"/>
                </a:lnTo>
                <a:lnTo>
                  <a:pt x="3924" y="254"/>
                </a:lnTo>
                <a:lnTo>
                  <a:pt x="3946" y="63"/>
                </a:lnTo>
                <a:lnTo>
                  <a:pt x="3979" y="91"/>
                </a:lnTo>
                <a:lnTo>
                  <a:pt x="4031" y="508"/>
                </a:lnTo>
                <a:lnTo>
                  <a:pt x="4057" y="506"/>
                </a:lnTo>
                <a:lnTo>
                  <a:pt x="4083" y="311"/>
                </a:lnTo>
                <a:lnTo>
                  <a:pt x="4094" y="398"/>
                </a:lnTo>
                <a:lnTo>
                  <a:pt x="4113" y="443"/>
                </a:lnTo>
                <a:lnTo>
                  <a:pt x="4129" y="213"/>
                </a:lnTo>
                <a:lnTo>
                  <a:pt x="4135" y="189"/>
                </a:lnTo>
                <a:lnTo>
                  <a:pt x="4170" y="358"/>
                </a:lnTo>
                <a:lnTo>
                  <a:pt x="4187" y="424"/>
                </a:lnTo>
                <a:lnTo>
                  <a:pt x="4218" y="224"/>
                </a:lnTo>
                <a:lnTo>
                  <a:pt x="4235" y="0"/>
                </a:lnTo>
                <a:lnTo>
                  <a:pt x="4252" y="43"/>
                </a:lnTo>
                <a:lnTo>
                  <a:pt x="4294" y="87"/>
                </a:lnTo>
                <a:lnTo>
                  <a:pt x="4313" y="265"/>
                </a:lnTo>
                <a:lnTo>
                  <a:pt x="4339" y="387"/>
                </a:lnTo>
                <a:lnTo>
                  <a:pt x="4368" y="247"/>
                </a:lnTo>
                <a:lnTo>
                  <a:pt x="4394" y="491"/>
                </a:lnTo>
                <a:lnTo>
                  <a:pt x="4416" y="530"/>
                </a:lnTo>
                <a:lnTo>
                  <a:pt x="4439" y="221"/>
                </a:lnTo>
                <a:lnTo>
                  <a:pt x="4461" y="247"/>
                </a:lnTo>
                <a:lnTo>
                  <a:pt x="4476" y="274"/>
                </a:lnTo>
                <a:lnTo>
                  <a:pt x="4529" y="289"/>
                </a:lnTo>
                <a:lnTo>
                  <a:pt x="4542" y="189"/>
                </a:lnTo>
                <a:lnTo>
                  <a:pt x="4574" y="121"/>
                </a:lnTo>
                <a:lnTo>
                  <a:pt x="4598" y="211"/>
                </a:lnTo>
                <a:lnTo>
                  <a:pt x="4609" y="174"/>
                </a:lnTo>
                <a:lnTo>
                  <a:pt x="4626" y="104"/>
                </a:lnTo>
                <a:lnTo>
                  <a:pt x="4639" y="132"/>
                </a:lnTo>
                <a:lnTo>
                  <a:pt x="4648" y="269"/>
                </a:lnTo>
                <a:lnTo>
                  <a:pt x="4689" y="413"/>
                </a:lnTo>
              </a:path>
            </a:pathLst>
          </a:custGeom>
          <a:noFill/>
          <a:ln w="28575" cap="flat">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 name="Freeform 202">
            <a:extLst>
              <a:ext uri="{FF2B5EF4-FFF2-40B4-BE49-F238E27FC236}">
                <a16:creationId xmlns:a16="http://schemas.microsoft.com/office/drawing/2014/main" id="{2A67690D-5D29-A49A-6BE1-D7A4B48A6825}"/>
              </a:ext>
            </a:extLst>
          </p:cNvPr>
          <p:cNvSpPr>
            <a:spLocks/>
          </p:cNvSpPr>
          <p:nvPr/>
        </p:nvSpPr>
        <p:spPr bwMode="auto">
          <a:xfrm>
            <a:off x="930275" y="2524125"/>
            <a:ext cx="7200900" cy="2460625"/>
          </a:xfrm>
          <a:custGeom>
            <a:avLst/>
            <a:gdLst>
              <a:gd name="T0" fmla="*/ 67 w 4670"/>
              <a:gd name="T1" fmla="*/ 868 h 1596"/>
              <a:gd name="T2" fmla="*/ 147 w 4670"/>
              <a:gd name="T3" fmla="*/ 1207 h 1596"/>
              <a:gd name="T4" fmla="*/ 217 w 4670"/>
              <a:gd name="T5" fmla="*/ 1596 h 1596"/>
              <a:gd name="T6" fmla="*/ 271 w 4670"/>
              <a:gd name="T7" fmla="*/ 1072 h 1596"/>
              <a:gd name="T8" fmla="*/ 378 w 4670"/>
              <a:gd name="T9" fmla="*/ 785 h 1596"/>
              <a:gd name="T10" fmla="*/ 458 w 4670"/>
              <a:gd name="T11" fmla="*/ 1264 h 1596"/>
              <a:gd name="T12" fmla="*/ 543 w 4670"/>
              <a:gd name="T13" fmla="*/ 1546 h 1596"/>
              <a:gd name="T14" fmla="*/ 621 w 4670"/>
              <a:gd name="T15" fmla="*/ 955 h 1596"/>
              <a:gd name="T16" fmla="*/ 695 w 4670"/>
              <a:gd name="T17" fmla="*/ 550 h 1596"/>
              <a:gd name="T18" fmla="*/ 804 w 4670"/>
              <a:gd name="T19" fmla="*/ 1455 h 1596"/>
              <a:gd name="T20" fmla="*/ 922 w 4670"/>
              <a:gd name="T21" fmla="*/ 659 h 1596"/>
              <a:gd name="T22" fmla="*/ 1008 w 4670"/>
              <a:gd name="T23" fmla="*/ 624 h 1596"/>
              <a:gd name="T24" fmla="*/ 1087 w 4670"/>
              <a:gd name="T25" fmla="*/ 1116 h 1596"/>
              <a:gd name="T26" fmla="*/ 1169 w 4670"/>
              <a:gd name="T27" fmla="*/ 1566 h 1596"/>
              <a:gd name="T28" fmla="*/ 1287 w 4670"/>
              <a:gd name="T29" fmla="*/ 133 h 1596"/>
              <a:gd name="T30" fmla="*/ 1396 w 4670"/>
              <a:gd name="T31" fmla="*/ 1140 h 1596"/>
              <a:gd name="T32" fmla="*/ 1476 w 4670"/>
              <a:gd name="T33" fmla="*/ 1455 h 1596"/>
              <a:gd name="T34" fmla="*/ 1543 w 4670"/>
              <a:gd name="T35" fmla="*/ 835 h 1596"/>
              <a:gd name="T36" fmla="*/ 1633 w 4670"/>
              <a:gd name="T37" fmla="*/ 761 h 1596"/>
              <a:gd name="T38" fmla="*/ 1687 w 4670"/>
              <a:gd name="T39" fmla="*/ 974 h 1596"/>
              <a:gd name="T40" fmla="*/ 1785 w 4670"/>
              <a:gd name="T41" fmla="*/ 1477 h 1596"/>
              <a:gd name="T42" fmla="*/ 1896 w 4670"/>
              <a:gd name="T43" fmla="*/ 846 h 1596"/>
              <a:gd name="T44" fmla="*/ 1996 w 4670"/>
              <a:gd name="T45" fmla="*/ 885 h 1596"/>
              <a:gd name="T46" fmla="*/ 2096 w 4670"/>
              <a:gd name="T47" fmla="*/ 1455 h 1596"/>
              <a:gd name="T48" fmla="*/ 2170 w 4670"/>
              <a:gd name="T49" fmla="*/ 968 h 1596"/>
              <a:gd name="T50" fmla="*/ 2252 w 4670"/>
              <a:gd name="T51" fmla="*/ 657 h 1596"/>
              <a:gd name="T52" fmla="*/ 2328 w 4670"/>
              <a:gd name="T53" fmla="*/ 816 h 1596"/>
              <a:gd name="T54" fmla="*/ 2439 w 4670"/>
              <a:gd name="T55" fmla="*/ 1498 h 1596"/>
              <a:gd name="T56" fmla="*/ 2570 w 4670"/>
              <a:gd name="T57" fmla="*/ 650 h 1596"/>
              <a:gd name="T58" fmla="*/ 2661 w 4670"/>
              <a:gd name="T59" fmla="*/ 1546 h 1596"/>
              <a:gd name="T60" fmla="*/ 2800 w 4670"/>
              <a:gd name="T61" fmla="*/ 1070 h 1596"/>
              <a:gd name="T62" fmla="*/ 2904 w 4670"/>
              <a:gd name="T63" fmla="*/ 707 h 1596"/>
              <a:gd name="T64" fmla="*/ 2983 w 4670"/>
              <a:gd name="T65" fmla="*/ 1337 h 1596"/>
              <a:gd name="T66" fmla="*/ 3065 w 4670"/>
              <a:gd name="T67" fmla="*/ 1414 h 1596"/>
              <a:gd name="T68" fmla="*/ 3187 w 4670"/>
              <a:gd name="T69" fmla="*/ 189 h 1596"/>
              <a:gd name="T70" fmla="*/ 3274 w 4670"/>
              <a:gd name="T71" fmla="*/ 846 h 1596"/>
              <a:gd name="T72" fmla="*/ 3372 w 4670"/>
              <a:gd name="T73" fmla="*/ 1572 h 1596"/>
              <a:gd name="T74" fmla="*/ 3450 w 4670"/>
              <a:gd name="T75" fmla="*/ 961 h 1596"/>
              <a:gd name="T76" fmla="*/ 3539 w 4670"/>
              <a:gd name="T77" fmla="*/ 1090 h 1596"/>
              <a:gd name="T78" fmla="*/ 3676 w 4670"/>
              <a:gd name="T79" fmla="*/ 1433 h 1596"/>
              <a:gd name="T80" fmla="*/ 3761 w 4670"/>
              <a:gd name="T81" fmla="*/ 759 h 1596"/>
              <a:gd name="T82" fmla="*/ 3813 w 4670"/>
              <a:gd name="T83" fmla="*/ 550 h 1596"/>
              <a:gd name="T84" fmla="*/ 3861 w 4670"/>
              <a:gd name="T85" fmla="*/ 972 h 1596"/>
              <a:gd name="T86" fmla="*/ 3952 w 4670"/>
              <a:gd name="T87" fmla="*/ 1246 h 1596"/>
              <a:gd name="T88" fmla="*/ 4083 w 4670"/>
              <a:gd name="T89" fmla="*/ 827 h 1596"/>
              <a:gd name="T90" fmla="*/ 4163 w 4670"/>
              <a:gd name="T91" fmla="*/ 670 h 1596"/>
              <a:gd name="T92" fmla="*/ 4242 w 4670"/>
              <a:gd name="T93" fmla="*/ 1301 h 1596"/>
              <a:gd name="T94" fmla="*/ 4346 w 4670"/>
              <a:gd name="T95" fmla="*/ 1068 h 1596"/>
              <a:gd name="T96" fmla="*/ 4463 w 4670"/>
              <a:gd name="T97" fmla="*/ 879 h 1596"/>
              <a:gd name="T98" fmla="*/ 4548 w 4670"/>
              <a:gd name="T99" fmla="*/ 1314 h 1596"/>
              <a:gd name="T100" fmla="*/ 4637 w 4670"/>
              <a:gd name="T101" fmla="*/ 1420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70" h="1596">
                <a:moveTo>
                  <a:pt x="0" y="898"/>
                </a:moveTo>
                <a:lnTo>
                  <a:pt x="45" y="1077"/>
                </a:lnTo>
                <a:lnTo>
                  <a:pt x="67" y="868"/>
                </a:lnTo>
                <a:lnTo>
                  <a:pt x="95" y="1103"/>
                </a:lnTo>
                <a:lnTo>
                  <a:pt x="119" y="1033"/>
                </a:lnTo>
                <a:lnTo>
                  <a:pt x="147" y="1207"/>
                </a:lnTo>
                <a:lnTo>
                  <a:pt x="169" y="1464"/>
                </a:lnTo>
                <a:lnTo>
                  <a:pt x="202" y="1464"/>
                </a:lnTo>
                <a:lnTo>
                  <a:pt x="217" y="1596"/>
                </a:lnTo>
                <a:lnTo>
                  <a:pt x="237" y="1546"/>
                </a:lnTo>
                <a:lnTo>
                  <a:pt x="256" y="1524"/>
                </a:lnTo>
                <a:lnTo>
                  <a:pt x="271" y="1072"/>
                </a:lnTo>
                <a:lnTo>
                  <a:pt x="326" y="859"/>
                </a:lnTo>
                <a:lnTo>
                  <a:pt x="358" y="1050"/>
                </a:lnTo>
                <a:lnTo>
                  <a:pt x="378" y="785"/>
                </a:lnTo>
                <a:lnTo>
                  <a:pt x="413" y="953"/>
                </a:lnTo>
                <a:lnTo>
                  <a:pt x="430" y="1155"/>
                </a:lnTo>
                <a:lnTo>
                  <a:pt x="458" y="1264"/>
                </a:lnTo>
                <a:lnTo>
                  <a:pt x="487" y="1496"/>
                </a:lnTo>
                <a:lnTo>
                  <a:pt x="513" y="1501"/>
                </a:lnTo>
                <a:lnTo>
                  <a:pt x="543" y="1546"/>
                </a:lnTo>
                <a:lnTo>
                  <a:pt x="543" y="1518"/>
                </a:lnTo>
                <a:lnTo>
                  <a:pt x="567" y="1498"/>
                </a:lnTo>
                <a:lnTo>
                  <a:pt x="621" y="955"/>
                </a:lnTo>
                <a:lnTo>
                  <a:pt x="645" y="798"/>
                </a:lnTo>
                <a:lnTo>
                  <a:pt x="669" y="742"/>
                </a:lnTo>
                <a:lnTo>
                  <a:pt x="695" y="550"/>
                </a:lnTo>
                <a:lnTo>
                  <a:pt x="737" y="833"/>
                </a:lnTo>
                <a:lnTo>
                  <a:pt x="774" y="983"/>
                </a:lnTo>
                <a:lnTo>
                  <a:pt x="804" y="1455"/>
                </a:lnTo>
                <a:lnTo>
                  <a:pt x="852" y="1566"/>
                </a:lnTo>
                <a:lnTo>
                  <a:pt x="887" y="1518"/>
                </a:lnTo>
                <a:lnTo>
                  <a:pt x="922" y="659"/>
                </a:lnTo>
                <a:lnTo>
                  <a:pt x="956" y="346"/>
                </a:lnTo>
                <a:lnTo>
                  <a:pt x="974" y="776"/>
                </a:lnTo>
                <a:lnTo>
                  <a:pt x="1008" y="624"/>
                </a:lnTo>
                <a:lnTo>
                  <a:pt x="1028" y="981"/>
                </a:lnTo>
                <a:lnTo>
                  <a:pt x="1065" y="1024"/>
                </a:lnTo>
                <a:lnTo>
                  <a:pt x="1087" y="1116"/>
                </a:lnTo>
                <a:lnTo>
                  <a:pt x="1113" y="1472"/>
                </a:lnTo>
                <a:lnTo>
                  <a:pt x="1132" y="1429"/>
                </a:lnTo>
                <a:lnTo>
                  <a:pt x="1169" y="1566"/>
                </a:lnTo>
                <a:lnTo>
                  <a:pt x="1185" y="1485"/>
                </a:lnTo>
                <a:lnTo>
                  <a:pt x="1239" y="563"/>
                </a:lnTo>
                <a:lnTo>
                  <a:pt x="1287" y="133"/>
                </a:lnTo>
                <a:lnTo>
                  <a:pt x="1315" y="0"/>
                </a:lnTo>
                <a:lnTo>
                  <a:pt x="1335" y="879"/>
                </a:lnTo>
                <a:lnTo>
                  <a:pt x="1396" y="1140"/>
                </a:lnTo>
                <a:lnTo>
                  <a:pt x="1422" y="1446"/>
                </a:lnTo>
                <a:lnTo>
                  <a:pt x="1443" y="1424"/>
                </a:lnTo>
                <a:lnTo>
                  <a:pt x="1476" y="1455"/>
                </a:lnTo>
                <a:lnTo>
                  <a:pt x="1502" y="1488"/>
                </a:lnTo>
                <a:lnTo>
                  <a:pt x="1517" y="1201"/>
                </a:lnTo>
                <a:lnTo>
                  <a:pt x="1543" y="835"/>
                </a:lnTo>
                <a:lnTo>
                  <a:pt x="1574" y="818"/>
                </a:lnTo>
                <a:lnTo>
                  <a:pt x="1606" y="998"/>
                </a:lnTo>
                <a:lnTo>
                  <a:pt x="1633" y="761"/>
                </a:lnTo>
                <a:lnTo>
                  <a:pt x="1652" y="887"/>
                </a:lnTo>
                <a:lnTo>
                  <a:pt x="1659" y="937"/>
                </a:lnTo>
                <a:lnTo>
                  <a:pt x="1687" y="974"/>
                </a:lnTo>
                <a:lnTo>
                  <a:pt x="1713" y="1107"/>
                </a:lnTo>
                <a:lnTo>
                  <a:pt x="1739" y="1364"/>
                </a:lnTo>
                <a:lnTo>
                  <a:pt x="1785" y="1477"/>
                </a:lnTo>
                <a:lnTo>
                  <a:pt x="1817" y="1398"/>
                </a:lnTo>
                <a:lnTo>
                  <a:pt x="1863" y="770"/>
                </a:lnTo>
                <a:lnTo>
                  <a:pt x="1896" y="846"/>
                </a:lnTo>
                <a:lnTo>
                  <a:pt x="1913" y="983"/>
                </a:lnTo>
                <a:lnTo>
                  <a:pt x="1935" y="542"/>
                </a:lnTo>
                <a:lnTo>
                  <a:pt x="1996" y="885"/>
                </a:lnTo>
                <a:lnTo>
                  <a:pt x="2022" y="916"/>
                </a:lnTo>
                <a:lnTo>
                  <a:pt x="2041" y="1340"/>
                </a:lnTo>
                <a:lnTo>
                  <a:pt x="2096" y="1455"/>
                </a:lnTo>
                <a:lnTo>
                  <a:pt x="2120" y="1442"/>
                </a:lnTo>
                <a:lnTo>
                  <a:pt x="2146" y="942"/>
                </a:lnTo>
                <a:lnTo>
                  <a:pt x="2170" y="968"/>
                </a:lnTo>
                <a:lnTo>
                  <a:pt x="2187" y="637"/>
                </a:lnTo>
                <a:lnTo>
                  <a:pt x="2226" y="798"/>
                </a:lnTo>
                <a:lnTo>
                  <a:pt x="2252" y="657"/>
                </a:lnTo>
                <a:lnTo>
                  <a:pt x="2278" y="600"/>
                </a:lnTo>
                <a:lnTo>
                  <a:pt x="2309" y="805"/>
                </a:lnTo>
                <a:lnTo>
                  <a:pt x="2328" y="816"/>
                </a:lnTo>
                <a:lnTo>
                  <a:pt x="2357" y="1440"/>
                </a:lnTo>
                <a:lnTo>
                  <a:pt x="2409" y="1544"/>
                </a:lnTo>
                <a:lnTo>
                  <a:pt x="2439" y="1498"/>
                </a:lnTo>
                <a:lnTo>
                  <a:pt x="2483" y="255"/>
                </a:lnTo>
                <a:lnTo>
                  <a:pt x="2544" y="692"/>
                </a:lnTo>
                <a:lnTo>
                  <a:pt x="2570" y="650"/>
                </a:lnTo>
                <a:lnTo>
                  <a:pt x="2591" y="1042"/>
                </a:lnTo>
                <a:lnTo>
                  <a:pt x="2648" y="1285"/>
                </a:lnTo>
                <a:lnTo>
                  <a:pt x="2661" y="1546"/>
                </a:lnTo>
                <a:lnTo>
                  <a:pt x="2722" y="1583"/>
                </a:lnTo>
                <a:lnTo>
                  <a:pt x="2754" y="1494"/>
                </a:lnTo>
                <a:lnTo>
                  <a:pt x="2800" y="1070"/>
                </a:lnTo>
                <a:lnTo>
                  <a:pt x="2828" y="1066"/>
                </a:lnTo>
                <a:lnTo>
                  <a:pt x="2878" y="455"/>
                </a:lnTo>
                <a:lnTo>
                  <a:pt x="2904" y="707"/>
                </a:lnTo>
                <a:lnTo>
                  <a:pt x="2931" y="692"/>
                </a:lnTo>
                <a:lnTo>
                  <a:pt x="2950" y="744"/>
                </a:lnTo>
                <a:lnTo>
                  <a:pt x="2983" y="1337"/>
                </a:lnTo>
                <a:lnTo>
                  <a:pt x="3002" y="1427"/>
                </a:lnTo>
                <a:lnTo>
                  <a:pt x="3041" y="1459"/>
                </a:lnTo>
                <a:lnTo>
                  <a:pt x="3065" y="1414"/>
                </a:lnTo>
                <a:lnTo>
                  <a:pt x="3135" y="511"/>
                </a:lnTo>
                <a:lnTo>
                  <a:pt x="3161" y="568"/>
                </a:lnTo>
                <a:lnTo>
                  <a:pt x="3187" y="189"/>
                </a:lnTo>
                <a:lnTo>
                  <a:pt x="3213" y="620"/>
                </a:lnTo>
                <a:lnTo>
                  <a:pt x="3252" y="785"/>
                </a:lnTo>
                <a:lnTo>
                  <a:pt x="3274" y="846"/>
                </a:lnTo>
                <a:lnTo>
                  <a:pt x="3294" y="1451"/>
                </a:lnTo>
                <a:lnTo>
                  <a:pt x="3320" y="1483"/>
                </a:lnTo>
                <a:lnTo>
                  <a:pt x="3372" y="1572"/>
                </a:lnTo>
                <a:lnTo>
                  <a:pt x="3418" y="1072"/>
                </a:lnTo>
                <a:lnTo>
                  <a:pt x="3439" y="963"/>
                </a:lnTo>
                <a:lnTo>
                  <a:pt x="3450" y="961"/>
                </a:lnTo>
                <a:lnTo>
                  <a:pt x="3487" y="948"/>
                </a:lnTo>
                <a:lnTo>
                  <a:pt x="3515" y="1005"/>
                </a:lnTo>
                <a:lnTo>
                  <a:pt x="3539" y="1090"/>
                </a:lnTo>
                <a:lnTo>
                  <a:pt x="3583" y="1190"/>
                </a:lnTo>
                <a:lnTo>
                  <a:pt x="3615" y="1438"/>
                </a:lnTo>
                <a:lnTo>
                  <a:pt x="3676" y="1433"/>
                </a:lnTo>
                <a:lnTo>
                  <a:pt x="3689" y="1507"/>
                </a:lnTo>
                <a:lnTo>
                  <a:pt x="3735" y="820"/>
                </a:lnTo>
                <a:lnTo>
                  <a:pt x="3761" y="759"/>
                </a:lnTo>
                <a:lnTo>
                  <a:pt x="3794" y="755"/>
                </a:lnTo>
                <a:lnTo>
                  <a:pt x="3800" y="659"/>
                </a:lnTo>
                <a:lnTo>
                  <a:pt x="3813" y="550"/>
                </a:lnTo>
                <a:lnTo>
                  <a:pt x="3833" y="776"/>
                </a:lnTo>
                <a:lnTo>
                  <a:pt x="3846" y="887"/>
                </a:lnTo>
                <a:lnTo>
                  <a:pt x="3861" y="972"/>
                </a:lnTo>
                <a:lnTo>
                  <a:pt x="3889" y="833"/>
                </a:lnTo>
                <a:lnTo>
                  <a:pt x="3926" y="1255"/>
                </a:lnTo>
                <a:lnTo>
                  <a:pt x="3952" y="1246"/>
                </a:lnTo>
                <a:lnTo>
                  <a:pt x="4005" y="1518"/>
                </a:lnTo>
                <a:lnTo>
                  <a:pt x="4057" y="896"/>
                </a:lnTo>
                <a:lnTo>
                  <a:pt x="4083" y="827"/>
                </a:lnTo>
                <a:lnTo>
                  <a:pt x="4109" y="681"/>
                </a:lnTo>
                <a:lnTo>
                  <a:pt x="4137" y="289"/>
                </a:lnTo>
                <a:lnTo>
                  <a:pt x="4163" y="670"/>
                </a:lnTo>
                <a:lnTo>
                  <a:pt x="4198" y="589"/>
                </a:lnTo>
                <a:lnTo>
                  <a:pt x="4215" y="742"/>
                </a:lnTo>
                <a:lnTo>
                  <a:pt x="4242" y="1301"/>
                </a:lnTo>
                <a:lnTo>
                  <a:pt x="4294" y="1540"/>
                </a:lnTo>
                <a:lnTo>
                  <a:pt x="4320" y="1527"/>
                </a:lnTo>
                <a:lnTo>
                  <a:pt x="4346" y="1068"/>
                </a:lnTo>
                <a:lnTo>
                  <a:pt x="4366" y="877"/>
                </a:lnTo>
                <a:lnTo>
                  <a:pt x="4452" y="709"/>
                </a:lnTo>
                <a:lnTo>
                  <a:pt x="4463" y="879"/>
                </a:lnTo>
                <a:lnTo>
                  <a:pt x="4487" y="946"/>
                </a:lnTo>
                <a:lnTo>
                  <a:pt x="4516" y="824"/>
                </a:lnTo>
                <a:lnTo>
                  <a:pt x="4548" y="1314"/>
                </a:lnTo>
                <a:lnTo>
                  <a:pt x="4585" y="1403"/>
                </a:lnTo>
                <a:lnTo>
                  <a:pt x="4600" y="1481"/>
                </a:lnTo>
                <a:lnTo>
                  <a:pt x="4637" y="1420"/>
                </a:lnTo>
                <a:lnTo>
                  <a:pt x="4670" y="768"/>
                </a:lnTo>
              </a:path>
            </a:pathLst>
          </a:custGeom>
          <a:noFill/>
          <a:ln w="28575" cap="flat">
            <a:solidFill>
              <a:schemeClr val="accent6">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140294" name="Line 203">
            <a:extLst>
              <a:ext uri="{FF2B5EF4-FFF2-40B4-BE49-F238E27FC236}">
                <a16:creationId xmlns:a16="http://schemas.microsoft.com/office/drawing/2014/main" id="{D8DB3279-22D7-F2AB-687D-97A67209C8AB}"/>
              </a:ext>
            </a:extLst>
          </p:cNvPr>
          <p:cNvSpPr>
            <a:spLocks noChangeShapeType="1"/>
          </p:cNvSpPr>
          <p:nvPr/>
        </p:nvSpPr>
        <p:spPr bwMode="auto">
          <a:xfrm>
            <a:off x="3325813" y="2216150"/>
            <a:ext cx="325437" cy="0"/>
          </a:xfrm>
          <a:prstGeom prst="line">
            <a:avLst/>
          </a:prstGeom>
          <a:noFill/>
          <a:ln w="38100">
            <a:solidFill>
              <a:srgbClr val="99CC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Line 204">
            <a:extLst>
              <a:ext uri="{FF2B5EF4-FFF2-40B4-BE49-F238E27FC236}">
                <a16:creationId xmlns:a16="http://schemas.microsoft.com/office/drawing/2014/main" id="{7E75C525-8EDD-27EC-DEDF-658548BBBEF4}"/>
              </a:ext>
            </a:extLst>
          </p:cNvPr>
          <p:cNvSpPr>
            <a:spLocks noChangeShapeType="1"/>
          </p:cNvSpPr>
          <p:nvPr/>
        </p:nvSpPr>
        <p:spPr bwMode="auto">
          <a:xfrm>
            <a:off x="4867275" y="2216150"/>
            <a:ext cx="325438" cy="0"/>
          </a:xfrm>
          <a:prstGeom prst="line">
            <a:avLst/>
          </a:prstGeom>
          <a:noFill/>
          <a:ln w="38100" cap="flat">
            <a:solidFill>
              <a:schemeClr val="accent6">
                <a:lumMod val="75000"/>
              </a:schemeClr>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grpSp>
        <p:nvGrpSpPr>
          <p:cNvPr id="140296" name="グループ化 9">
            <a:extLst>
              <a:ext uri="{FF2B5EF4-FFF2-40B4-BE49-F238E27FC236}">
                <a16:creationId xmlns:a16="http://schemas.microsoft.com/office/drawing/2014/main" id="{304CA250-B793-EBA7-8E88-08DD5380CF73}"/>
              </a:ext>
            </a:extLst>
          </p:cNvPr>
          <p:cNvGrpSpPr>
            <a:grpSpLocks/>
          </p:cNvGrpSpPr>
          <p:nvPr/>
        </p:nvGrpSpPr>
        <p:grpSpPr bwMode="auto">
          <a:xfrm>
            <a:off x="719138" y="5221288"/>
            <a:ext cx="7337425" cy="280987"/>
            <a:chOff x="772966" y="5051929"/>
            <a:chExt cx="7554491" cy="288147"/>
          </a:xfrm>
        </p:grpSpPr>
        <p:sp>
          <p:nvSpPr>
            <p:cNvPr id="140520" name="コンテンツ プレースホルダー 2">
              <a:extLst>
                <a:ext uri="{FF2B5EF4-FFF2-40B4-BE49-F238E27FC236}">
                  <a16:creationId xmlns:a16="http://schemas.microsoft.com/office/drawing/2014/main" id="{DB1FA9E5-E2DD-B93A-7818-7E3CC33234E4}"/>
                </a:ext>
              </a:extLst>
            </p:cNvPr>
            <p:cNvSpPr txBox="1">
              <a:spLocks/>
            </p:cNvSpPr>
            <p:nvPr/>
          </p:nvSpPr>
          <p:spPr bwMode="auto">
            <a:xfrm>
              <a:off x="77296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1997</a:t>
              </a:r>
            </a:p>
          </p:txBody>
        </p:sp>
        <p:sp>
          <p:nvSpPr>
            <p:cNvPr id="140521" name="コンテンツ プレースホルダー 2">
              <a:extLst>
                <a:ext uri="{FF2B5EF4-FFF2-40B4-BE49-F238E27FC236}">
                  <a16:creationId xmlns:a16="http://schemas.microsoft.com/office/drawing/2014/main" id="{A8FC9158-64EF-AABB-F924-7170B601DE1D}"/>
                </a:ext>
              </a:extLst>
            </p:cNvPr>
            <p:cNvSpPr txBox="1">
              <a:spLocks/>
            </p:cNvSpPr>
            <p:nvPr/>
          </p:nvSpPr>
          <p:spPr bwMode="auto">
            <a:xfrm>
              <a:off x="1280512"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1998</a:t>
              </a:r>
            </a:p>
          </p:txBody>
        </p:sp>
        <p:sp>
          <p:nvSpPr>
            <p:cNvPr id="140522" name="コンテンツ プレースホルダー 2">
              <a:extLst>
                <a:ext uri="{FF2B5EF4-FFF2-40B4-BE49-F238E27FC236}">
                  <a16:creationId xmlns:a16="http://schemas.microsoft.com/office/drawing/2014/main" id="{4CD9A0F6-2935-3D7A-9D60-5958099E9BC5}"/>
                </a:ext>
              </a:extLst>
            </p:cNvPr>
            <p:cNvSpPr txBox="1">
              <a:spLocks/>
            </p:cNvSpPr>
            <p:nvPr/>
          </p:nvSpPr>
          <p:spPr bwMode="auto">
            <a:xfrm>
              <a:off x="1788058"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1999</a:t>
              </a:r>
            </a:p>
          </p:txBody>
        </p:sp>
        <p:sp>
          <p:nvSpPr>
            <p:cNvPr id="140523" name="コンテンツ プレースホルダー 2">
              <a:extLst>
                <a:ext uri="{FF2B5EF4-FFF2-40B4-BE49-F238E27FC236}">
                  <a16:creationId xmlns:a16="http://schemas.microsoft.com/office/drawing/2014/main" id="{4C7FC7A2-456F-4501-66D2-F6ECECBC4FEA}"/>
                </a:ext>
              </a:extLst>
            </p:cNvPr>
            <p:cNvSpPr txBox="1">
              <a:spLocks/>
            </p:cNvSpPr>
            <p:nvPr/>
          </p:nvSpPr>
          <p:spPr bwMode="auto">
            <a:xfrm>
              <a:off x="2295604"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2000</a:t>
              </a:r>
            </a:p>
          </p:txBody>
        </p:sp>
        <p:sp>
          <p:nvSpPr>
            <p:cNvPr id="140524" name="コンテンツ プレースホルダー 2">
              <a:extLst>
                <a:ext uri="{FF2B5EF4-FFF2-40B4-BE49-F238E27FC236}">
                  <a16:creationId xmlns:a16="http://schemas.microsoft.com/office/drawing/2014/main" id="{BEA1994B-D9AC-4DE5-17DF-2F91BDA4417D}"/>
                </a:ext>
              </a:extLst>
            </p:cNvPr>
            <p:cNvSpPr txBox="1">
              <a:spLocks/>
            </p:cNvSpPr>
            <p:nvPr/>
          </p:nvSpPr>
          <p:spPr bwMode="auto">
            <a:xfrm>
              <a:off x="2803150"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2001</a:t>
              </a:r>
            </a:p>
          </p:txBody>
        </p:sp>
        <p:sp>
          <p:nvSpPr>
            <p:cNvPr id="140525" name="コンテンツ プレースホルダー 2">
              <a:extLst>
                <a:ext uri="{FF2B5EF4-FFF2-40B4-BE49-F238E27FC236}">
                  <a16:creationId xmlns:a16="http://schemas.microsoft.com/office/drawing/2014/main" id="{E32E573C-7BE3-1D09-065D-721AFB5449DC}"/>
                </a:ext>
              </a:extLst>
            </p:cNvPr>
            <p:cNvSpPr txBox="1">
              <a:spLocks/>
            </p:cNvSpPr>
            <p:nvPr/>
          </p:nvSpPr>
          <p:spPr bwMode="auto">
            <a:xfrm>
              <a:off x="331069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2002</a:t>
              </a:r>
            </a:p>
          </p:txBody>
        </p:sp>
        <p:sp>
          <p:nvSpPr>
            <p:cNvPr id="140526" name="コンテンツ プレースホルダー 2">
              <a:extLst>
                <a:ext uri="{FF2B5EF4-FFF2-40B4-BE49-F238E27FC236}">
                  <a16:creationId xmlns:a16="http://schemas.microsoft.com/office/drawing/2014/main" id="{C5D68CB7-D612-B0A5-7717-42889D85A53F}"/>
                </a:ext>
              </a:extLst>
            </p:cNvPr>
            <p:cNvSpPr txBox="1">
              <a:spLocks/>
            </p:cNvSpPr>
            <p:nvPr/>
          </p:nvSpPr>
          <p:spPr bwMode="auto">
            <a:xfrm>
              <a:off x="3818242"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2003</a:t>
              </a:r>
            </a:p>
          </p:txBody>
        </p:sp>
        <p:sp>
          <p:nvSpPr>
            <p:cNvPr id="140527" name="コンテンツ プレースホルダー 2">
              <a:extLst>
                <a:ext uri="{FF2B5EF4-FFF2-40B4-BE49-F238E27FC236}">
                  <a16:creationId xmlns:a16="http://schemas.microsoft.com/office/drawing/2014/main" id="{85903F14-88EA-9ABC-97D0-1B5855E245DB}"/>
                </a:ext>
              </a:extLst>
            </p:cNvPr>
            <p:cNvSpPr txBox="1">
              <a:spLocks/>
            </p:cNvSpPr>
            <p:nvPr/>
          </p:nvSpPr>
          <p:spPr bwMode="auto">
            <a:xfrm>
              <a:off x="4325788"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2004</a:t>
              </a:r>
            </a:p>
          </p:txBody>
        </p:sp>
        <p:sp>
          <p:nvSpPr>
            <p:cNvPr id="140528" name="コンテンツ プレースホルダー 2">
              <a:extLst>
                <a:ext uri="{FF2B5EF4-FFF2-40B4-BE49-F238E27FC236}">
                  <a16:creationId xmlns:a16="http://schemas.microsoft.com/office/drawing/2014/main" id="{441694B4-7CEA-25B7-9AB7-C29C13AFF0B7}"/>
                </a:ext>
              </a:extLst>
            </p:cNvPr>
            <p:cNvSpPr txBox="1">
              <a:spLocks/>
            </p:cNvSpPr>
            <p:nvPr/>
          </p:nvSpPr>
          <p:spPr bwMode="auto">
            <a:xfrm>
              <a:off x="4833334"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2005</a:t>
              </a:r>
            </a:p>
          </p:txBody>
        </p:sp>
        <p:sp>
          <p:nvSpPr>
            <p:cNvPr id="140529" name="コンテンツ プレースホルダー 2">
              <a:extLst>
                <a:ext uri="{FF2B5EF4-FFF2-40B4-BE49-F238E27FC236}">
                  <a16:creationId xmlns:a16="http://schemas.microsoft.com/office/drawing/2014/main" id="{17A20585-DF81-005E-C1C4-F21A944AE9AD}"/>
                </a:ext>
              </a:extLst>
            </p:cNvPr>
            <p:cNvSpPr txBox="1">
              <a:spLocks/>
            </p:cNvSpPr>
            <p:nvPr/>
          </p:nvSpPr>
          <p:spPr bwMode="auto">
            <a:xfrm>
              <a:off x="5340880"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2006</a:t>
              </a:r>
            </a:p>
          </p:txBody>
        </p:sp>
        <p:sp>
          <p:nvSpPr>
            <p:cNvPr id="140530" name="コンテンツ プレースホルダー 2">
              <a:extLst>
                <a:ext uri="{FF2B5EF4-FFF2-40B4-BE49-F238E27FC236}">
                  <a16:creationId xmlns:a16="http://schemas.microsoft.com/office/drawing/2014/main" id="{953737E2-D0EF-A1AC-633A-A057631A600E}"/>
                </a:ext>
              </a:extLst>
            </p:cNvPr>
            <p:cNvSpPr txBox="1">
              <a:spLocks/>
            </p:cNvSpPr>
            <p:nvPr/>
          </p:nvSpPr>
          <p:spPr bwMode="auto">
            <a:xfrm>
              <a:off x="584842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2007</a:t>
              </a:r>
            </a:p>
          </p:txBody>
        </p:sp>
        <p:sp>
          <p:nvSpPr>
            <p:cNvPr id="140531" name="コンテンツ プレースホルダー 2">
              <a:extLst>
                <a:ext uri="{FF2B5EF4-FFF2-40B4-BE49-F238E27FC236}">
                  <a16:creationId xmlns:a16="http://schemas.microsoft.com/office/drawing/2014/main" id="{11425BDE-F7B6-721A-C096-A41FCFCF1387}"/>
                </a:ext>
              </a:extLst>
            </p:cNvPr>
            <p:cNvSpPr txBox="1">
              <a:spLocks/>
            </p:cNvSpPr>
            <p:nvPr/>
          </p:nvSpPr>
          <p:spPr bwMode="auto">
            <a:xfrm>
              <a:off x="6355972"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2008</a:t>
              </a:r>
            </a:p>
          </p:txBody>
        </p:sp>
        <p:sp>
          <p:nvSpPr>
            <p:cNvPr id="140532" name="コンテンツ プレースホルダー 2">
              <a:extLst>
                <a:ext uri="{FF2B5EF4-FFF2-40B4-BE49-F238E27FC236}">
                  <a16:creationId xmlns:a16="http://schemas.microsoft.com/office/drawing/2014/main" id="{71D11CFC-2CE8-7159-452D-32D6B3C65B00}"/>
                </a:ext>
              </a:extLst>
            </p:cNvPr>
            <p:cNvSpPr txBox="1">
              <a:spLocks/>
            </p:cNvSpPr>
            <p:nvPr/>
          </p:nvSpPr>
          <p:spPr bwMode="auto">
            <a:xfrm>
              <a:off x="6863518"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2009</a:t>
              </a:r>
            </a:p>
          </p:txBody>
        </p:sp>
        <p:sp>
          <p:nvSpPr>
            <p:cNvPr id="140533" name="コンテンツ プレースホルダー 2">
              <a:extLst>
                <a:ext uri="{FF2B5EF4-FFF2-40B4-BE49-F238E27FC236}">
                  <a16:creationId xmlns:a16="http://schemas.microsoft.com/office/drawing/2014/main" id="{E820D576-4394-F8E6-52DB-021B342774D5}"/>
                </a:ext>
              </a:extLst>
            </p:cNvPr>
            <p:cNvSpPr txBox="1">
              <a:spLocks/>
            </p:cNvSpPr>
            <p:nvPr/>
          </p:nvSpPr>
          <p:spPr bwMode="auto">
            <a:xfrm>
              <a:off x="7371064"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2010</a:t>
              </a:r>
            </a:p>
          </p:txBody>
        </p:sp>
        <p:sp>
          <p:nvSpPr>
            <p:cNvPr id="140534" name="コンテンツ プレースホルダー 2">
              <a:extLst>
                <a:ext uri="{FF2B5EF4-FFF2-40B4-BE49-F238E27FC236}">
                  <a16:creationId xmlns:a16="http://schemas.microsoft.com/office/drawing/2014/main" id="{D5AAB932-65CF-1172-EB19-DFBB56B42922}"/>
                </a:ext>
              </a:extLst>
            </p:cNvPr>
            <p:cNvSpPr txBox="1">
              <a:spLocks/>
            </p:cNvSpPr>
            <p:nvPr/>
          </p:nvSpPr>
          <p:spPr bwMode="auto">
            <a:xfrm>
              <a:off x="7878616" y="5051929"/>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2011</a:t>
              </a:r>
            </a:p>
          </p:txBody>
        </p:sp>
      </p:grpSp>
      <p:grpSp>
        <p:nvGrpSpPr>
          <p:cNvPr id="140297" name="グループ化 25">
            <a:extLst>
              <a:ext uri="{FF2B5EF4-FFF2-40B4-BE49-F238E27FC236}">
                <a16:creationId xmlns:a16="http://schemas.microsoft.com/office/drawing/2014/main" id="{4A90C75E-BA14-8A88-E539-61B2E967A8BC}"/>
              </a:ext>
            </a:extLst>
          </p:cNvPr>
          <p:cNvGrpSpPr>
            <a:grpSpLocks/>
          </p:cNvGrpSpPr>
          <p:nvPr/>
        </p:nvGrpSpPr>
        <p:grpSpPr bwMode="auto">
          <a:xfrm>
            <a:off x="528638" y="1976438"/>
            <a:ext cx="327025" cy="3333750"/>
            <a:chOff x="558800" y="1711829"/>
            <a:chExt cx="336631" cy="3431397"/>
          </a:xfrm>
        </p:grpSpPr>
        <p:sp>
          <p:nvSpPr>
            <p:cNvPr id="140513" name="コンテンツ プレースホルダー 2">
              <a:extLst>
                <a:ext uri="{FF2B5EF4-FFF2-40B4-BE49-F238E27FC236}">
                  <a16:creationId xmlns:a16="http://schemas.microsoft.com/office/drawing/2014/main" id="{C977F4EC-591D-86B2-B49B-F0AF8CCB299E}"/>
                </a:ext>
              </a:extLst>
            </p:cNvPr>
            <p:cNvSpPr txBox="1">
              <a:spLocks/>
            </p:cNvSpPr>
            <p:nvPr/>
          </p:nvSpPr>
          <p:spPr bwMode="auto">
            <a:xfrm>
              <a:off x="558800" y="1711829"/>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600</a:t>
              </a:r>
            </a:p>
          </p:txBody>
        </p:sp>
        <p:sp>
          <p:nvSpPr>
            <p:cNvPr id="140514" name="コンテンツ プレースホルダー 2">
              <a:extLst>
                <a:ext uri="{FF2B5EF4-FFF2-40B4-BE49-F238E27FC236}">
                  <a16:creationId xmlns:a16="http://schemas.microsoft.com/office/drawing/2014/main" id="{AD7E2DE8-3E75-F0FC-D0D2-3A093DB7C93C}"/>
                </a:ext>
              </a:extLst>
            </p:cNvPr>
            <p:cNvSpPr txBox="1">
              <a:spLocks/>
            </p:cNvSpPr>
            <p:nvPr/>
          </p:nvSpPr>
          <p:spPr bwMode="auto">
            <a:xfrm>
              <a:off x="558800" y="2235704"/>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500</a:t>
              </a:r>
            </a:p>
          </p:txBody>
        </p:sp>
        <p:sp>
          <p:nvSpPr>
            <p:cNvPr id="140515" name="コンテンツ プレースホルダー 2">
              <a:extLst>
                <a:ext uri="{FF2B5EF4-FFF2-40B4-BE49-F238E27FC236}">
                  <a16:creationId xmlns:a16="http://schemas.microsoft.com/office/drawing/2014/main" id="{C3A7A2D4-6750-63E4-4977-9AFA73855536}"/>
                </a:ext>
              </a:extLst>
            </p:cNvPr>
            <p:cNvSpPr txBox="1">
              <a:spLocks/>
            </p:cNvSpPr>
            <p:nvPr/>
          </p:nvSpPr>
          <p:spPr bwMode="auto">
            <a:xfrm>
              <a:off x="558800" y="2759579"/>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400</a:t>
              </a:r>
            </a:p>
          </p:txBody>
        </p:sp>
        <p:sp>
          <p:nvSpPr>
            <p:cNvPr id="140516" name="コンテンツ プレースホルダー 2">
              <a:extLst>
                <a:ext uri="{FF2B5EF4-FFF2-40B4-BE49-F238E27FC236}">
                  <a16:creationId xmlns:a16="http://schemas.microsoft.com/office/drawing/2014/main" id="{C9AB3180-3764-7FCA-9E21-D28C545DFA3B}"/>
                </a:ext>
              </a:extLst>
            </p:cNvPr>
            <p:cNvSpPr txBox="1">
              <a:spLocks/>
            </p:cNvSpPr>
            <p:nvPr/>
          </p:nvSpPr>
          <p:spPr bwMode="auto">
            <a:xfrm>
              <a:off x="558800" y="3283454"/>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300</a:t>
              </a:r>
            </a:p>
          </p:txBody>
        </p:sp>
        <p:sp>
          <p:nvSpPr>
            <p:cNvPr id="140517" name="コンテンツ プレースホルダー 2">
              <a:extLst>
                <a:ext uri="{FF2B5EF4-FFF2-40B4-BE49-F238E27FC236}">
                  <a16:creationId xmlns:a16="http://schemas.microsoft.com/office/drawing/2014/main" id="{4504F0FA-DE46-0B55-359C-DA188D2218A3}"/>
                </a:ext>
              </a:extLst>
            </p:cNvPr>
            <p:cNvSpPr txBox="1">
              <a:spLocks/>
            </p:cNvSpPr>
            <p:nvPr/>
          </p:nvSpPr>
          <p:spPr bwMode="auto">
            <a:xfrm>
              <a:off x="558800" y="3807329"/>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200</a:t>
              </a:r>
            </a:p>
          </p:txBody>
        </p:sp>
        <p:sp>
          <p:nvSpPr>
            <p:cNvPr id="140518" name="コンテンツ プレースホルダー 2">
              <a:extLst>
                <a:ext uri="{FF2B5EF4-FFF2-40B4-BE49-F238E27FC236}">
                  <a16:creationId xmlns:a16="http://schemas.microsoft.com/office/drawing/2014/main" id="{D5B4B2D9-F5A2-B29F-71B7-A5859A4356FF}"/>
                </a:ext>
              </a:extLst>
            </p:cNvPr>
            <p:cNvSpPr txBox="1">
              <a:spLocks/>
            </p:cNvSpPr>
            <p:nvPr/>
          </p:nvSpPr>
          <p:spPr bwMode="auto">
            <a:xfrm>
              <a:off x="558800" y="4331204"/>
              <a:ext cx="33663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100</a:t>
              </a:r>
            </a:p>
          </p:txBody>
        </p:sp>
        <p:sp>
          <p:nvSpPr>
            <p:cNvPr id="140519" name="コンテンツ プレースホルダー 2">
              <a:extLst>
                <a:ext uri="{FF2B5EF4-FFF2-40B4-BE49-F238E27FC236}">
                  <a16:creationId xmlns:a16="http://schemas.microsoft.com/office/drawing/2014/main" id="{E23D761B-C63E-4EDE-3B38-6A5D56F2F6A8}"/>
                </a:ext>
              </a:extLst>
            </p:cNvPr>
            <p:cNvSpPr txBox="1">
              <a:spLocks/>
            </p:cNvSpPr>
            <p:nvPr/>
          </p:nvSpPr>
          <p:spPr bwMode="auto">
            <a:xfrm>
              <a:off x="783221" y="4855079"/>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0</a:t>
              </a:r>
            </a:p>
          </p:txBody>
        </p:sp>
      </p:grpSp>
      <p:grpSp>
        <p:nvGrpSpPr>
          <p:cNvPr id="140298" name="グループ化 33">
            <a:extLst>
              <a:ext uri="{FF2B5EF4-FFF2-40B4-BE49-F238E27FC236}">
                <a16:creationId xmlns:a16="http://schemas.microsoft.com/office/drawing/2014/main" id="{F54BF24E-5932-680D-3E25-B1D5C6CFA0DE}"/>
              </a:ext>
            </a:extLst>
          </p:cNvPr>
          <p:cNvGrpSpPr>
            <a:grpSpLocks/>
          </p:cNvGrpSpPr>
          <p:nvPr/>
        </p:nvGrpSpPr>
        <p:grpSpPr bwMode="auto">
          <a:xfrm>
            <a:off x="8237538" y="1976438"/>
            <a:ext cx="217487" cy="3333750"/>
            <a:chOff x="8513261" y="1711829"/>
            <a:chExt cx="224420" cy="3431397"/>
          </a:xfrm>
        </p:grpSpPr>
        <p:sp>
          <p:nvSpPr>
            <p:cNvPr id="140505" name="コンテンツ プレースホルダー 2">
              <a:extLst>
                <a:ext uri="{FF2B5EF4-FFF2-40B4-BE49-F238E27FC236}">
                  <a16:creationId xmlns:a16="http://schemas.microsoft.com/office/drawing/2014/main" id="{357F4150-8DF3-2272-3CE3-966449A75E17}"/>
                </a:ext>
              </a:extLst>
            </p:cNvPr>
            <p:cNvSpPr txBox="1">
              <a:spLocks/>
            </p:cNvSpPr>
            <p:nvPr/>
          </p:nvSpPr>
          <p:spPr bwMode="auto">
            <a:xfrm>
              <a:off x="8513261" y="171182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35</a:t>
              </a:r>
            </a:p>
          </p:txBody>
        </p:sp>
        <p:sp>
          <p:nvSpPr>
            <p:cNvPr id="140506" name="コンテンツ プレースホルダー 2">
              <a:extLst>
                <a:ext uri="{FF2B5EF4-FFF2-40B4-BE49-F238E27FC236}">
                  <a16:creationId xmlns:a16="http://schemas.microsoft.com/office/drawing/2014/main" id="{B70E7EFF-903C-1B28-F783-1CB8FF698A2F}"/>
                </a:ext>
              </a:extLst>
            </p:cNvPr>
            <p:cNvSpPr txBox="1">
              <a:spLocks/>
            </p:cNvSpPr>
            <p:nvPr/>
          </p:nvSpPr>
          <p:spPr bwMode="auto">
            <a:xfrm>
              <a:off x="8513261" y="2160865"/>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30</a:t>
              </a:r>
            </a:p>
          </p:txBody>
        </p:sp>
        <p:sp>
          <p:nvSpPr>
            <p:cNvPr id="140507" name="コンテンツ プレースホルダー 2">
              <a:extLst>
                <a:ext uri="{FF2B5EF4-FFF2-40B4-BE49-F238E27FC236}">
                  <a16:creationId xmlns:a16="http://schemas.microsoft.com/office/drawing/2014/main" id="{DE4B9BC4-D770-8186-DDDB-FC29FABDBF3A}"/>
                </a:ext>
              </a:extLst>
            </p:cNvPr>
            <p:cNvSpPr txBox="1">
              <a:spLocks/>
            </p:cNvSpPr>
            <p:nvPr/>
          </p:nvSpPr>
          <p:spPr bwMode="auto">
            <a:xfrm>
              <a:off x="8513261" y="3058937"/>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20</a:t>
              </a:r>
            </a:p>
          </p:txBody>
        </p:sp>
        <p:sp>
          <p:nvSpPr>
            <p:cNvPr id="140508" name="コンテンツ プレースホルダー 2">
              <a:extLst>
                <a:ext uri="{FF2B5EF4-FFF2-40B4-BE49-F238E27FC236}">
                  <a16:creationId xmlns:a16="http://schemas.microsoft.com/office/drawing/2014/main" id="{950C9C7B-7AD3-13C2-5866-2A218D34BE4F}"/>
                </a:ext>
              </a:extLst>
            </p:cNvPr>
            <p:cNvSpPr txBox="1">
              <a:spLocks/>
            </p:cNvSpPr>
            <p:nvPr/>
          </p:nvSpPr>
          <p:spPr bwMode="auto">
            <a:xfrm>
              <a:off x="8513261" y="3507973"/>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15</a:t>
              </a:r>
            </a:p>
          </p:txBody>
        </p:sp>
        <p:sp>
          <p:nvSpPr>
            <p:cNvPr id="140509" name="コンテンツ プレースホルダー 2">
              <a:extLst>
                <a:ext uri="{FF2B5EF4-FFF2-40B4-BE49-F238E27FC236}">
                  <a16:creationId xmlns:a16="http://schemas.microsoft.com/office/drawing/2014/main" id="{F28D36BC-4A02-1677-F537-5BC3AB169F71}"/>
                </a:ext>
              </a:extLst>
            </p:cNvPr>
            <p:cNvSpPr txBox="1">
              <a:spLocks/>
            </p:cNvSpPr>
            <p:nvPr/>
          </p:nvSpPr>
          <p:spPr bwMode="auto">
            <a:xfrm>
              <a:off x="8513261" y="395700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10</a:t>
              </a:r>
            </a:p>
          </p:txBody>
        </p:sp>
        <p:sp>
          <p:nvSpPr>
            <p:cNvPr id="140510" name="コンテンツ プレースホルダー 2">
              <a:extLst>
                <a:ext uri="{FF2B5EF4-FFF2-40B4-BE49-F238E27FC236}">
                  <a16:creationId xmlns:a16="http://schemas.microsoft.com/office/drawing/2014/main" id="{C13D0FB6-C3E9-445B-80E1-664160E49B18}"/>
                </a:ext>
              </a:extLst>
            </p:cNvPr>
            <p:cNvSpPr txBox="1">
              <a:spLocks/>
            </p:cNvSpPr>
            <p:nvPr/>
          </p:nvSpPr>
          <p:spPr bwMode="auto">
            <a:xfrm>
              <a:off x="8513261" y="4406045"/>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5</a:t>
              </a:r>
            </a:p>
          </p:txBody>
        </p:sp>
        <p:sp>
          <p:nvSpPr>
            <p:cNvPr id="140511" name="コンテンツ プレースホルダー 2">
              <a:extLst>
                <a:ext uri="{FF2B5EF4-FFF2-40B4-BE49-F238E27FC236}">
                  <a16:creationId xmlns:a16="http://schemas.microsoft.com/office/drawing/2014/main" id="{07ACDE4F-3899-7BD3-9211-846CD88ACF79}"/>
                </a:ext>
              </a:extLst>
            </p:cNvPr>
            <p:cNvSpPr txBox="1">
              <a:spLocks/>
            </p:cNvSpPr>
            <p:nvPr/>
          </p:nvSpPr>
          <p:spPr bwMode="auto">
            <a:xfrm>
              <a:off x="8513261" y="4855079"/>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0</a:t>
              </a:r>
            </a:p>
          </p:txBody>
        </p:sp>
        <p:sp>
          <p:nvSpPr>
            <p:cNvPr id="140512" name="コンテンツ プレースホルダー 2">
              <a:extLst>
                <a:ext uri="{FF2B5EF4-FFF2-40B4-BE49-F238E27FC236}">
                  <a16:creationId xmlns:a16="http://schemas.microsoft.com/office/drawing/2014/main" id="{771BE746-6AB2-48A8-F7B7-91CDDE8EAECB}"/>
                </a:ext>
              </a:extLst>
            </p:cNvPr>
            <p:cNvSpPr txBox="1">
              <a:spLocks/>
            </p:cNvSpPr>
            <p:nvPr/>
          </p:nvSpPr>
          <p:spPr bwMode="auto">
            <a:xfrm>
              <a:off x="8513261" y="2609901"/>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400">
                  <a:solidFill>
                    <a:srgbClr val="000000"/>
                  </a:solidFill>
                </a:rPr>
                <a:t>25</a:t>
              </a:r>
            </a:p>
          </p:txBody>
        </p:sp>
      </p:grpSp>
      <p:grpSp>
        <p:nvGrpSpPr>
          <p:cNvPr id="140299" name="グループ化 42">
            <a:extLst>
              <a:ext uri="{FF2B5EF4-FFF2-40B4-BE49-F238E27FC236}">
                <a16:creationId xmlns:a16="http://schemas.microsoft.com/office/drawing/2014/main" id="{F0023D77-3C51-8987-74BA-7375F0BC58AF}"/>
              </a:ext>
            </a:extLst>
          </p:cNvPr>
          <p:cNvGrpSpPr>
            <a:grpSpLocks/>
          </p:cNvGrpSpPr>
          <p:nvPr/>
        </p:nvGrpSpPr>
        <p:grpSpPr bwMode="auto">
          <a:xfrm>
            <a:off x="876300" y="2119313"/>
            <a:ext cx="7337425" cy="3076575"/>
            <a:chOff x="935038" y="1857375"/>
            <a:chExt cx="7554912" cy="3168650"/>
          </a:xfrm>
        </p:grpSpPr>
        <p:sp>
          <p:nvSpPr>
            <p:cNvPr id="140309" name="Freeform 21">
              <a:extLst>
                <a:ext uri="{FF2B5EF4-FFF2-40B4-BE49-F238E27FC236}">
                  <a16:creationId xmlns:a16="http://schemas.microsoft.com/office/drawing/2014/main" id="{02CBEB64-CB01-6154-B7EA-6988417634D5}"/>
                </a:ext>
              </a:extLst>
            </p:cNvPr>
            <p:cNvSpPr>
              <a:spLocks/>
            </p:cNvSpPr>
            <p:nvPr/>
          </p:nvSpPr>
          <p:spPr bwMode="auto">
            <a:xfrm>
              <a:off x="990600" y="1857375"/>
              <a:ext cx="7443787" cy="3127375"/>
            </a:xfrm>
            <a:custGeom>
              <a:avLst/>
              <a:gdLst>
                <a:gd name="T0" fmla="*/ 0 w 4689"/>
                <a:gd name="T1" fmla="*/ 0 h 1970"/>
                <a:gd name="T2" fmla="*/ 0 w 4689"/>
                <a:gd name="T3" fmla="*/ 3127375 h 1970"/>
                <a:gd name="T4" fmla="*/ 7443787 w 4689"/>
                <a:gd name="T5" fmla="*/ 3127375 h 1970"/>
                <a:gd name="T6" fmla="*/ 7443787 w 4689"/>
                <a:gd name="T7" fmla="*/ 0 h 19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9" h="1970">
                  <a:moveTo>
                    <a:pt x="0" y="0"/>
                  </a:moveTo>
                  <a:lnTo>
                    <a:pt x="0" y="1970"/>
                  </a:lnTo>
                  <a:lnTo>
                    <a:pt x="4689" y="1970"/>
                  </a:lnTo>
                  <a:lnTo>
                    <a:pt x="4689" y="0"/>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40310" name="グループ化 44">
              <a:extLst>
                <a:ext uri="{FF2B5EF4-FFF2-40B4-BE49-F238E27FC236}">
                  <a16:creationId xmlns:a16="http://schemas.microsoft.com/office/drawing/2014/main" id="{78F4F4E7-3538-73AA-CF13-0459E7A1F899}"/>
                </a:ext>
              </a:extLst>
            </p:cNvPr>
            <p:cNvGrpSpPr>
              <a:grpSpLocks/>
            </p:cNvGrpSpPr>
            <p:nvPr/>
          </p:nvGrpSpPr>
          <p:grpSpPr bwMode="auto">
            <a:xfrm>
              <a:off x="935038" y="1857375"/>
              <a:ext cx="7554912" cy="3168650"/>
              <a:chOff x="935038" y="1857375"/>
              <a:chExt cx="7554912" cy="3168650"/>
            </a:xfrm>
          </p:grpSpPr>
          <p:sp>
            <p:nvSpPr>
              <p:cNvPr id="140311" name="Line 6">
                <a:extLst>
                  <a:ext uri="{FF2B5EF4-FFF2-40B4-BE49-F238E27FC236}">
                    <a16:creationId xmlns:a16="http://schemas.microsoft.com/office/drawing/2014/main" id="{7D5C4776-DE8B-E894-F7E9-0C64C4B9C871}"/>
                  </a:ext>
                </a:extLst>
              </p:cNvPr>
              <p:cNvSpPr>
                <a:spLocks noChangeShapeType="1"/>
              </p:cNvSpPr>
              <p:nvPr/>
            </p:nvSpPr>
            <p:spPr bwMode="auto">
              <a:xfrm>
                <a:off x="935038" y="185737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2" name="Line 7">
                <a:extLst>
                  <a:ext uri="{FF2B5EF4-FFF2-40B4-BE49-F238E27FC236}">
                    <a16:creationId xmlns:a16="http://schemas.microsoft.com/office/drawing/2014/main" id="{E8215D6C-CC6C-4E43-774F-6AD6D193DF88}"/>
                  </a:ext>
                </a:extLst>
              </p:cNvPr>
              <p:cNvSpPr>
                <a:spLocks noChangeShapeType="1"/>
              </p:cNvSpPr>
              <p:nvPr/>
            </p:nvSpPr>
            <p:spPr bwMode="auto">
              <a:xfrm>
                <a:off x="935038" y="237807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3" name="Line 8">
                <a:extLst>
                  <a:ext uri="{FF2B5EF4-FFF2-40B4-BE49-F238E27FC236}">
                    <a16:creationId xmlns:a16="http://schemas.microsoft.com/office/drawing/2014/main" id="{453719FC-8A2E-BC76-4E94-DF6EE07D2993}"/>
                  </a:ext>
                </a:extLst>
              </p:cNvPr>
              <p:cNvSpPr>
                <a:spLocks noChangeShapeType="1"/>
              </p:cNvSpPr>
              <p:nvPr/>
            </p:nvSpPr>
            <p:spPr bwMode="auto">
              <a:xfrm>
                <a:off x="935038" y="29003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4" name="Line 9">
                <a:extLst>
                  <a:ext uri="{FF2B5EF4-FFF2-40B4-BE49-F238E27FC236}">
                    <a16:creationId xmlns:a16="http://schemas.microsoft.com/office/drawing/2014/main" id="{6719609A-9C0B-0C2C-2E69-A4CC364F653C}"/>
                  </a:ext>
                </a:extLst>
              </p:cNvPr>
              <p:cNvSpPr>
                <a:spLocks noChangeShapeType="1"/>
              </p:cNvSpPr>
              <p:nvPr/>
            </p:nvSpPr>
            <p:spPr bwMode="auto">
              <a:xfrm>
                <a:off x="935038" y="34210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5" name="Line 10">
                <a:extLst>
                  <a:ext uri="{FF2B5EF4-FFF2-40B4-BE49-F238E27FC236}">
                    <a16:creationId xmlns:a16="http://schemas.microsoft.com/office/drawing/2014/main" id="{142DA2FD-9886-82B4-B916-8FE9CABD258E}"/>
                  </a:ext>
                </a:extLst>
              </p:cNvPr>
              <p:cNvSpPr>
                <a:spLocks noChangeShapeType="1"/>
              </p:cNvSpPr>
              <p:nvPr/>
            </p:nvSpPr>
            <p:spPr bwMode="auto">
              <a:xfrm>
                <a:off x="935038" y="39417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6" name="Line 11">
                <a:extLst>
                  <a:ext uri="{FF2B5EF4-FFF2-40B4-BE49-F238E27FC236}">
                    <a16:creationId xmlns:a16="http://schemas.microsoft.com/office/drawing/2014/main" id="{AD81D4C5-0FDF-9767-60F5-071BC5CA26BF}"/>
                  </a:ext>
                </a:extLst>
              </p:cNvPr>
              <p:cNvSpPr>
                <a:spLocks noChangeShapeType="1"/>
              </p:cNvSpPr>
              <p:nvPr/>
            </p:nvSpPr>
            <p:spPr bwMode="auto">
              <a:xfrm>
                <a:off x="935038" y="44640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7" name="Line 12">
                <a:extLst>
                  <a:ext uri="{FF2B5EF4-FFF2-40B4-BE49-F238E27FC236}">
                    <a16:creationId xmlns:a16="http://schemas.microsoft.com/office/drawing/2014/main" id="{9BE7ED43-4D50-47AB-D0FA-A4DBF128DA92}"/>
                  </a:ext>
                </a:extLst>
              </p:cNvPr>
              <p:cNvSpPr>
                <a:spLocks noChangeShapeType="1"/>
              </p:cNvSpPr>
              <p:nvPr/>
            </p:nvSpPr>
            <p:spPr bwMode="auto">
              <a:xfrm>
                <a:off x="8434388" y="185737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8" name="Line 13">
                <a:extLst>
                  <a:ext uri="{FF2B5EF4-FFF2-40B4-BE49-F238E27FC236}">
                    <a16:creationId xmlns:a16="http://schemas.microsoft.com/office/drawing/2014/main" id="{7E2197FD-FFD5-AFB5-6156-A74B47EA798C}"/>
                  </a:ext>
                </a:extLst>
              </p:cNvPr>
              <p:cNvSpPr>
                <a:spLocks noChangeShapeType="1"/>
              </p:cNvSpPr>
              <p:nvPr/>
            </p:nvSpPr>
            <p:spPr bwMode="auto">
              <a:xfrm>
                <a:off x="8434388" y="2751138"/>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19" name="Line 14">
                <a:extLst>
                  <a:ext uri="{FF2B5EF4-FFF2-40B4-BE49-F238E27FC236}">
                    <a16:creationId xmlns:a16="http://schemas.microsoft.com/office/drawing/2014/main" id="{7A55C023-AF6E-A34D-F271-75FF00A3324C}"/>
                  </a:ext>
                </a:extLst>
              </p:cNvPr>
              <p:cNvSpPr>
                <a:spLocks noChangeShapeType="1"/>
              </p:cNvSpPr>
              <p:nvPr/>
            </p:nvSpPr>
            <p:spPr bwMode="auto">
              <a:xfrm>
                <a:off x="8434388" y="2303463"/>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0" name="Line 15">
                <a:extLst>
                  <a:ext uri="{FF2B5EF4-FFF2-40B4-BE49-F238E27FC236}">
                    <a16:creationId xmlns:a16="http://schemas.microsoft.com/office/drawing/2014/main" id="{ADE53152-5D81-D4EA-6B96-E5496535A334}"/>
                  </a:ext>
                </a:extLst>
              </p:cNvPr>
              <p:cNvSpPr>
                <a:spLocks noChangeShapeType="1"/>
              </p:cNvSpPr>
              <p:nvPr/>
            </p:nvSpPr>
            <p:spPr bwMode="auto">
              <a:xfrm>
                <a:off x="8434388" y="3197225"/>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1" name="Line 16">
                <a:extLst>
                  <a:ext uri="{FF2B5EF4-FFF2-40B4-BE49-F238E27FC236}">
                    <a16:creationId xmlns:a16="http://schemas.microsoft.com/office/drawing/2014/main" id="{AA7A3EAB-F372-7F0E-B6B3-F4D497C27F74}"/>
                  </a:ext>
                </a:extLst>
              </p:cNvPr>
              <p:cNvSpPr>
                <a:spLocks noChangeShapeType="1"/>
              </p:cNvSpPr>
              <p:nvPr/>
            </p:nvSpPr>
            <p:spPr bwMode="auto">
              <a:xfrm>
                <a:off x="8434388" y="364490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2" name="Line 17">
                <a:extLst>
                  <a:ext uri="{FF2B5EF4-FFF2-40B4-BE49-F238E27FC236}">
                    <a16:creationId xmlns:a16="http://schemas.microsoft.com/office/drawing/2014/main" id="{78694BC5-3504-8ED6-52C9-03306963F1CF}"/>
                  </a:ext>
                </a:extLst>
              </p:cNvPr>
              <p:cNvSpPr>
                <a:spLocks noChangeShapeType="1"/>
              </p:cNvSpPr>
              <p:nvPr/>
            </p:nvSpPr>
            <p:spPr bwMode="auto">
              <a:xfrm>
                <a:off x="8434388" y="4090988"/>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3" name="Line 18">
                <a:extLst>
                  <a:ext uri="{FF2B5EF4-FFF2-40B4-BE49-F238E27FC236}">
                    <a16:creationId xmlns:a16="http://schemas.microsoft.com/office/drawing/2014/main" id="{CCA28689-C405-2571-CAD3-8BEA6461F15F}"/>
                  </a:ext>
                </a:extLst>
              </p:cNvPr>
              <p:cNvSpPr>
                <a:spLocks noChangeShapeType="1"/>
              </p:cNvSpPr>
              <p:nvPr/>
            </p:nvSpPr>
            <p:spPr bwMode="auto">
              <a:xfrm>
                <a:off x="8434388" y="45402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4" name="Line 19">
                <a:extLst>
                  <a:ext uri="{FF2B5EF4-FFF2-40B4-BE49-F238E27FC236}">
                    <a16:creationId xmlns:a16="http://schemas.microsoft.com/office/drawing/2014/main" id="{B340D44C-22D0-3B37-7FC1-D393D02132F3}"/>
                  </a:ext>
                </a:extLst>
              </p:cNvPr>
              <p:cNvSpPr>
                <a:spLocks noChangeShapeType="1"/>
              </p:cNvSpPr>
              <p:nvPr/>
            </p:nvSpPr>
            <p:spPr bwMode="auto">
              <a:xfrm>
                <a:off x="8434388" y="49847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5" name="Line 20">
                <a:extLst>
                  <a:ext uri="{FF2B5EF4-FFF2-40B4-BE49-F238E27FC236}">
                    <a16:creationId xmlns:a16="http://schemas.microsoft.com/office/drawing/2014/main" id="{CED6854D-9FEE-A85A-821D-AA0435524501}"/>
                  </a:ext>
                </a:extLst>
              </p:cNvPr>
              <p:cNvSpPr>
                <a:spLocks noChangeShapeType="1"/>
              </p:cNvSpPr>
              <p:nvPr/>
            </p:nvSpPr>
            <p:spPr bwMode="auto">
              <a:xfrm>
                <a:off x="935038" y="4984750"/>
                <a:ext cx="55562"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6" name="Line 22">
                <a:extLst>
                  <a:ext uri="{FF2B5EF4-FFF2-40B4-BE49-F238E27FC236}">
                    <a16:creationId xmlns:a16="http://schemas.microsoft.com/office/drawing/2014/main" id="{48D28E9E-BC13-5388-A3DA-D74D7E8968D4}"/>
                  </a:ext>
                </a:extLst>
              </p:cNvPr>
              <p:cNvSpPr>
                <a:spLocks noChangeShapeType="1"/>
              </p:cNvSpPr>
              <p:nvPr/>
            </p:nvSpPr>
            <p:spPr bwMode="auto">
              <a:xfrm flipV="1">
                <a:off x="990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7" name="Line 23">
                <a:extLst>
                  <a:ext uri="{FF2B5EF4-FFF2-40B4-BE49-F238E27FC236}">
                    <a16:creationId xmlns:a16="http://schemas.microsoft.com/office/drawing/2014/main" id="{DBD1E7F3-765D-EB8A-128B-BDF6AA652386}"/>
                  </a:ext>
                </a:extLst>
              </p:cNvPr>
              <p:cNvSpPr>
                <a:spLocks noChangeShapeType="1"/>
              </p:cNvSpPr>
              <p:nvPr/>
            </p:nvSpPr>
            <p:spPr bwMode="auto">
              <a:xfrm flipV="1">
                <a:off x="1031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8" name="Line 24">
                <a:extLst>
                  <a:ext uri="{FF2B5EF4-FFF2-40B4-BE49-F238E27FC236}">
                    <a16:creationId xmlns:a16="http://schemas.microsoft.com/office/drawing/2014/main" id="{59AB846A-B81B-3A1A-1EA5-847AEF9B2606}"/>
                  </a:ext>
                </a:extLst>
              </p:cNvPr>
              <p:cNvSpPr>
                <a:spLocks noChangeShapeType="1"/>
              </p:cNvSpPr>
              <p:nvPr/>
            </p:nvSpPr>
            <p:spPr bwMode="auto">
              <a:xfrm flipV="1">
                <a:off x="1073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29" name="Line 25">
                <a:extLst>
                  <a:ext uri="{FF2B5EF4-FFF2-40B4-BE49-F238E27FC236}">
                    <a16:creationId xmlns:a16="http://schemas.microsoft.com/office/drawing/2014/main" id="{44538AE1-FC2F-50F8-E69C-6437DA8EC034}"/>
                  </a:ext>
                </a:extLst>
              </p:cNvPr>
              <p:cNvSpPr>
                <a:spLocks noChangeShapeType="1"/>
              </p:cNvSpPr>
              <p:nvPr/>
            </p:nvSpPr>
            <p:spPr bwMode="auto">
              <a:xfrm flipV="1">
                <a:off x="11144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0" name="Line 26">
                <a:extLst>
                  <a:ext uri="{FF2B5EF4-FFF2-40B4-BE49-F238E27FC236}">
                    <a16:creationId xmlns:a16="http://schemas.microsoft.com/office/drawing/2014/main" id="{8C0B13EB-BF1A-2CED-1AF6-C11732DA29A9}"/>
                  </a:ext>
                </a:extLst>
              </p:cNvPr>
              <p:cNvSpPr>
                <a:spLocks noChangeShapeType="1"/>
              </p:cNvSpPr>
              <p:nvPr/>
            </p:nvSpPr>
            <p:spPr bwMode="auto">
              <a:xfrm flipV="1">
                <a:off x="11557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1" name="Line 27">
                <a:extLst>
                  <a:ext uri="{FF2B5EF4-FFF2-40B4-BE49-F238E27FC236}">
                    <a16:creationId xmlns:a16="http://schemas.microsoft.com/office/drawing/2014/main" id="{5644A689-5B50-C5E1-F7DE-AE0E9E25DA36}"/>
                  </a:ext>
                </a:extLst>
              </p:cNvPr>
              <p:cNvSpPr>
                <a:spLocks noChangeShapeType="1"/>
              </p:cNvSpPr>
              <p:nvPr/>
            </p:nvSpPr>
            <p:spPr bwMode="auto">
              <a:xfrm flipV="1">
                <a:off x="1200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2" name="Line 28">
                <a:extLst>
                  <a:ext uri="{FF2B5EF4-FFF2-40B4-BE49-F238E27FC236}">
                    <a16:creationId xmlns:a16="http://schemas.microsoft.com/office/drawing/2014/main" id="{063322C3-E66C-D695-B1BF-96D588718725}"/>
                  </a:ext>
                </a:extLst>
              </p:cNvPr>
              <p:cNvSpPr>
                <a:spLocks noChangeShapeType="1"/>
              </p:cNvSpPr>
              <p:nvPr/>
            </p:nvSpPr>
            <p:spPr bwMode="auto">
              <a:xfrm flipV="1">
                <a:off x="12414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3" name="Line 29">
                <a:extLst>
                  <a:ext uri="{FF2B5EF4-FFF2-40B4-BE49-F238E27FC236}">
                    <a16:creationId xmlns:a16="http://schemas.microsoft.com/office/drawing/2014/main" id="{73EE03B3-CB33-81B0-2E3E-C5283A00E1E3}"/>
                  </a:ext>
                </a:extLst>
              </p:cNvPr>
              <p:cNvSpPr>
                <a:spLocks noChangeShapeType="1"/>
              </p:cNvSpPr>
              <p:nvPr/>
            </p:nvSpPr>
            <p:spPr bwMode="auto">
              <a:xfrm flipV="1">
                <a:off x="12827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4" name="Line 30">
                <a:extLst>
                  <a:ext uri="{FF2B5EF4-FFF2-40B4-BE49-F238E27FC236}">
                    <a16:creationId xmlns:a16="http://schemas.microsoft.com/office/drawing/2014/main" id="{7D2E889E-2563-88B3-4629-4874BBEE7381}"/>
                  </a:ext>
                </a:extLst>
              </p:cNvPr>
              <p:cNvSpPr>
                <a:spLocks noChangeShapeType="1"/>
              </p:cNvSpPr>
              <p:nvPr/>
            </p:nvSpPr>
            <p:spPr bwMode="auto">
              <a:xfrm flipV="1">
                <a:off x="1325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5" name="Line 31">
                <a:extLst>
                  <a:ext uri="{FF2B5EF4-FFF2-40B4-BE49-F238E27FC236}">
                    <a16:creationId xmlns:a16="http://schemas.microsoft.com/office/drawing/2014/main" id="{344B6806-7D5E-0D6D-2FC3-38C72B13FA5C}"/>
                  </a:ext>
                </a:extLst>
              </p:cNvPr>
              <p:cNvSpPr>
                <a:spLocks noChangeShapeType="1"/>
              </p:cNvSpPr>
              <p:nvPr/>
            </p:nvSpPr>
            <p:spPr bwMode="auto">
              <a:xfrm flipV="1">
                <a:off x="1366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6" name="Line 32">
                <a:extLst>
                  <a:ext uri="{FF2B5EF4-FFF2-40B4-BE49-F238E27FC236}">
                    <a16:creationId xmlns:a16="http://schemas.microsoft.com/office/drawing/2014/main" id="{B21FB7DA-C627-D1C0-4BCC-3CB742FEF73C}"/>
                  </a:ext>
                </a:extLst>
              </p:cNvPr>
              <p:cNvSpPr>
                <a:spLocks noChangeShapeType="1"/>
              </p:cNvSpPr>
              <p:nvPr/>
            </p:nvSpPr>
            <p:spPr bwMode="auto">
              <a:xfrm flipV="1">
                <a:off x="1408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7" name="Line 33">
                <a:extLst>
                  <a:ext uri="{FF2B5EF4-FFF2-40B4-BE49-F238E27FC236}">
                    <a16:creationId xmlns:a16="http://schemas.microsoft.com/office/drawing/2014/main" id="{B7153E42-D6C0-650F-DA49-19A3E5620F28}"/>
                  </a:ext>
                </a:extLst>
              </p:cNvPr>
              <p:cNvSpPr>
                <a:spLocks noChangeShapeType="1"/>
              </p:cNvSpPr>
              <p:nvPr/>
            </p:nvSpPr>
            <p:spPr bwMode="auto">
              <a:xfrm flipV="1">
                <a:off x="1449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8" name="Line 34">
                <a:extLst>
                  <a:ext uri="{FF2B5EF4-FFF2-40B4-BE49-F238E27FC236}">
                    <a16:creationId xmlns:a16="http://schemas.microsoft.com/office/drawing/2014/main" id="{EBA21DE3-B44A-B116-85DC-C73364D8B507}"/>
                  </a:ext>
                </a:extLst>
              </p:cNvPr>
              <p:cNvSpPr>
                <a:spLocks noChangeShapeType="1"/>
              </p:cNvSpPr>
              <p:nvPr/>
            </p:nvSpPr>
            <p:spPr bwMode="auto">
              <a:xfrm flipV="1">
                <a:off x="14906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39" name="Line 35">
                <a:extLst>
                  <a:ext uri="{FF2B5EF4-FFF2-40B4-BE49-F238E27FC236}">
                    <a16:creationId xmlns:a16="http://schemas.microsoft.com/office/drawing/2014/main" id="{0B6277F1-F768-1761-29C6-79FFA7AECFD8}"/>
                  </a:ext>
                </a:extLst>
              </p:cNvPr>
              <p:cNvSpPr>
                <a:spLocks noChangeShapeType="1"/>
              </p:cNvSpPr>
              <p:nvPr/>
            </p:nvSpPr>
            <p:spPr bwMode="auto">
              <a:xfrm flipV="1">
                <a:off x="1535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0" name="Line 36">
                <a:extLst>
                  <a:ext uri="{FF2B5EF4-FFF2-40B4-BE49-F238E27FC236}">
                    <a16:creationId xmlns:a16="http://schemas.microsoft.com/office/drawing/2014/main" id="{A755D990-058C-34AF-13A5-20D550EC124D}"/>
                  </a:ext>
                </a:extLst>
              </p:cNvPr>
              <p:cNvSpPr>
                <a:spLocks noChangeShapeType="1"/>
              </p:cNvSpPr>
              <p:nvPr/>
            </p:nvSpPr>
            <p:spPr bwMode="auto">
              <a:xfrm flipV="1">
                <a:off x="1576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1" name="Line 37">
                <a:extLst>
                  <a:ext uri="{FF2B5EF4-FFF2-40B4-BE49-F238E27FC236}">
                    <a16:creationId xmlns:a16="http://schemas.microsoft.com/office/drawing/2014/main" id="{F39E8F7D-5802-81CF-1010-95CBF64C101C}"/>
                  </a:ext>
                </a:extLst>
              </p:cNvPr>
              <p:cNvSpPr>
                <a:spLocks noChangeShapeType="1"/>
              </p:cNvSpPr>
              <p:nvPr/>
            </p:nvSpPr>
            <p:spPr bwMode="auto">
              <a:xfrm flipV="1">
                <a:off x="16176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2" name="Line 38">
                <a:extLst>
                  <a:ext uri="{FF2B5EF4-FFF2-40B4-BE49-F238E27FC236}">
                    <a16:creationId xmlns:a16="http://schemas.microsoft.com/office/drawing/2014/main" id="{53F89CD3-C908-4A86-2DF0-C3F874FF9543}"/>
                  </a:ext>
                </a:extLst>
              </p:cNvPr>
              <p:cNvSpPr>
                <a:spLocks noChangeShapeType="1"/>
              </p:cNvSpPr>
              <p:nvPr/>
            </p:nvSpPr>
            <p:spPr bwMode="auto">
              <a:xfrm flipV="1">
                <a:off x="16589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3" name="Line 39">
                <a:extLst>
                  <a:ext uri="{FF2B5EF4-FFF2-40B4-BE49-F238E27FC236}">
                    <a16:creationId xmlns:a16="http://schemas.microsoft.com/office/drawing/2014/main" id="{43C1E4D4-DD25-BD52-B21D-EF4386F0C04F}"/>
                  </a:ext>
                </a:extLst>
              </p:cNvPr>
              <p:cNvSpPr>
                <a:spLocks noChangeShapeType="1"/>
              </p:cNvSpPr>
              <p:nvPr/>
            </p:nvSpPr>
            <p:spPr bwMode="auto">
              <a:xfrm flipV="1">
                <a:off x="17018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4" name="Line 40">
                <a:extLst>
                  <a:ext uri="{FF2B5EF4-FFF2-40B4-BE49-F238E27FC236}">
                    <a16:creationId xmlns:a16="http://schemas.microsoft.com/office/drawing/2014/main" id="{08A696E6-1EB3-630D-5BA8-E59BDD6EB9F5}"/>
                  </a:ext>
                </a:extLst>
              </p:cNvPr>
              <p:cNvSpPr>
                <a:spLocks noChangeShapeType="1"/>
              </p:cNvSpPr>
              <p:nvPr/>
            </p:nvSpPr>
            <p:spPr bwMode="auto">
              <a:xfrm flipV="1">
                <a:off x="17430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5" name="Line 41">
                <a:extLst>
                  <a:ext uri="{FF2B5EF4-FFF2-40B4-BE49-F238E27FC236}">
                    <a16:creationId xmlns:a16="http://schemas.microsoft.com/office/drawing/2014/main" id="{7F46025E-E8EF-D07D-789A-64A726DD0255}"/>
                  </a:ext>
                </a:extLst>
              </p:cNvPr>
              <p:cNvSpPr>
                <a:spLocks noChangeShapeType="1"/>
              </p:cNvSpPr>
              <p:nvPr/>
            </p:nvSpPr>
            <p:spPr bwMode="auto">
              <a:xfrm flipV="1">
                <a:off x="17843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6" name="Line 42">
                <a:extLst>
                  <a:ext uri="{FF2B5EF4-FFF2-40B4-BE49-F238E27FC236}">
                    <a16:creationId xmlns:a16="http://schemas.microsoft.com/office/drawing/2014/main" id="{3765695F-52EB-0710-DD33-59F27FDCEA83}"/>
                  </a:ext>
                </a:extLst>
              </p:cNvPr>
              <p:cNvSpPr>
                <a:spLocks noChangeShapeType="1"/>
              </p:cNvSpPr>
              <p:nvPr/>
            </p:nvSpPr>
            <p:spPr bwMode="auto">
              <a:xfrm flipV="1">
                <a:off x="18256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7" name="Line 43">
                <a:extLst>
                  <a:ext uri="{FF2B5EF4-FFF2-40B4-BE49-F238E27FC236}">
                    <a16:creationId xmlns:a16="http://schemas.microsoft.com/office/drawing/2014/main" id="{DF30A34A-1CCC-FA7E-F9CD-4E18AB581209}"/>
                  </a:ext>
                </a:extLst>
              </p:cNvPr>
              <p:cNvSpPr>
                <a:spLocks noChangeShapeType="1"/>
              </p:cNvSpPr>
              <p:nvPr/>
            </p:nvSpPr>
            <p:spPr bwMode="auto">
              <a:xfrm flipV="1">
                <a:off x="18669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8" name="Line 44">
                <a:extLst>
                  <a:ext uri="{FF2B5EF4-FFF2-40B4-BE49-F238E27FC236}">
                    <a16:creationId xmlns:a16="http://schemas.microsoft.com/office/drawing/2014/main" id="{4B629643-BE67-9DAE-1EE9-793F0D8593A1}"/>
                  </a:ext>
                </a:extLst>
              </p:cNvPr>
              <p:cNvSpPr>
                <a:spLocks noChangeShapeType="1"/>
              </p:cNvSpPr>
              <p:nvPr/>
            </p:nvSpPr>
            <p:spPr bwMode="auto">
              <a:xfrm flipV="1">
                <a:off x="19113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49" name="Line 45">
                <a:extLst>
                  <a:ext uri="{FF2B5EF4-FFF2-40B4-BE49-F238E27FC236}">
                    <a16:creationId xmlns:a16="http://schemas.microsoft.com/office/drawing/2014/main" id="{87DECBD6-9A2A-815C-B4F8-E92ADBC8F552}"/>
                  </a:ext>
                </a:extLst>
              </p:cNvPr>
              <p:cNvSpPr>
                <a:spLocks noChangeShapeType="1"/>
              </p:cNvSpPr>
              <p:nvPr/>
            </p:nvSpPr>
            <p:spPr bwMode="auto">
              <a:xfrm flipV="1">
                <a:off x="19526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0" name="Line 46">
                <a:extLst>
                  <a:ext uri="{FF2B5EF4-FFF2-40B4-BE49-F238E27FC236}">
                    <a16:creationId xmlns:a16="http://schemas.microsoft.com/office/drawing/2014/main" id="{551DD95E-6336-DFFD-8A38-EBD685EB2773}"/>
                  </a:ext>
                </a:extLst>
              </p:cNvPr>
              <p:cNvSpPr>
                <a:spLocks noChangeShapeType="1"/>
              </p:cNvSpPr>
              <p:nvPr/>
            </p:nvSpPr>
            <p:spPr bwMode="auto">
              <a:xfrm flipV="1">
                <a:off x="19939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1" name="Line 47">
                <a:extLst>
                  <a:ext uri="{FF2B5EF4-FFF2-40B4-BE49-F238E27FC236}">
                    <a16:creationId xmlns:a16="http://schemas.microsoft.com/office/drawing/2014/main" id="{29F0ACEF-C01D-DD5D-3ACB-0A1CC67B5792}"/>
                  </a:ext>
                </a:extLst>
              </p:cNvPr>
              <p:cNvSpPr>
                <a:spLocks noChangeShapeType="1"/>
              </p:cNvSpPr>
              <p:nvPr/>
            </p:nvSpPr>
            <p:spPr bwMode="auto">
              <a:xfrm flipV="1">
                <a:off x="20351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2" name="Line 48">
                <a:extLst>
                  <a:ext uri="{FF2B5EF4-FFF2-40B4-BE49-F238E27FC236}">
                    <a16:creationId xmlns:a16="http://schemas.microsoft.com/office/drawing/2014/main" id="{A2FD576A-B23D-10AA-A828-715F14219CF6}"/>
                  </a:ext>
                </a:extLst>
              </p:cNvPr>
              <p:cNvSpPr>
                <a:spLocks noChangeShapeType="1"/>
              </p:cNvSpPr>
              <p:nvPr/>
            </p:nvSpPr>
            <p:spPr bwMode="auto">
              <a:xfrm flipV="1">
                <a:off x="20780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3" name="Line 49">
                <a:extLst>
                  <a:ext uri="{FF2B5EF4-FFF2-40B4-BE49-F238E27FC236}">
                    <a16:creationId xmlns:a16="http://schemas.microsoft.com/office/drawing/2014/main" id="{E010CC18-7D93-7A89-21A1-B36B977DE965}"/>
                  </a:ext>
                </a:extLst>
              </p:cNvPr>
              <p:cNvSpPr>
                <a:spLocks noChangeShapeType="1"/>
              </p:cNvSpPr>
              <p:nvPr/>
            </p:nvSpPr>
            <p:spPr bwMode="auto">
              <a:xfrm flipV="1">
                <a:off x="21193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4" name="Line 50">
                <a:extLst>
                  <a:ext uri="{FF2B5EF4-FFF2-40B4-BE49-F238E27FC236}">
                    <a16:creationId xmlns:a16="http://schemas.microsoft.com/office/drawing/2014/main" id="{AFF55BCD-737E-1653-7D88-DDF4E17DC2A5}"/>
                  </a:ext>
                </a:extLst>
              </p:cNvPr>
              <p:cNvSpPr>
                <a:spLocks noChangeShapeType="1"/>
              </p:cNvSpPr>
              <p:nvPr/>
            </p:nvSpPr>
            <p:spPr bwMode="auto">
              <a:xfrm flipV="1">
                <a:off x="21605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5" name="Line 51">
                <a:extLst>
                  <a:ext uri="{FF2B5EF4-FFF2-40B4-BE49-F238E27FC236}">
                    <a16:creationId xmlns:a16="http://schemas.microsoft.com/office/drawing/2014/main" id="{50209C04-0C54-1EB7-7731-AD6CAA79C3C9}"/>
                  </a:ext>
                </a:extLst>
              </p:cNvPr>
              <p:cNvSpPr>
                <a:spLocks noChangeShapeType="1"/>
              </p:cNvSpPr>
              <p:nvPr/>
            </p:nvSpPr>
            <p:spPr bwMode="auto">
              <a:xfrm flipV="1">
                <a:off x="22018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6" name="Line 52">
                <a:extLst>
                  <a:ext uri="{FF2B5EF4-FFF2-40B4-BE49-F238E27FC236}">
                    <a16:creationId xmlns:a16="http://schemas.microsoft.com/office/drawing/2014/main" id="{272BFDFE-CB6A-E885-E119-FAD87658AB57}"/>
                  </a:ext>
                </a:extLst>
              </p:cNvPr>
              <p:cNvSpPr>
                <a:spLocks noChangeShapeType="1"/>
              </p:cNvSpPr>
              <p:nvPr/>
            </p:nvSpPr>
            <p:spPr bwMode="auto">
              <a:xfrm flipV="1">
                <a:off x="22463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7" name="Line 53">
                <a:extLst>
                  <a:ext uri="{FF2B5EF4-FFF2-40B4-BE49-F238E27FC236}">
                    <a16:creationId xmlns:a16="http://schemas.microsoft.com/office/drawing/2014/main" id="{4FB687FB-A056-6226-4ED1-EB9C730FB583}"/>
                  </a:ext>
                </a:extLst>
              </p:cNvPr>
              <p:cNvSpPr>
                <a:spLocks noChangeShapeType="1"/>
              </p:cNvSpPr>
              <p:nvPr/>
            </p:nvSpPr>
            <p:spPr bwMode="auto">
              <a:xfrm flipV="1">
                <a:off x="22875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8" name="Line 54">
                <a:extLst>
                  <a:ext uri="{FF2B5EF4-FFF2-40B4-BE49-F238E27FC236}">
                    <a16:creationId xmlns:a16="http://schemas.microsoft.com/office/drawing/2014/main" id="{600D98D8-43AE-37D3-1EE9-2B2409C88EFE}"/>
                  </a:ext>
                </a:extLst>
              </p:cNvPr>
              <p:cNvSpPr>
                <a:spLocks noChangeShapeType="1"/>
              </p:cNvSpPr>
              <p:nvPr/>
            </p:nvSpPr>
            <p:spPr bwMode="auto">
              <a:xfrm flipV="1">
                <a:off x="23288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59" name="Line 55">
                <a:extLst>
                  <a:ext uri="{FF2B5EF4-FFF2-40B4-BE49-F238E27FC236}">
                    <a16:creationId xmlns:a16="http://schemas.microsoft.com/office/drawing/2014/main" id="{722565CB-5D05-FD69-DD52-7125A14E3F03}"/>
                  </a:ext>
                </a:extLst>
              </p:cNvPr>
              <p:cNvSpPr>
                <a:spLocks noChangeShapeType="1"/>
              </p:cNvSpPr>
              <p:nvPr/>
            </p:nvSpPr>
            <p:spPr bwMode="auto">
              <a:xfrm flipV="1">
                <a:off x="23701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0" name="Line 56">
                <a:extLst>
                  <a:ext uri="{FF2B5EF4-FFF2-40B4-BE49-F238E27FC236}">
                    <a16:creationId xmlns:a16="http://schemas.microsoft.com/office/drawing/2014/main" id="{0E80790F-3DE2-DA33-553A-AA7D286DC5DD}"/>
                  </a:ext>
                </a:extLst>
              </p:cNvPr>
              <p:cNvSpPr>
                <a:spLocks noChangeShapeType="1"/>
              </p:cNvSpPr>
              <p:nvPr/>
            </p:nvSpPr>
            <p:spPr bwMode="auto">
              <a:xfrm flipV="1">
                <a:off x="24114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1" name="Line 57">
                <a:extLst>
                  <a:ext uri="{FF2B5EF4-FFF2-40B4-BE49-F238E27FC236}">
                    <a16:creationId xmlns:a16="http://schemas.microsoft.com/office/drawing/2014/main" id="{E4B6197B-6E77-A567-6BDE-E16ED2A4241D}"/>
                  </a:ext>
                </a:extLst>
              </p:cNvPr>
              <p:cNvSpPr>
                <a:spLocks noChangeShapeType="1"/>
              </p:cNvSpPr>
              <p:nvPr/>
            </p:nvSpPr>
            <p:spPr bwMode="auto">
              <a:xfrm flipV="1">
                <a:off x="24542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2" name="Line 58">
                <a:extLst>
                  <a:ext uri="{FF2B5EF4-FFF2-40B4-BE49-F238E27FC236}">
                    <a16:creationId xmlns:a16="http://schemas.microsoft.com/office/drawing/2014/main" id="{B6C24FAC-C94B-A6CE-23E9-8C3368DAAEA8}"/>
                  </a:ext>
                </a:extLst>
              </p:cNvPr>
              <p:cNvSpPr>
                <a:spLocks noChangeShapeType="1"/>
              </p:cNvSpPr>
              <p:nvPr/>
            </p:nvSpPr>
            <p:spPr bwMode="auto">
              <a:xfrm flipV="1">
                <a:off x="24955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3" name="Line 59">
                <a:extLst>
                  <a:ext uri="{FF2B5EF4-FFF2-40B4-BE49-F238E27FC236}">
                    <a16:creationId xmlns:a16="http://schemas.microsoft.com/office/drawing/2014/main" id="{AB15FCB1-37EE-E689-FA21-36EB65B291DD}"/>
                  </a:ext>
                </a:extLst>
              </p:cNvPr>
              <p:cNvSpPr>
                <a:spLocks noChangeShapeType="1"/>
              </p:cNvSpPr>
              <p:nvPr/>
            </p:nvSpPr>
            <p:spPr bwMode="auto">
              <a:xfrm flipV="1">
                <a:off x="25368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4" name="Line 60">
                <a:extLst>
                  <a:ext uri="{FF2B5EF4-FFF2-40B4-BE49-F238E27FC236}">
                    <a16:creationId xmlns:a16="http://schemas.microsoft.com/office/drawing/2014/main" id="{A8408101-9BBB-CC09-64CC-47E286473047}"/>
                  </a:ext>
                </a:extLst>
              </p:cNvPr>
              <p:cNvSpPr>
                <a:spLocks noChangeShapeType="1"/>
              </p:cNvSpPr>
              <p:nvPr/>
            </p:nvSpPr>
            <p:spPr bwMode="auto">
              <a:xfrm flipV="1">
                <a:off x="25781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5" name="Line 61">
                <a:extLst>
                  <a:ext uri="{FF2B5EF4-FFF2-40B4-BE49-F238E27FC236}">
                    <a16:creationId xmlns:a16="http://schemas.microsoft.com/office/drawing/2014/main" id="{ED9D04FF-8089-4272-B3EE-DD39AAC7BDED}"/>
                  </a:ext>
                </a:extLst>
              </p:cNvPr>
              <p:cNvSpPr>
                <a:spLocks noChangeShapeType="1"/>
              </p:cNvSpPr>
              <p:nvPr/>
            </p:nvSpPr>
            <p:spPr bwMode="auto">
              <a:xfrm flipV="1">
                <a:off x="26225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6" name="Line 62">
                <a:extLst>
                  <a:ext uri="{FF2B5EF4-FFF2-40B4-BE49-F238E27FC236}">
                    <a16:creationId xmlns:a16="http://schemas.microsoft.com/office/drawing/2014/main" id="{A17E296C-79FD-3621-D587-32757370A710}"/>
                  </a:ext>
                </a:extLst>
              </p:cNvPr>
              <p:cNvSpPr>
                <a:spLocks noChangeShapeType="1"/>
              </p:cNvSpPr>
              <p:nvPr/>
            </p:nvSpPr>
            <p:spPr bwMode="auto">
              <a:xfrm flipV="1">
                <a:off x="26638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7" name="Line 63">
                <a:extLst>
                  <a:ext uri="{FF2B5EF4-FFF2-40B4-BE49-F238E27FC236}">
                    <a16:creationId xmlns:a16="http://schemas.microsoft.com/office/drawing/2014/main" id="{EC8BEDD3-3747-F997-9451-82EFB986EB05}"/>
                  </a:ext>
                </a:extLst>
              </p:cNvPr>
              <p:cNvSpPr>
                <a:spLocks noChangeShapeType="1"/>
              </p:cNvSpPr>
              <p:nvPr/>
            </p:nvSpPr>
            <p:spPr bwMode="auto">
              <a:xfrm flipV="1">
                <a:off x="27051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8" name="Line 64">
                <a:extLst>
                  <a:ext uri="{FF2B5EF4-FFF2-40B4-BE49-F238E27FC236}">
                    <a16:creationId xmlns:a16="http://schemas.microsoft.com/office/drawing/2014/main" id="{8442A36E-5010-66E9-B14C-5C98F7F5EC3F}"/>
                  </a:ext>
                </a:extLst>
              </p:cNvPr>
              <p:cNvSpPr>
                <a:spLocks noChangeShapeType="1"/>
              </p:cNvSpPr>
              <p:nvPr/>
            </p:nvSpPr>
            <p:spPr bwMode="auto">
              <a:xfrm flipV="1">
                <a:off x="27463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69" name="Line 65">
                <a:extLst>
                  <a:ext uri="{FF2B5EF4-FFF2-40B4-BE49-F238E27FC236}">
                    <a16:creationId xmlns:a16="http://schemas.microsoft.com/office/drawing/2014/main" id="{A3EAEAF2-4E48-60C3-8FDA-264747B4594A}"/>
                  </a:ext>
                </a:extLst>
              </p:cNvPr>
              <p:cNvSpPr>
                <a:spLocks noChangeShapeType="1"/>
              </p:cNvSpPr>
              <p:nvPr/>
            </p:nvSpPr>
            <p:spPr bwMode="auto">
              <a:xfrm flipV="1">
                <a:off x="27876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0" name="Line 66">
                <a:extLst>
                  <a:ext uri="{FF2B5EF4-FFF2-40B4-BE49-F238E27FC236}">
                    <a16:creationId xmlns:a16="http://schemas.microsoft.com/office/drawing/2014/main" id="{E62C7769-CF40-8C9F-B8D6-32A0DB371F4C}"/>
                  </a:ext>
                </a:extLst>
              </p:cNvPr>
              <p:cNvSpPr>
                <a:spLocks noChangeShapeType="1"/>
              </p:cNvSpPr>
              <p:nvPr/>
            </p:nvSpPr>
            <p:spPr bwMode="auto">
              <a:xfrm flipV="1">
                <a:off x="28305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1" name="Line 67">
                <a:extLst>
                  <a:ext uri="{FF2B5EF4-FFF2-40B4-BE49-F238E27FC236}">
                    <a16:creationId xmlns:a16="http://schemas.microsoft.com/office/drawing/2014/main" id="{5B234702-BBC9-DAC3-9D96-373AC5ACB0CC}"/>
                  </a:ext>
                </a:extLst>
              </p:cNvPr>
              <p:cNvSpPr>
                <a:spLocks noChangeShapeType="1"/>
              </p:cNvSpPr>
              <p:nvPr/>
            </p:nvSpPr>
            <p:spPr bwMode="auto">
              <a:xfrm flipV="1">
                <a:off x="28717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2" name="Line 68">
                <a:extLst>
                  <a:ext uri="{FF2B5EF4-FFF2-40B4-BE49-F238E27FC236}">
                    <a16:creationId xmlns:a16="http://schemas.microsoft.com/office/drawing/2014/main" id="{796285F0-DA79-B64E-518B-F53A6095A0C8}"/>
                  </a:ext>
                </a:extLst>
              </p:cNvPr>
              <p:cNvSpPr>
                <a:spLocks noChangeShapeType="1"/>
              </p:cNvSpPr>
              <p:nvPr/>
            </p:nvSpPr>
            <p:spPr bwMode="auto">
              <a:xfrm flipV="1">
                <a:off x="29130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3" name="Line 69">
                <a:extLst>
                  <a:ext uri="{FF2B5EF4-FFF2-40B4-BE49-F238E27FC236}">
                    <a16:creationId xmlns:a16="http://schemas.microsoft.com/office/drawing/2014/main" id="{83D80891-FD5A-1271-EC13-7584AA8D624B}"/>
                  </a:ext>
                </a:extLst>
              </p:cNvPr>
              <p:cNvSpPr>
                <a:spLocks noChangeShapeType="1"/>
              </p:cNvSpPr>
              <p:nvPr/>
            </p:nvSpPr>
            <p:spPr bwMode="auto">
              <a:xfrm flipV="1">
                <a:off x="29575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4" name="Line 70">
                <a:extLst>
                  <a:ext uri="{FF2B5EF4-FFF2-40B4-BE49-F238E27FC236}">
                    <a16:creationId xmlns:a16="http://schemas.microsoft.com/office/drawing/2014/main" id="{DB6304AC-6C3A-74B0-6400-C0CFB3CF8193}"/>
                  </a:ext>
                </a:extLst>
              </p:cNvPr>
              <p:cNvSpPr>
                <a:spLocks noChangeShapeType="1"/>
              </p:cNvSpPr>
              <p:nvPr/>
            </p:nvSpPr>
            <p:spPr bwMode="auto">
              <a:xfrm flipV="1">
                <a:off x="29987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5" name="Line 71">
                <a:extLst>
                  <a:ext uri="{FF2B5EF4-FFF2-40B4-BE49-F238E27FC236}">
                    <a16:creationId xmlns:a16="http://schemas.microsoft.com/office/drawing/2014/main" id="{23EFF9E8-4E28-5C26-CFF2-121F0C2D36CB}"/>
                  </a:ext>
                </a:extLst>
              </p:cNvPr>
              <p:cNvSpPr>
                <a:spLocks noChangeShapeType="1"/>
              </p:cNvSpPr>
              <p:nvPr/>
            </p:nvSpPr>
            <p:spPr bwMode="auto">
              <a:xfrm flipV="1">
                <a:off x="30400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6" name="Line 72">
                <a:extLst>
                  <a:ext uri="{FF2B5EF4-FFF2-40B4-BE49-F238E27FC236}">
                    <a16:creationId xmlns:a16="http://schemas.microsoft.com/office/drawing/2014/main" id="{48E43AAB-3A8A-5643-8A6C-A9E84F60C5FC}"/>
                  </a:ext>
                </a:extLst>
              </p:cNvPr>
              <p:cNvSpPr>
                <a:spLocks noChangeShapeType="1"/>
              </p:cNvSpPr>
              <p:nvPr/>
            </p:nvSpPr>
            <p:spPr bwMode="auto">
              <a:xfrm flipV="1">
                <a:off x="30813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7" name="Line 73">
                <a:extLst>
                  <a:ext uri="{FF2B5EF4-FFF2-40B4-BE49-F238E27FC236}">
                    <a16:creationId xmlns:a16="http://schemas.microsoft.com/office/drawing/2014/main" id="{E5C51038-F583-3BD6-B64A-6FA035FA3DF6}"/>
                  </a:ext>
                </a:extLst>
              </p:cNvPr>
              <p:cNvSpPr>
                <a:spLocks noChangeShapeType="1"/>
              </p:cNvSpPr>
              <p:nvPr/>
            </p:nvSpPr>
            <p:spPr bwMode="auto">
              <a:xfrm flipV="1">
                <a:off x="31226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8" name="Line 74">
                <a:extLst>
                  <a:ext uri="{FF2B5EF4-FFF2-40B4-BE49-F238E27FC236}">
                    <a16:creationId xmlns:a16="http://schemas.microsoft.com/office/drawing/2014/main" id="{05CD96DA-00C7-23EA-ADC0-8216976346DB}"/>
                  </a:ext>
                </a:extLst>
              </p:cNvPr>
              <p:cNvSpPr>
                <a:spLocks noChangeShapeType="1"/>
              </p:cNvSpPr>
              <p:nvPr/>
            </p:nvSpPr>
            <p:spPr bwMode="auto">
              <a:xfrm flipV="1">
                <a:off x="31638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79" name="Line 75">
                <a:extLst>
                  <a:ext uri="{FF2B5EF4-FFF2-40B4-BE49-F238E27FC236}">
                    <a16:creationId xmlns:a16="http://schemas.microsoft.com/office/drawing/2014/main" id="{E982A9F8-CD95-876D-E1C5-AD67B2DFA8B5}"/>
                  </a:ext>
                </a:extLst>
              </p:cNvPr>
              <p:cNvSpPr>
                <a:spLocks noChangeShapeType="1"/>
              </p:cNvSpPr>
              <p:nvPr/>
            </p:nvSpPr>
            <p:spPr bwMode="auto">
              <a:xfrm flipV="1">
                <a:off x="32067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0" name="Line 76">
                <a:extLst>
                  <a:ext uri="{FF2B5EF4-FFF2-40B4-BE49-F238E27FC236}">
                    <a16:creationId xmlns:a16="http://schemas.microsoft.com/office/drawing/2014/main" id="{1D82F924-24B1-2461-5BF0-45C18E2FA976}"/>
                  </a:ext>
                </a:extLst>
              </p:cNvPr>
              <p:cNvSpPr>
                <a:spLocks noChangeShapeType="1"/>
              </p:cNvSpPr>
              <p:nvPr/>
            </p:nvSpPr>
            <p:spPr bwMode="auto">
              <a:xfrm flipV="1">
                <a:off x="32480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1" name="Line 77">
                <a:extLst>
                  <a:ext uri="{FF2B5EF4-FFF2-40B4-BE49-F238E27FC236}">
                    <a16:creationId xmlns:a16="http://schemas.microsoft.com/office/drawing/2014/main" id="{2D41B94D-1F49-63C9-6181-A141234546B4}"/>
                  </a:ext>
                </a:extLst>
              </p:cNvPr>
              <p:cNvSpPr>
                <a:spLocks noChangeShapeType="1"/>
              </p:cNvSpPr>
              <p:nvPr/>
            </p:nvSpPr>
            <p:spPr bwMode="auto">
              <a:xfrm flipV="1">
                <a:off x="32893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2" name="Line 78">
                <a:extLst>
                  <a:ext uri="{FF2B5EF4-FFF2-40B4-BE49-F238E27FC236}">
                    <a16:creationId xmlns:a16="http://schemas.microsoft.com/office/drawing/2014/main" id="{9DED3876-77CA-5457-7ACE-DE5080755489}"/>
                  </a:ext>
                </a:extLst>
              </p:cNvPr>
              <p:cNvSpPr>
                <a:spLocks noChangeShapeType="1"/>
              </p:cNvSpPr>
              <p:nvPr/>
            </p:nvSpPr>
            <p:spPr bwMode="auto">
              <a:xfrm flipV="1">
                <a:off x="33337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3" name="Line 79">
                <a:extLst>
                  <a:ext uri="{FF2B5EF4-FFF2-40B4-BE49-F238E27FC236}">
                    <a16:creationId xmlns:a16="http://schemas.microsoft.com/office/drawing/2014/main" id="{6B56FDBD-A952-A5DD-9DD4-BAEE22535C05}"/>
                  </a:ext>
                </a:extLst>
              </p:cNvPr>
              <p:cNvSpPr>
                <a:spLocks noChangeShapeType="1"/>
              </p:cNvSpPr>
              <p:nvPr/>
            </p:nvSpPr>
            <p:spPr bwMode="auto">
              <a:xfrm flipV="1">
                <a:off x="33750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4" name="Line 80">
                <a:extLst>
                  <a:ext uri="{FF2B5EF4-FFF2-40B4-BE49-F238E27FC236}">
                    <a16:creationId xmlns:a16="http://schemas.microsoft.com/office/drawing/2014/main" id="{27F1BAB0-F26C-8CE8-712D-FD8A7985FE02}"/>
                  </a:ext>
                </a:extLst>
              </p:cNvPr>
              <p:cNvSpPr>
                <a:spLocks noChangeShapeType="1"/>
              </p:cNvSpPr>
              <p:nvPr/>
            </p:nvSpPr>
            <p:spPr bwMode="auto">
              <a:xfrm flipV="1">
                <a:off x="34163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5" name="Line 81">
                <a:extLst>
                  <a:ext uri="{FF2B5EF4-FFF2-40B4-BE49-F238E27FC236}">
                    <a16:creationId xmlns:a16="http://schemas.microsoft.com/office/drawing/2014/main" id="{831E5362-631B-C176-6B42-8634187699A6}"/>
                  </a:ext>
                </a:extLst>
              </p:cNvPr>
              <p:cNvSpPr>
                <a:spLocks noChangeShapeType="1"/>
              </p:cNvSpPr>
              <p:nvPr/>
            </p:nvSpPr>
            <p:spPr bwMode="auto">
              <a:xfrm flipV="1">
                <a:off x="34575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6" name="Line 82">
                <a:extLst>
                  <a:ext uri="{FF2B5EF4-FFF2-40B4-BE49-F238E27FC236}">
                    <a16:creationId xmlns:a16="http://schemas.microsoft.com/office/drawing/2014/main" id="{A8027F30-E31A-BA70-2F1B-8B08FE1F7DA8}"/>
                  </a:ext>
                </a:extLst>
              </p:cNvPr>
              <p:cNvSpPr>
                <a:spLocks noChangeShapeType="1"/>
              </p:cNvSpPr>
              <p:nvPr/>
            </p:nvSpPr>
            <p:spPr bwMode="auto">
              <a:xfrm flipV="1">
                <a:off x="34988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7" name="Line 83">
                <a:extLst>
                  <a:ext uri="{FF2B5EF4-FFF2-40B4-BE49-F238E27FC236}">
                    <a16:creationId xmlns:a16="http://schemas.microsoft.com/office/drawing/2014/main" id="{9786AAAB-5007-E417-34F1-0735851A2EDB}"/>
                  </a:ext>
                </a:extLst>
              </p:cNvPr>
              <p:cNvSpPr>
                <a:spLocks noChangeShapeType="1"/>
              </p:cNvSpPr>
              <p:nvPr/>
            </p:nvSpPr>
            <p:spPr bwMode="auto">
              <a:xfrm flipV="1">
                <a:off x="35401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8" name="Line 84">
                <a:extLst>
                  <a:ext uri="{FF2B5EF4-FFF2-40B4-BE49-F238E27FC236}">
                    <a16:creationId xmlns:a16="http://schemas.microsoft.com/office/drawing/2014/main" id="{11DC9B15-0161-7C6D-1913-7FFECF67AFD1}"/>
                  </a:ext>
                </a:extLst>
              </p:cNvPr>
              <p:cNvSpPr>
                <a:spLocks noChangeShapeType="1"/>
              </p:cNvSpPr>
              <p:nvPr/>
            </p:nvSpPr>
            <p:spPr bwMode="auto">
              <a:xfrm flipV="1">
                <a:off x="35829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89" name="Line 85">
                <a:extLst>
                  <a:ext uri="{FF2B5EF4-FFF2-40B4-BE49-F238E27FC236}">
                    <a16:creationId xmlns:a16="http://schemas.microsoft.com/office/drawing/2014/main" id="{9A615736-8092-1046-D2DB-C16EF2BF14AB}"/>
                  </a:ext>
                </a:extLst>
              </p:cNvPr>
              <p:cNvSpPr>
                <a:spLocks noChangeShapeType="1"/>
              </p:cNvSpPr>
              <p:nvPr/>
            </p:nvSpPr>
            <p:spPr bwMode="auto">
              <a:xfrm flipV="1">
                <a:off x="36242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0" name="Line 86">
                <a:extLst>
                  <a:ext uri="{FF2B5EF4-FFF2-40B4-BE49-F238E27FC236}">
                    <a16:creationId xmlns:a16="http://schemas.microsoft.com/office/drawing/2014/main" id="{58EA5C97-C6FA-FB6A-D08C-1D5B1114667C}"/>
                  </a:ext>
                </a:extLst>
              </p:cNvPr>
              <p:cNvSpPr>
                <a:spLocks noChangeShapeType="1"/>
              </p:cNvSpPr>
              <p:nvPr/>
            </p:nvSpPr>
            <p:spPr bwMode="auto">
              <a:xfrm flipV="1">
                <a:off x="36687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1" name="Line 87">
                <a:extLst>
                  <a:ext uri="{FF2B5EF4-FFF2-40B4-BE49-F238E27FC236}">
                    <a16:creationId xmlns:a16="http://schemas.microsoft.com/office/drawing/2014/main" id="{D4380E11-882C-E4EE-3519-34D6B950FA98}"/>
                  </a:ext>
                </a:extLst>
              </p:cNvPr>
              <p:cNvSpPr>
                <a:spLocks noChangeShapeType="1"/>
              </p:cNvSpPr>
              <p:nvPr/>
            </p:nvSpPr>
            <p:spPr bwMode="auto">
              <a:xfrm flipV="1">
                <a:off x="37099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2" name="Line 88">
                <a:extLst>
                  <a:ext uri="{FF2B5EF4-FFF2-40B4-BE49-F238E27FC236}">
                    <a16:creationId xmlns:a16="http://schemas.microsoft.com/office/drawing/2014/main" id="{19D63519-D76E-9A66-4DDB-71BAD8918032}"/>
                  </a:ext>
                </a:extLst>
              </p:cNvPr>
              <p:cNvSpPr>
                <a:spLocks noChangeShapeType="1"/>
              </p:cNvSpPr>
              <p:nvPr/>
            </p:nvSpPr>
            <p:spPr bwMode="auto">
              <a:xfrm flipV="1">
                <a:off x="37512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3" name="Line 89">
                <a:extLst>
                  <a:ext uri="{FF2B5EF4-FFF2-40B4-BE49-F238E27FC236}">
                    <a16:creationId xmlns:a16="http://schemas.microsoft.com/office/drawing/2014/main" id="{2B97621E-9B47-6E02-61FC-3D42C69CD7D2}"/>
                  </a:ext>
                </a:extLst>
              </p:cNvPr>
              <p:cNvSpPr>
                <a:spLocks noChangeShapeType="1"/>
              </p:cNvSpPr>
              <p:nvPr/>
            </p:nvSpPr>
            <p:spPr bwMode="auto">
              <a:xfrm flipV="1">
                <a:off x="37925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4" name="Line 90">
                <a:extLst>
                  <a:ext uri="{FF2B5EF4-FFF2-40B4-BE49-F238E27FC236}">
                    <a16:creationId xmlns:a16="http://schemas.microsoft.com/office/drawing/2014/main" id="{8957CF3F-40F5-3FC9-5BF8-66C92430C7EA}"/>
                  </a:ext>
                </a:extLst>
              </p:cNvPr>
              <p:cNvSpPr>
                <a:spLocks noChangeShapeType="1"/>
              </p:cNvSpPr>
              <p:nvPr/>
            </p:nvSpPr>
            <p:spPr bwMode="auto">
              <a:xfrm flipV="1">
                <a:off x="38338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5" name="Line 91">
                <a:extLst>
                  <a:ext uri="{FF2B5EF4-FFF2-40B4-BE49-F238E27FC236}">
                    <a16:creationId xmlns:a16="http://schemas.microsoft.com/office/drawing/2014/main" id="{9537173F-4E7E-A9F5-71F2-A0CF6184A0BF}"/>
                  </a:ext>
                </a:extLst>
              </p:cNvPr>
              <p:cNvSpPr>
                <a:spLocks noChangeShapeType="1"/>
              </p:cNvSpPr>
              <p:nvPr/>
            </p:nvSpPr>
            <p:spPr bwMode="auto">
              <a:xfrm flipV="1">
                <a:off x="38750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6" name="Line 92">
                <a:extLst>
                  <a:ext uri="{FF2B5EF4-FFF2-40B4-BE49-F238E27FC236}">
                    <a16:creationId xmlns:a16="http://schemas.microsoft.com/office/drawing/2014/main" id="{978E8B2F-ADE6-DDCC-B092-34919B22D734}"/>
                  </a:ext>
                </a:extLst>
              </p:cNvPr>
              <p:cNvSpPr>
                <a:spLocks noChangeShapeType="1"/>
              </p:cNvSpPr>
              <p:nvPr/>
            </p:nvSpPr>
            <p:spPr bwMode="auto">
              <a:xfrm flipV="1">
                <a:off x="39163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7" name="Line 93">
                <a:extLst>
                  <a:ext uri="{FF2B5EF4-FFF2-40B4-BE49-F238E27FC236}">
                    <a16:creationId xmlns:a16="http://schemas.microsoft.com/office/drawing/2014/main" id="{23596C21-FBA6-55B4-6AC9-0F57EFFFDB6A}"/>
                  </a:ext>
                </a:extLst>
              </p:cNvPr>
              <p:cNvSpPr>
                <a:spLocks noChangeShapeType="1"/>
              </p:cNvSpPr>
              <p:nvPr/>
            </p:nvSpPr>
            <p:spPr bwMode="auto">
              <a:xfrm flipV="1">
                <a:off x="39576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8" name="Line 94">
                <a:extLst>
                  <a:ext uri="{FF2B5EF4-FFF2-40B4-BE49-F238E27FC236}">
                    <a16:creationId xmlns:a16="http://schemas.microsoft.com/office/drawing/2014/main" id="{8FB4C638-15D7-776C-AA8C-F7C7FF11A66F}"/>
                  </a:ext>
                </a:extLst>
              </p:cNvPr>
              <p:cNvSpPr>
                <a:spLocks noChangeShapeType="1"/>
              </p:cNvSpPr>
              <p:nvPr/>
            </p:nvSpPr>
            <p:spPr bwMode="auto">
              <a:xfrm flipV="1">
                <a:off x="40005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399" name="Line 95">
                <a:extLst>
                  <a:ext uri="{FF2B5EF4-FFF2-40B4-BE49-F238E27FC236}">
                    <a16:creationId xmlns:a16="http://schemas.microsoft.com/office/drawing/2014/main" id="{E3AEEF17-91A5-517A-CABB-AA6B833D1904}"/>
                  </a:ext>
                </a:extLst>
              </p:cNvPr>
              <p:cNvSpPr>
                <a:spLocks noChangeShapeType="1"/>
              </p:cNvSpPr>
              <p:nvPr/>
            </p:nvSpPr>
            <p:spPr bwMode="auto">
              <a:xfrm flipV="1">
                <a:off x="40449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0" name="Line 96">
                <a:extLst>
                  <a:ext uri="{FF2B5EF4-FFF2-40B4-BE49-F238E27FC236}">
                    <a16:creationId xmlns:a16="http://schemas.microsoft.com/office/drawing/2014/main" id="{55A0E82E-A46F-510D-7112-EDF573C88E4F}"/>
                  </a:ext>
                </a:extLst>
              </p:cNvPr>
              <p:cNvSpPr>
                <a:spLocks noChangeShapeType="1"/>
              </p:cNvSpPr>
              <p:nvPr/>
            </p:nvSpPr>
            <p:spPr bwMode="auto">
              <a:xfrm flipV="1">
                <a:off x="40862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1" name="Line 97">
                <a:extLst>
                  <a:ext uri="{FF2B5EF4-FFF2-40B4-BE49-F238E27FC236}">
                    <a16:creationId xmlns:a16="http://schemas.microsoft.com/office/drawing/2014/main" id="{21539A46-D2B5-AB8E-D7FA-824519F9EE3D}"/>
                  </a:ext>
                </a:extLst>
              </p:cNvPr>
              <p:cNvSpPr>
                <a:spLocks noChangeShapeType="1"/>
              </p:cNvSpPr>
              <p:nvPr/>
            </p:nvSpPr>
            <p:spPr bwMode="auto">
              <a:xfrm flipV="1">
                <a:off x="41275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2" name="Line 98">
                <a:extLst>
                  <a:ext uri="{FF2B5EF4-FFF2-40B4-BE49-F238E27FC236}">
                    <a16:creationId xmlns:a16="http://schemas.microsoft.com/office/drawing/2014/main" id="{7CA2879C-D581-A22C-1D7D-0715B11DD944}"/>
                  </a:ext>
                </a:extLst>
              </p:cNvPr>
              <p:cNvSpPr>
                <a:spLocks noChangeShapeType="1"/>
              </p:cNvSpPr>
              <p:nvPr/>
            </p:nvSpPr>
            <p:spPr bwMode="auto">
              <a:xfrm flipV="1">
                <a:off x="41687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3" name="Line 99">
                <a:extLst>
                  <a:ext uri="{FF2B5EF4-FFF2-40B4-BE49-F238E27FC236}">
                    <a16:creationId xmlns:a16="http://schemas.microsoft.com/office/drawing/2014/main" id="{72D035FB-FE48-128E-124C-3F576422E996}"/>
                  </a:ext>
                </a:extLst>
              </p:cNvPr>
              <p:cNvSpPr>
                <a:spLocks noChangeShapeType="1"/>
              </p:cNvSpPr>
              <p:nvPr/>
            </p:nvSpPr>
            <p:spPr bwMode="auto">
              <a:xfrm flipV="1">
                <a:off x="42100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4" name="Line 100">
                <a:extLst>
                  <a:ext uri="{FF2B5EF4-FFF2-40B4-BE49-F238E27FC236}">
                    <a16:creationId xmlns:a16="http://schemas.microsoft.com/office/drawing/2014/main" id="{F56F8A9F-6614-5869-3221-1DB5C13AF366}"/>
                  </a:ext>
                </a:extLst>
              </p:cNvPr>
              <p:cNvSpPr>
                <a:spLocks noChangeShapeType="1"/>
              </p:cNvSpPr>
              <p:nvPr/>
            </p:nvSpPr>
            <p:spPr bwMode="auto">
              <a:xfrm flipV="1">
                <a:off x="42513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5" name="Line 101">
                <a:extLst>
                  <a:ext uri="{FF2B5EF4-FFF2-40B4-BE49-F238E27FC236}">
                    <a16:creationId xmlns:a16="http://schemas.microsoft.com/office/drawing/2014/main" id="{8C1344EB-20EA-ED13-0574-337A76E40FDC}"/>
                  </a:ext>
                </a:extLst>
              </p:cNvPr>
              <p:cNvSpPr>
                <a:spLocks noChangeShapeType="1"/>
              </p:cNvSpPr>
              <p:nvPr/>
            </p:nvSpPr>
            <p:spPr bwMode="auto">
              <a:xfrm flipV="1">
                <a:off x="4292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6" name="Line 102">
                <a:extLst>
                  <a:ext uri="{FF2B5EF4-FFF2-40B4-BE49-F238E27FC236}">
                    <a16:creationId xmlns:a16="http://schemas.microsoft.com/office/drawing/2014/main" id="{DCD7C763-30D2-BC7D-271A-34E977A8FDE7}"/>
                  </a:ext>
                </a:extLst>
              </p:cNvPr>
              <p:cNvSpPr>
                <a:spLocks noChangeShapeType="1"/>
              </p:cNvSpPr>
              <p:nvPr/>
            </p:nvSpPr>
            <p:spPr bwMode="auto">
              <a:xfrm flipV="1">
                <a:off x="4333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7" name="Line 103">
                <a:extLst>
                  <a:ext uri="{FF2B5EF4-FFF2-40B4-BE49-F238E27FC236}">
                    <a16:creationId xmlns:a16="http://schemas.microsoft.com/office/drawing/2014/main" id="{414AFDBD-3E96-B688-FF60-050B0AA722FF}"/>
                  </a:ext>
                </a:extLst>
              </p:cNvPr>
              <p:cNvSpPr>
                <a:spLocks noChangeShapeType="1"/>
              </p:cNvSpPr>
              <p:nvPr/>
            </p:nvSpPr>
            <p:spPr bwMode="auto">
              <a:xfrm flipV="1">
                <a:off x="43799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8" name="Line 104">
                <a:extLst>
                  <a:ext uri="{FF2B5EF4-FFF2-40B4-BE49-F238E27FC236}">
                    <a16:creationId xmlns:a16="http://schemas.microsoft.com/office/drawing/2014/main" id="{8163A487-88E5-3812-0677-CFD6036237C3}"/>
                  </a:ext>
                </a:extLst>
              </p:cNvPr>
              <p:cNvSpPr>
                <a:spLocks noChangeShapeType="1"/>
              </p:cNvSpPr>
              <p:nvPr/>
            </p:nvSpPr>
            <p:spPr bwMode="auto">
              <a:xfrm flipV="1">
                <a:off x="44211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09" name="Line 105">
                <a:extLst>
                  <a:ext uri="{FF2B5EF4-FFF2-40B4-BE49-F238E27FC236}">
                    <a16:creationId xmlns:a16="http://schemas.microsoft.com/office/drawing/2014/main" id="{8FBF51D5-8C45-073D-8754-536900283B4D}"/>
                  </a:ext>
                </a:extLst>
              </p:cNvPr>
              <p:cNvSpPr>
                <a:spLocks noChangeShapeType="1"/>
              </p:cNvSpPr>
              <p:nvPr/>
            </p:nvSpPr>
            <p:spPr bwMode="auto">
              <a:xfrm flipV="1">
                <a:off x="44624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0" name="Line 106">
                <a:extLst>
                  <a:ext uri="{FF2B5EF4-FFF2-40B4-BE49-F238E27FC236}">
                    <a16:creationId xmlns:a16="http://schemas.microsoft.com/office/drawing/2014/main" id="{B1392D8A-C0EF-312C-91AD-9167C3856C55}"/>
                  </a:ext>
                </a:extLst>
              </p:cNvPr>
              <p:cNvSpPr>
                <a:spLocks noChangeShapeType="1"/>
              </p:cNvSpPr>
              <p:nvPr/>
            </p:nvSpPr>
            <p:spPr bwMode="auto">
              <a:xfrm flipV="1">
                <a:off x="45037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1" name="Line 107">
                <a:extLst>
                  <a:ext uri="{FF2B5EF4-FFF2-40B4-BE49-F238E27FC236}">
                    <a16:creationId xmlns:a16="http://schemas.microsoft.com/office/drawing/2014/main" id="{6AEE825A-493A-4217-208E-B1C71883C089}"/>
                  </a:ext>
                </a:extLst>
              </p:cNvPr>
              <p:cNvSpPr>
                <a:spLocks noChangeShapeType="1"/>
              </p:cNvSpPr>
              <p:nvPr/>
            </p:nvSpPr>
            <p:spPr bwMode="auto">
              <a:xfrm flipV="1">
                <a:off x="45450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2" name="Line 108">
                <a:extLst>
                  <a:ext uri="{FF2B5EF4-FFF2-40B4-BE49-F238E27FC236}">
                    <a16:creationId xmlns:a16="http://schemas.microsoft.com/office/drawing/2014/main" id="{63D3CEA9-4373-0764-1F47-AB54270A25DE}"/>
                  </a:ext>
                </a:extLst>
              </p:cNvPr>
              <p:cNvSpPr>
                <a:spLocks noChangeShapeType="1"/>
              </p:cNvSpPr>
              <p:nvPr/>
            </p:nvSpPr>
            <p:spPr bwMode="auto">
              <a:xfrm flipV="1">
                <a:off x="45862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3" name="Line 109">
                <a:extLst>
                  <a:ext uri="{FF2B5EF4-FFF2-40B4-BE49-F238E27FC236}">
                    <a16:creationId xmlns:a16="http://schemas.microsoft.com/office/drawing/2014/main" id="{B57ED884-CB2F-2B96-24C4-688102123C97}"/>
                  </a:ext>
                </a:extLst>
              </p:cNvPr>
              <p:cNvSpPr>
                <a:spLocks noChangeShapeType="1"/>
              </p:cNvSpPr>
              <p:nvPr/>
            </p:nvSpPr>
            <p:spPr bwMode="auto">
              <a:xfrm flipV="1">
                <a:off x="4627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4" name="Line 110">
                <a:extLst>
                  <a:ext uri="{FF2B5EF4-FFF2-40B4-BE49-F238E27FC236}">
                    <a16:creationId xmlns:a16="http://schemas.microsoft.com/office/drawing/2014/main" id="{58F96167-197E-5D49-1256-250645397D24}"/>
                  </a:ext>
                </a:extLst>
              </p:cNvPr>
              <p:cNvSpPr>
                <a:spLocks noChangeShapeType="1"/>
              </p:cNvSpPr>
              <p:nvPr/>
            </p:nvSpPr>
            <p:spPr bwMode="auto">
              <a:xfrm flipV="1">
                <a:off x="4668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5" name="Line 111">
                <a:extLst>
                  <a:ext uri="{FF2B5EF4-FFF2-40B4-BE49-F238E27FC236}">
                    <a16:creationId xmlns:a16="http://schemas.microsoft.com/office/drawing/2014/main" id="{4D5FC106-567B-0065-BF8E-6118DF6E8092}"/>
                  </a:ext>
                </a:extLst>
              </p:cNvPr>
              <p:cNvSpPr>
                <a:spLocks noChangeShapeType="1"/>
              </p:cNvSpPr>
              <p:nvPr/>
            </p:nvSpPr>
            <p:spPr bwMode="auto">
              <a:xfrm flipV="1">
                <a:off x="4714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6" name="Line 112">
                <a:extLst>
                  <a:ext uri="{FF2B5EF4-FFF2-40B4-BE49-F238E27FC236}">
                    <a16:creationId xmlns:a16="http://schemas.microsoft.com/office/drawing/2014/main" id="{2F73F9D1-3C71-435C-B38C-41DB3D54A884}"/>
                  </a:ext>
                </a:extLst>
              </p:cNvPr>
              <p:cNvSpPr>
                <a:spLocks noChangeShapeType="1"/>
              </p:cNvSpPr>
              <p:nvPr/>
            </p:nvSpPr>
            <p:spPr bwMode="auto">
              <a:xfrm flipV="1">
                <a:off x="4756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7" name="Line 113">
                <a:extLst>
                  <a:ext uri="{FF2B5EF4-FFF2-40B4-BE49-F238E27FC236}">
                    <a16:creationId xmlns:a16="http://schemas.microsoft.com/office/drawing/2014/main" id="{C125B397-3576-F061-CCED-9C59283B26B7}"/>
                  </a:ext>
                </a:extLst>
              </p:cNvPr>
              <p:cNvSpPr>
                <a:spLocks noChangeShapeType="1"/>
              </p:cNvSpPr>
              <p:nvPr/>
            </p:nvSpPr>
            <p:spPr bwMode="auto">
              <a:xfrm flipV="1">
                <a:off x="47974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8" name="Line 114">
                <a:extLst>
                  <a:ext uri="{FF2B5EF4-FFF2-40B4-BE49-F238E27FC236}">
                    <a16:creationId xmlns:a16="http://schemas.microsoft.com/office/drawing/2014/main" id="{2B068876-DD8B-5D92-A932-1E64E7F62EB5}"/>
                  </a:ext>
                </a:extLst>
              </p:cNvPr>
              <p:cNvSpPr>
                <a:spLocks noChangeShapeType="1"/>
              </p:cNvSpPr>
              <p:nvPr/>
            </p:nvSpPr>
            <p:spPr bwMode="auto">
              <a:xfrm flipV="1">
                <a:off x="48387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19" name="Line 115">
                <a:extLst>
                  <a:ext uri="{FF2B5EF4-FFF2-40B4-BE49-F238E27FC236}">
                    <a16:creationId xmlns:a16="http://schemas.microsoft.com/office/drawing/2014/main" id="{9C7AC3AC-EB28-1D46-3DAD-9E84868D208F}"/>
                  </a:ext>
                </a:extLst>
              </p:cNvPr>
              <p:cNvSpPr>
                <a:spLocks noChangeShapeType="1"/>
              </p:cNvSpPr>
              <p:nvPr/>
            </p:nvSpPr>
            <p:spPr bwMode="auto">
              <a:xfrm flipV="1">
                <a:off x="48799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0" name="Line 116">
                <a:extLst>
                  <a:ext uri="{FF2B5EF4-FFF2-40B4-BE49-F238E27FC236}">
                    <a16:creationId xmlns:a16="http://schemas.microsoft.com/office/drawing/2014/main" id="{563CE8E3-87E9-CDE7-8EC5-E4455B35AA38}"/>
                  </a:ext>
                </a:extLst>
              </p:cNvPr>
              <p:cNvSpPr>
                <a:spLocks noChangeShapeType="1"/>
              </p:cNvSpPr>
              <p:nvPr/>
            </p:nvSpPr>
            <p:spPr bwMode="auto">
              <a:xfrm flipV="1">
                <a:off x="49212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1" name="Line 117">
                <a:extLst>
                  <a:ext uri="{FF2B5EF4-FFF2-40B4-BE49-F238E27FC236}">
                    <a16:creationId xmlns:a16="http://schemas.microsoft.com/office/drawing/2014/main" id="{91BE6732-EDEB-854A-21D2-227F584E5996}"/>
                  </a:ext>
                </a:extLst>
              </p:cNvPr>
              <p:cNvSpPr>
                <a:spLocks noChangeShapeType="1"/>
              </p:cNvSpPr>
              <p:nvPr/>
            </p:nvSpPr>
            <p:spPr bwMode="auto">
              <a:xfrm flipV="1">
                <a:off x="49625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2" name="Line 118">
                <a:extLst>
                  <a:ext uri="{FF2B5EF4-FFF2-40B4-BE49-F238E27FC236}">
                    <a16:creationId xmlns:a16="http://schemas.microsoft.com/office/drawing/2014/main" id="{4EC9A2E8-CC7E-5953-1F1A-0DFD6E4595A0}"/>
                  </a:ext>
                </a:extLst>
              </p:cNvPr>
              <p:cNvSpPr>
                <a:spLocks noChangeShapeType="1"/>
              </p:cNvSpPr>
              <p:nvPr/>
            </p:nvSpPr>
            <p:spPr bwMode="auto">
              <a:xfrm flipV="1">
                <a:off x="50038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3" name="Line 119">
                <a:extLst>
                  <a:ext uri="{FF2B5EF4-FFF2-40B4-BE49-F238E27FC236}">
                    <a16:creationId xmlns:a16="http://schemas.microsoft.com/office/drawing/2014/main" id="{604B9BCE-8878-D233-A644-3C2BC83CCC05}"/>
                  </a:ext>
                </a:extLst>
              </p:cNvPr>
              <p:cNvSpPr>
                <a:spLocks noChangeShapeType="1"/>
              </p:cNvSpPr>
              <p:nvPr/>
            </p:nvSpPr>
            <p:spPr bwMode="auto">
              <a:xfrm flipV="1">
                <a:off x="50450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4" name="Line 120">
                <a:extLst>
                  <a:ext uri="{FF2B5EF4-FFF2-40B4-BE49-F238E27FC236}">
                    <a16:creationId xmlns:a16="http://schemas.microsoft.com/office/drawing/2014/main" id="{A3525D10-2B2C-ED48-8941-EC7C26101D1F}"/>
                  </a:ext>
                </a:extLst>
              </p:cNvPr>
              <p:cNvSpPr>
                <a:spLocks noChangeShapeType="1"/>
              </p:cNvSpPr>
              <p:nvPr/>
            </p:nvSpPr>
            <p:spPr bwMode="auto">
              <a:xfrm flipV="1">
                <a:off x="5091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5" name="Line 121">
                <a:extLst>
                  <a:ext uri="{FF2B5EF4-FFF2-40B4-BE49-F238E27FC236}">
                    <a16:creationId xmlns:a16="http://schemas.microsoft.com/office/drawing/2014/main" id="{B9D1E92C-B1AF-F5EE-837E-EA19ECC95D32}"/>
                  </a:ext>
                </a:extLst>
              </p:cNvPr>
              <p:cNvSpPr>
                <a:spLocks noChangeShapeType="1"/>
              </p:cNvSpPr>
              <p:nvPr/>
            </p:nvSpPr>
            <p:spPr bwMode="auto">
              <a:xfrm flipV="1">
                <a:off x="5132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6" name="Line 122">
                <a:extLst>
                  <a:ext uri="{FF2B5EF4-FFF2-40B4-BE49-F238E27FC236}">
                    <a16:creationId xmlns:a16="http://schemas.microsoft.com/office/drawing/2014/main" id="{5BE27524-0DEB-8D0A-C26B-4BCDB9DA09EE}"/>
                  </a:ext>
                </a:extLst>
              </p:cNvPr>
              <p:cNvSpPr>
                <a:spLocks noChangeShapeType="1"/>
              </p:cNvSpPr>
              <p:nvPr/>
            </p:nvSpPr>
            <p:spPr bwMode="auto">
              <a:xfrm flipV="1">
                <a:off x="51736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7" name="Line 123">
                <a:extLst>
                  <a:ext uri="{FF2B5EF4-FFF2-40B4-BE49-F238E27FC236}">
                    <a16:creationId xmlns:a16="http://schemas.microsoft.com/office/drawing/2014/main" id="{DA486A0D-0573-1892-5D81-9D148BA0478B}"/>
                  </a:ext>
                </a:extLst>
              </p:cNvPr>
              <p:cNvSpPr>
                <a:spLocks noChangeShapeType="1"/>
              </p:cNvSpPr>
              <p:nvPr/>
            </p:nvSpPr>
            <p:spPr bwMode="auto">
              <a:xfrm flipV="1">
                <a:off x="52149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8" name="Line 124">
                <a:extLst>
                  <a:ext uri="{FF2B5EF4-FFF2-40B4-BE49-F238E27FC236}">
                    <a16:creationId xmlns:a16="http://schemas.microsoft.com/office/drawing/2014/main" id="{108166EC-78A7-5E69-01D0-E4DF3852F8EC}"/>
                  </a:ext>
                </a:extLst>
              </p:cNvPr>
              <p:cNvSpPr>
                <a:spLocks noChangeShapeType="1"/>
              </p:cNvSpPr>
              <p:nvPr/>
            </p:nvSpPr>
            <p:spPr bwMode="auto">
              <a:xfrm flipV="1">
                <a:off x="52562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29" name="Line 125">
                <a:extLst>
                  <a:ext uri="{FF2B5EF4-FFF2-40B4-BE49-F238E27FC236}">
                    <a16:creationId xmlns:a16="http://schemas.microsoft.com/office/drawing/2014/main" id="{5755E879-5E77-5D07-00AC-9EDA32DF52D1}"/>
                  </a:ext>
                </a:extLst>
              </p:cNvPr>
              <p:cNvSpPr>
                <a:spLocks noChangeShapeType="1"/>
              </p:cNvSpPr>
              <p:nvPr/>
            </p:nvSpPr>
            <p:spPr bwMode="auto">
              <a:xfrm flipV="1">
                <a:off x="52974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0" name="Line 126">
                <a:extLst>
                  <a:ext uri="{FF2B5EF4-FFF2-40B4-BE49-F238E27FC236}">
                    <a16:creationId xmlns:a16="http://schemas.microsoft.com/office/drawing/2014/main" id="{FAD7473E-A762-3BE8-DE4F-EF25D81EEA26}"/>
                  </a:ext>
                </a:extLst>
              </p:cNvPr>
              <p:cNvSpPr>
                <a:spLocks noChangeShapeType="1"/>
              </p:cNvSpPr>
              <p:nvPr/>
            </p:nvSpPr>
            <p:spPr bwMode="auto">
              <a:xfrm flipV="1">
                <a:off x="53387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1" name="Line 127">
                <a:extLst>
                  <a:ext uri="{FF2B5EF4-FFF2-40B4-BE49-F238E27FC236}">
                    <a16:creationId xmlns:a16="http://schemas.microsoft.com/office/drawing/2014/main" id="{D562AFCE-779A-5118-22C4-4382E174D392}"/>
                  </a:ext>
                </a:extLst>
              </p:cNvPr>
              <p:cNvSpPr>
                <a:spLocks noChangeShapeType="1"/>
              </p:cNvSpPr>
              <p:nvPr/>
            </p:nvSpPr>
            <p:spPr bwMode="auto">
              <a:xfrm flipV="1">
                <a:off x="53800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2" name="Line 128">
                <a:extLst>
                  <a:ext uri="{FF2B5EF4-FFF2-40B4-BE49-F238E27FC236}">
                    <a16:creationId xmlns:a16="http://schemas.microsoft.com/office/drawing/2014/main" id="{224AE407-EE56-DB37-3F01-AB1D022B962C}"/>
                  </a:ext>
                </a:extLst>
              </p:cNvPr>
              <p:cNvSpPr>
                <a:spLocks noChangeShapeType="1"/>
              </p:cNvSpPr>
              <p:nvPr/>
            </p:nvSpPr>
            <p:spPr bwMode="auto">
              <a:xfrm flipV="1">
                <a:off x="54260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3" name="Line 129">
                <a:extLst>
                  <a:ext uri="{FF2B5EF4-FFF2-40B4-BE49-F238E27FC236}">
                    <a16:creationId xmlns:a16="http://schemas.microsoft.com/office/drawing/2014/main" id="{40D84D45-573E-EE89-1160-906518F60131}"/>
                  </a:ext>
                </a:extLst>
              </p:cNvPr>
              <p:cNvSpPr>
                <a:spLocks noChangeShapeType="1"/>
              </p:cNvSpPr>
              <p:nvPr/>
            </p:nvSpPr>
            <p:spPr bwMode="auto">
              <a:xfrm flipV="1">
                <a:off x="54673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4" name="Line 130">
                <a:extLst>
                  <a:ext uri="{FF2B5EF4-FFF2-40B4-BE49-F238E27FC236}">
                    <a16:creationId xmlns:a16="http://schemas.microsoft.com/office/drawing/2014/main" id="{6CE6FBAF-D6D2-313A-4419-2F13A055968E}"/>
                  </a:ext>
                </a:extLst>
              </p:cNvPr>
              <p:cNvSpPr>
                <a:spLocks noChangeShapeType="1"/>
              </p:cNvSpPr>
              <p:nvPr/>
            </p:nvSpPr>
            <p:spPr bwMode="auto">
              <a:xfrm flipV="1">
                <a:off x="55086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5" name="Line 131">
                <a:extLst>
                  <a:ext uri="{FF2B5EF4-FFF2-40B4-BE49-F238E27FC236}">
                    <a16:creationId xmlns:a16="http://schemas.microsoft.com/office/drawing/2014/main" id="{3B2D60DF-16AA-2590-CB84-5931745DEF01}"/>
                  </a:ext>
                </a:extLst>
              </p:cNvPr>
              <p:cNvSpPr>
                <a:spLocks noChangeShapeType="1"/>
              </p:cNvSpPr>
              <p:nvPr/>
            </p:nvSpPr>
            <p:spPr bwMode="auto">
              <a:xfrm flipV="1">
                <a:off x="55499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6" name="Line 132">
                <a:extLst>
                  <a:ext uri="{FF2B5EF4-FFF2-40B4-BE49-F238E27FC236}">
                    <a16:creationId xmlns:a16="http://schemas.microsoft.com/office/drawing/2014/main" id="{043316D8-63EF-EAB5-7EFD-9FBC0109AD34}"/>
                  </a:ext>
                </a:extLst>
              </p:cNvPr>
              <p:cNvSpPr>
                <a:spLocks noChangeShapeType="1"/>
              </p:cNvSpPr>
              <p:nvPr/>
            </p:nvSpPr>
            <p:spPr bwMode="auto">
              <a:xfrm flipV="1">
                <a:off x="55911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7" name="Line 133">
                <a:extLst>
                  <a:ext uri="{FF2B5EF4-FFF2-40B4-BE49-F238E27FC236}">
                    <a16:creationId xmlns:a16="http://schemas.microsoft.com/office/drawing/2014/main" id="{F5CF887F-FCAF-ABB9-6C83-9B532D702076}"/>
                  </a:ext>
                </a:extLst>
              </p:cNvPr>
              <p:cNvSpPr>
                <a:spLocks noChangeShapeType="1"/>
              </p:cNvSpPr>
              <p:nvPr/>
            </p:nvSpPr>
            <p:spPr bwMode="auto">
              <a:xfrm flipV="1">
                <a:off x="56324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8" name="Line 134">
                <a:extLst>
                  <a:ext uri="{FF2B5EF4-FFF2-40B4-BE49-F238E27FC236}">
                    <a16:creationId xmlns:a16="http://schemas.microsoft.com/office/drawing/2014/main" id="{F2250A1C-9C1E-F63E-5F7A-4216F2380E9F}"/>
                  </a:ext>
                </a:extLst>
              </p:cNvPr>
              <p:cNvSpPr>
                <a:spLocks noChangeShapeType="1"/>
              </p:cNvSpPr>
              <p:nvPr/>
            </p:nvSpPr>
            <p:spPr bwMode="auto">
              <a:xfrm flipV="1">
                <a:off x="56737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39" name="Line 135">
                <a:extLst>
                  <a:ext uri="{FF2B5EF4-FFF2-40B4-BE49-F238E27FC236}">
                    <a16:creationId xmlns:a16="http://schemas.microsoft.com/office/drawing/2014/main" id="{94D7FB3F-C858-D1AF-D1BC-09FBB6692FE4}"/>
                  </a:ext>
                </a:extLst>
              </p:cNvPr>
              <p:cNvSpPr>
                <a:spLocks noChangeShapeType="1"/>
              </p:cNvSpPr>
              <p:nvPr/>
            </p:nvSpPr>
            <p:spPr bwMode="auto">
              <a:xfrm flipV="1">
                <a:off x="57150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0" name="Line 136">
                <a:extLst>
                  <a:ext uri="{FF2B5EF4-FFF2-40B4-BE49-F238E27FC236}">
                    <a16:creationId xmlns:a16="http://schemas.microsoft.com/office/drawing/2014/main" id="{872262AC-D216-37C4-24A9-41FB12E8FE25}"/>
                  </a:ext>
                </a:extLst>
              </p:cNvPr>
              <p:cNvSpPr>
                <a:spLocks noChangeShapeType="1"/>
              </p:cNvSpPr>
              <p:nvPr/>
            </p:nvSpPr>
            <p:spPr bwMode="auto">
              <a:xfrm flipV="1">
                <a:off x="57562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1" name="Line 137">
                <a:extLst>
                  <a:ext uri="{FF2B5EF4-FFF2-40B4-BE49-F238E27FC236}">
                    <a16:creationId xmlns:a16="http://schemas.microsoft.com/office/drawing/2014/main" id="{B711E24F-C82B-3105-9A82-94331F4C9C16}"/>
                  </a:ext>
                </a:extLst>
              </p:cNvPr>
              <p:cNvSpPr>
                <a:spLocks noChangeShapeType="1"/>
              </p:cNvSpPr>
              <p:nvPr/>
            </p:nvSpPr>
            <p:spPr bwMode="auto">
              <a:xfrm flipV="1">
                <a:off x="58023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2" name="Line 138">
                <a:extLst>
                  <a:ext uri="{FF2B5EF4-FFF2-40B4-BE49-F238E27FC236}">
                    <a16:creationId xmlns:a16="http://schemas.microsoft.com/office/drawing/2014/main" id="{91EFC90A-8D2C-6D3C-FEA8-CF4BCE83724E}"/>
                  </a:ext>
                </a:extLst>
              </p:cNvPr>
              <p:cNvSpPr>
                <a:spLocks noChangeShapeType="1"/>
              </p:cNvSpPr>
              <p:nvPr/>
            </p:nvSpPr>
            <p:spPr bwMode="auto">
              <a:xfrm flipV="1">
                <a:off x="58435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3" name="Line 139">
                <a:extLst>
                  <a:ext uri="{FF2B5EF4-FFF2-40B4-BE49-F238E27FC236}">
                    <a16:creationId xmlns:a16="http://schemas.microsoft.com/office/drawing/2014/main" id="{A8563FBC-A498-A6E5-8380-62E4402C3108}"/>
                  </a:ext>
                </a:extLst>
              </p:cNvPr>
              <p:cNvSpPr>
                <a:spLocks noChangeShapeType="1"/>
              </p:cNvSpPr>
              <p:nvPr/>
            </p:nvSpPr>
            <p:spPr bwMode="auto">
              <a:xfrm flipV="1">
                <a:off x="58848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4" name="Line 140">
                <a:extLst>
                  <a:ext uri="{FF2B5EF4-FFF2-40B4-BE49-F238E27FC236}">
                    <a16:creationId xmlns:a16="http://schemas.microsoft.com/office/drawing/2014/main" id="{C266437A-4297-E6D1-14F6-106823969917}"/>
                  </a:ext>
                </a:extLst>
              </p:cNvPr>
              <p:cNvSpPr>
                <a:spLocks noChangeShapeType="1"/>
              </p:cNvSpPr>
              <p:nvPr/>
            </p:nvSpPr>
            <p:spPr bwMode="auto">
              <a:xfrm flipV="1">
                <a:off x="59261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5" name="Line 141">
                <a:extLst>
                  <a:ext uri="{FF2B5EF4-FFF2-40B4-BE49-F238E27FC236}">
                    <a16:creationId xmlns:a16="http://schemas.microsoft.com/office/drawing/2014/main" id="{85C310E5-809D-3EC3-44E7-2EB2AB6E06F0}"/>
                  </a:ext>
                </a:extLst>
              </p:cNvPr>
              <p:cNvSpPr>
                <a:spLocks noChangeShapeType="1"/>
              </p:cNvSpPr>
              <p:nvPr/>
            </p:nvSpPr>
            <p:spPr bwMode="auto">
              <a:xfrm flipV="1">
                <a:off x="59674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6" name="Line 142">
                <a:extLst>
                  <a:ext uri="{FF2B5EF4-FFF2-40B4-BE49-F238E27FC236}">
                    <a16:creationId xmlns:a16="http://schemas.microsoft.com/office/drawing/2014/main" id="{DFADC61C-ACC1-404D-F8E9-25856CE8CCFE}"/>
                  </a:ext>
                </a:extLst>
              </p:cNvPr>
              <p:cNvSpPr>
                <a:spLocks noChangeShapeType="1"/>
              </p:cNvSpPr>
              <p:nvPr/>
            </p:nvSpPr>
            <p:spPr bwMode="auto">
              <a:xfrm flipV="1">
                <a:off x="60086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7" name="Line 143">
                <a:extLst>
                  <a:ext uri="{FF2B5EF4-FFF2-40B4-BE49-F238E27FC236}">
                    <a16:creationId xmlns:a16="http://schemas.microsoft.com/office/drawing/2014/main" id="{29E987AE-439A-0DC9-7A52-7C59F665B6D2}"/>
                  </a:ext>
                </a:extLst>
              </p:cNvPr>
              <p:cNvSpPr>
                <a:spLocks noChangeShapeType="1"/>
              </p:cNvSpPr>
              <p:nvPr/>
            </p:nvSpPr>
            <p:spPr bwMode="auto">
              <a:xfrm flipV="1">
                <a:off x="60499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8" name="Line 144">
                <a:extLst>
                  <a:ext uri="{FF2B5EF4-FFF2-40B4-BE49-F238E27FC236}">
                    <a16:creationId xmlns:a16="http://schemas.microsoft.com/office/drawing/2014/main" id="{05017D3B-1EC6-F7D9-D64C-71C5B1E409D7}"/>
                  </a:ext>
                </a:extLst>
              </p:cNvPr>
              <p:cNvSpPr>
                <a:spLocks noChangeShapeType="1"/>
              </p:cNvSpPr>
              <p:nvPr/>
            </p:nvSpPr>
            <p:spPr bwMode="auto">
              <a:xfrm flipV="1">
                <a:off x="60912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49" name="Line 145">
                <a:extLst>
                  <a:ext uri="{FF2B5EF4-FFF2-40B4-BE49-F238E27FC236}">
                    <a16:creationId xmlns:a16="http://schemas.microsoft.com/office/drawing/2014/main" id="{9EEF35AD-1BBC-8A93-2AF7-42533771B4B1}"/>
                  </a:ext>
                </a:extLst>
              </p:cNvPr>
              <p:cNvSpPr>
                <a:spLocks noChangeShapeType="1"/>
              </p:cNvSpPr>
              <p:nvPr/>
            </p:nvSpPr>
            <p:spPr bwMode="auto">
              <a:xfrm flipV="1">
                <a:off x="61356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0" name="Line 146">
                <a:extLst>
                  <a:ext uri="{FF2B5EF4-FFF2-40B4-BE49-F238E27FC236}">
                    <a16:creationId xmlns:a16="http://schemas.microsoft.com/office/drawing/2014/main" id="{C6D14BD2-6222-3800-A058-AB593FBFA264}"/>
                  </a:ext>
                </a:extLst>
              </p:cNvPr>
              <p:cNvSpPr>
                <a:spLocks noChangeShapeType="1"/>
              </p:cNvSpPr>
              <p:nvPr/>
            </p:nvSpPr>
            <p:spPr bwMode="auto">
              <a:xfrm flipV="1">
                <a:off x="61785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1" name="Line 147">
                <a:extLst>
                  <a:ext uri="{FF2B5EF4-FFF2-40B4-BE49-F238E27FC236}">
                    <a16:creationId xmlns:a16="http://schemas.microsoft.com/office/drawing/2014/main" id="{54ADBE1E-A9D6-680F-36A2-58CD8E779881}"/>
                  </a:ext>
                </a:extLst>
              </p:cNvPr>
              <p:cNvSpPr>
                <a:spLocks noChangeShapeType="1"/>
              </p:cNvSpPr>
              <p:nvPr/>
            </p:nvSpPr>
            <p:spPr bwMode="auto">
              <a:xfrm flipV="1">
                <a:off x="62198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2" name="Line 148">
                <a:extLst>
                  <a:ext uri="{FF2B5EF4-FFF2-40B4-BE49-F238E27FC236}">
                    <a16:creationId xmlns:a16="http://schemas.microsoft.com/office/drawing/2014/main" id="{6A4AD67D-00D3-42EF-0454-66265A6D55D5}"/>
                  </a:ext>
                </a:extLst>
              </p:cNvPr>
              <p:cNvSpPr>
                <a:spLocks noChangeShapeType="1"/>
              </p:cNvSpPr>
              <p:nvPr/>
            </p:nvSpPr>
            <p:spPr bwMode="auto">
              <a:xfrm flipV="1">
                <a:off x="62611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3" name="Line 149">
                <a:extLst>
                  <a:ext uri="{FF2B5EF4-FFF2-40B4-BE49-F238E27FC236}">
                    <a16:creationId xmlns:a16="http://schemas.microsoft.com/office/drawing/2014/main" id="{129EBD02-A4BF-DA7D-18A5-ECFAABA8E00B}"/>
                  </a:ext>
                </a:extLst>
              </p:cNvPr>
              <p:cNvSpPr>
                <a:spLocks noChangeShapeType="1"/>
              </p:cNvSpPr>
              <p:nvPr/>
            </p:nvSpPr>
            <p:spPr bwMode="auto">
              <a:xfrm flipV="1">
                <a:off x="63023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4" name="Line 150">
                <a:extLst>
                  <a:ext uri="{FF2B5EF4-FFF2-40B4-BE49-F238E27FC236}">
                    <a16:creationId xmlns:a16="http://schemas.microsoft.com/office/drawing/2014/main" id="{748C2C92-DAC8-8C06-9445-70A1C5A770D1}"/>
                  </a:ext>
                </a:extLst>
              </p:cNvPr>
              <p:cNvSpPr>
                <a:spLocks noChangeShapeType="1"/>
              </p:cNvSpPr>
              <p:nvPr/>
            </p:nvSpPr>
            <p:spPr bwMode="auto">
              <a:xfrm flipV="1">
                <a:off x="63436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5" name="Line 151">
                <a:extLst>
                  <a:ext uri="{FF2B5EF4-FFF2-40B4-BE49-F238E27FC236}">
                    <a16:creationId xmlns:a16="http://schemas.microsoft.com/office/drawing/2014/main" id="{01038EC7-854D-60C7-518F-6A422CCE59C2}"/>
                  </a:ext>
                </a:extLst>
              </p:cNvPr>
              <p:cNvSpPr>
                <a:spLocks noChangeShapeType="1"/>
              </p:cNvSpPr>
              <p:nvPr/>
            </p:nvSpPr>
            <p:spPr bwMode="auto">
              <a:xfrm flipV="1">
                <a:off x="63849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6" name="Line 152">
                <a:extLst>
                  <a:ext uri="{FF2B5EF4-FFF2-40B4-BE49-F238E27FC236}">
                    <a16:creationId xmlns:a16="http://schemas.microsoft.com/office/drawing/2014/main" id="{5D922D8E-7650-3228-8495-2B11A59D956F}"/>
                  </a:ext>
                </a:extLst>
              </p:cNvPr>
              <p:cNvSpPr>
                <a:spLocks noChangeShapeType="1"/>
              </p:cNvSpPr>
              <p:nvPr/>
            </p:nvSpPr>
            <p:spPr bwMode="auto">
              <a:xfrm flipV="1">
                <a:off x="64262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7" name="Line 153">
                <a:extLst>
                  <a:ext uri="{FF2B5EF4-FFF2-40B4-BE49-F238E27FC236}">
                    <a16:creationId xmlns:a16="http://schemas.microsoft.com/office/drawing/2014/main" id="{F0F4B288-0631-830C-9DED-8320A5458C01}"/>
                  </a:ext>
                </a:extLst>
              </p:cNvPr>
              <p:cNvSpPr>
                <a:spLocks noChangeShapeType="1"/>
              </p:cNvSpPr>
              <p:nvPr/>
            </p:nvSpPr>
            <p:spPr bwMode="auto">
              <a:xfrm flipV="1">
                <a:off x="64674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8" name="Line 154">
                <a:extLst>
                  <a:ext uri="{FF2B5EF4-FFF2-40B4-BE49-F238E27FC236}">
                    <a16:creationId xmlns:a16="http://schemas.microsoft.com/office/drawing/2014/main" id="{7938C3ED-58BF-FE96-2C60-A7BBCC520BF0}"/>
                  </a:ext>
                </a:extLst>
              </p:cNvPr>
              <p:cNvSpPr>
                <a:spLocks noChangeShapeType="1"/>
              </p:cNvSpPr>
              <p:nvPr/>
            </p:nvSpPr>
            <p:spPr bwMode="auto">
              <a:xfrm flipV="1">
                <a:off x="65119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59" name="Line 155">
                <a:extLst>
                  <a:ext uri="{FF2B5EF4-FFF2-40B4-BE49-F238E27FC236}">
                    <a16:creationId xmlns:a16="http://schemas.microsoft.com/office/drawing/2014/main" id="{5877F43D-804A-4F33-3B86-5FA09AD97777}"/>
                  </a:ext>
                </a:extLst>
              </p:cNvPr>
              <p:cNvSpPr>
                <a:spLocks noChangeShapeType="1"/>
              </p:cNvSpPr>
              <p:nvPr/>
            </p:nvSpPr>
            <p:spPr bwMode="auto">
              <a:xfrm flipV="1">
                <a:off x="65547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0" name="Line 156">
                <a:extLst>
                  <a:ext uri="{FF2B5EF4-FFF2-40B4-BE49-F238E27FC236}">
                    <a16:creationId xmlns:a16="http://schemas.microsoft.com/office/drawing/2014/main" id="{A8EEED92-69FE-36C6-56F6-FD9B57A385C6}"/>
                  </a:ext>
                </a:extLst>
              </p:cNvPr>
              <p:cNvSpPr>
                <a:spLocks noChangeShapeType="1"/>
              </p:cNvSpPr>
              <p:nvPr/>
            </p:nvSpPr>
            <p:spPr bwMode="auto">
              <a:xfrm flipV="1">
                <a:off x="65960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1" name="Line 157">
                <a:extLst>
                  <a:ext uri="{FF2B5EF4-FFF2-40B4-BE49-F238E27FC236}">
                    <a16:creationId xmlns:a16="http://schemas.microsoft.com/office/drawing/2014/main" id="{31AC471E-84FA-F9F5-4152-702FF907B4EE}"/>
                  </a:ext>
                </a:extLst>
              </p:cNvPr>
              <p:cNvSpPr>
                <a:spLocks noChangeShapeType="1"/>
              </p:cNvSpPr>
              <p:nvPr/>
            </p:nvSpPr>
            <p:spPr bwMode="auto">
              <a:xfrm flipV="1">
                <a:off x="66373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2" name="Line 158">
                <a:extLst>
                  <a:ext uri="{FF2B5EF4-FFF2-40B4-BE49-F238E27FC236}">
                    <a16:creationId xmlns:a16="http://schemas.microsoft.com/office/drawing/2014/main" id="{230A552D-3B5D-63A7-A2AF-DBCF35C273C5}"/>
                  </a:ext>
                </a:extLst>
              </p:cNvPr>
              <p:cNvSpPr>
                <a:spLocks noChangeShapeType="1"/>
              </p:cNvSpPr>
              <p:nvPr/>
            </p:nvSpPr>
            <p:spPr bwMode="auto">
              <a:xfrm flipV="1">
                <a:off x="66786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3" name="Line 159">
                <a:extLst>
                  <a:ext uri="{FF2B5EF4-FFF2-40B4-BE49-F238E27FC236}">
                    <a16:creationId xmlns:a16="http://schemas.microsoft.com/office/drawing/2014/main" id="{28F933BC-19A3-7C37-CE40-8895E56D84B5}"/>
                  </a:ext>
                </a:extLst>
              </p:cNvPr>
              <p:cNvSpPr>
                <a:spLocks noChangeShapeType="1"/>
              </p:cNvSpPr>
              <p:nvPr/>
            </p:nvSpPr>
            <p:spPr bwMode="auto">
              <a:xfrm flipV="1">
                <a:off x="67198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4" name="Line 160">
                <a:extLst>
                  <a:ext uri="{FF2B5EF4-FFF2-40B4-BE49-F238E27FC236}">
                    <a16:creationId xmlns:a16="http://schemas.microsoft.com/office/drawing/2014/main" id="{F7DC67EE-316C-9B86-5A86-3C6B7A22D1DF}"/>
                  </a:ext>
                </a:extLst>
              </p:cNvPr>
              <p:cNvSpPr>
                <a:spLocks noChangeShapeType="1"/>
              </p:cNvSpPr>
              <p:nvPr/>
            </p:nvSpPr>
            <p:spPr bwMode="auto">
              <a:xfrm flipV="1">
                <a:off x="67611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5" name="Line 161">
                <a:extLst>
                  <a:ext uri="{FF2B5EF4-FFF2-40B4-BE49-F238E27FC236}">
                    <a16:creationId xmlns:a16="http://schemas.microsoft.com/office/drawing/2014/main" id="{81AD47A2-2F26-D02A-AA24-E15E41CB3953}"/>
                  </a:ext>
                </a:extLst>
              </p:cNvPr>
              <p:cNvSpPr>
                <a:spLocks noChangeShapeType="1"/>
              </p:cNvSpPr>
              <p:nvPr/>
            </p:nvSpPr>
            <p:spPr bwMode="auto">
              <a:xfrm flipV="1">
                <a:off x="68024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6" name="Line 162">
                <a:extLst>
                  <a:ext uri="{FF2B5EF4-FFF2-40B4-BE49-F238E27FC236}">
                    <a16:creationId xmlns:a16="http://schemas.microsoft.com/office/drawing/2014/main" id="{993C4647-5F80-232E-3697-86E40B78973C}"/>
                  </a:ext>
                </a:extLst>
              </p:cNvPr>
              <p:cNvSpPr>
                <a:spLocks noChangeShapeType="1"/>
              </p:cNvSpPr>
              <p:nvPr/>
            </p:nvSpPr>
            <p:spPr bwMode="auto">
              <a:xfrm flipV="1">
                <a:off x="68468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7" name="Line 163">
                <a:extLst>
                  <a:ext uri="{FF2B5EF4-FFF2-40B4-BE49-F238E27FC236}">
                    <a16:creationId xmlns:a16="http://schemas.microsoft.com/office/drawing/2014/main" id="{E592D81C-9AF3-3CAD-7E40-8F078D4F9A2C}"/>
                  </a:ext>
                </a:extLst>
              </p:cNvPr>
              <p:cNvSpPr>
                <a:spLocks noChangeShapeType="1"/>
              </p:cNvSpPr>
              <p:nvPr/>
            </p:nvSpPr>
            <p:spPr bwMode="auto">
              <a:xfrm flipV="1">
                <a:off x="68881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8" name="Line 164">
                <a:extLst>
                  <a:ext uri="{FF2B5EF4-FFF2-40B4-BE49-F238E27FC236}">
                    <a16:creationId xmlns:a16="http://schemas.microsoft.com/office/drawing/2014/main" id="{810C5813-0A3C-95C4-6F64-DCDD9DC9EB36}"/>
                  </a:ext>
                </a:extLst>
              </p:cNvPr>
              <p:cNvSpPr>
                <a:spLocks noChangeShapeType="1"/>
              </p:cNvSpPr>
              <p:nvPr/>
            </p:nvSpPr>
            <p:spPr bwMode="auto">
              <a:xfrm flipV="1">
                <a:off x="69310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69" name="Line 165">
                <a:extLst>
                  <a:ext uri="{FF2B5EF4-FFF2-40B4-BE49-F238E27FC236}">
                    <a16:creationId xmlns:a16="http://schemas.microsoft.com/office/drawing/2014/main" id="{E1C8A997-E42C-B080-9AAC-07F17D927CE1}"/>
                  </a:ext>
                </a:extLst>
              </p:cNvPr>
              <p:cNvSpPr>
                <a:spLocks noChangeShapeType="1"/>
              </p:cNvSpPr>
              <p:nvPr/>
            </p:nvSpPr>
            <p:spPr bwMode="auto">
              <a:xfrm flipV="1">
                <a:off x="69723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0" name="Line 166">
                <a:extLst>
                  <a:ext uri="{FF2B5EF4-FFF2-40B4-BE49-F238E27FC236}">
                    <a16:creationId xmlns:a16="http://schemas.microsoft.com/office/drawing/2014/main" id="{20DCC1CE-AC62-2B02-59B4-505622A0AF7F}"/>
                  </a:ext>
                </a:extLst>
              </p:cNvPr>
              <p:cNvSpPr>
                <a:spLocks noChangeShapeType="1"/>
              </p:cNvSpPr>
              <p:nvPr/>
            </p:nvSpPr>
            <p:spPr bwMode="auto">
              <a:xfrm flipV="1">
                <a:off x="70135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1" name="Line 167">
                <a:extLst>
                  <a:ext uri="{FF2B5EF4-FFF2-40B4-BE49-F238E27FC236}">
                    <a16:creationId xmlns:a16="http://schemas.microsoft.com/office/drawing/2014/main" id="{D8ED22B9-420D-D987-470D-C2B6BAAB91EC}"/>
                  </a:ext>
                </a:extLst>
              </p:cNvPr>
              <p:cNvSpPr>
                <a:spLocks noChangeShapeType="1"/>
              </p:cNvSpPr>
              <p:nvPr/>
            </p:nvSpPr>
            <p:spPr bwMode="auto">
              <a:xfrm flipV="1">
                <a:off x="70548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2" name="Line 168">
                <a:extLst>
                  <a:ext uri="{FF2B5EF4-FFF2-40B4-BE49-F238E27FC236}">
                    <a16:creationId xmlns:a16="http://schemas.microsoft.com/office/drawing/2014/main" id="{03AE4611-CD3E-B0A6-A198-65B23B1B93CB}"/>
                  </a:ext>
                </a:extLst>
              </p:cNvPr>
              <p:cNvSpPr>
                <a:spLocks noChangeShapeType="1"/>
              </p:cNvSpPr>
              <p:nvPr/>
            </p:nvSpPr>
            <p:spPr bwMode="auto">
              <a:xfrm flipV="1">
                <a:off x="70961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3" name="Line 169">
                <a:extLst>
                  <a:ext uri="{FF2B5EF4-FFF2-40B4-BE49-F238E27FC236}">
                    <a16:creationId xmlns:a16="http://schemas.microsoft.com/office/drawing/2014/main" id="{7F4DF898-CD50-DD7C-9CF2-5581163C7F5D}"/>
                  </a:ext>
                </a:extLst>
              </p:cNvPr>
              <p:cNvSpPr>
                <a:spLocks noChangeShapeType="1"/>
              </p:cNvSpPr>
              <p:nvPr/>
            </p:nvSpPr>
            <p:spPr bwMode="auto">
              <a:xfrm flipV="1">
                <a:off x="71374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4" name="Line 170">
                <a:extLst>
                  <a:ext uri="{FF2B5EF4-FFF2-40B4-BE49-F238E27FC236}">
                    <a16:creationId xmlns:a16="http://schemas.microsoft.com/office/drawing/2014/main" id="{FF58977E-4263-4E96-91E4-B8BAA24F850E}"/>
                  </a:ext>
                </a:extLst>
              </p:cNvPr>
              <p:cNvSpPr>
                <a:spLocks noChangeShapeType="1"/>
              </p:cNvSpPr>
              <p:nvPr/>
            </p:nvSpPr>
            <p:spPr bwMode="auto">
              <a:xfrm flipV="1">
                <a:off x="71786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5" name="Line 171">
                <a:extLst>
                  <a:ext uri="{FF2B5EF4-FFF2-40B4-BE49-F238E27FC236}">
                    <a16:creationId xmlns:a16="http://schemas.microsoft.com/office/drawing/2014/main" id="{11404DF9-672B-86C8-F422-03F7691AC945}"/>
                  </a:ext>
                </a:extLst>
              </p:cNvPr>
              <p:cNvSpPr>
                <a:spLocks noChangeShapeType="1"/>
              </p:cNvSpPr>
              <p:nvPr/>
            </p:nvSpPr>
            <p:spPr bwMode="auto">
              <a:xfrm flipV="1">
                <a:off x="72231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6" name="Line 172">
                <a:extLst>
                  <a:ext uri="{FF2B5EF4-FFF2-40B4-BE49-F238E27FC236}">
                    <a16:creationId xmlns:a16="http://schemas.microsoft.com/office/drawing/2014/main" id="{FB4AACA8-E8B4-B467-BFE0-C7317EF16B89}"/>
                  </a:ext>
                </a:extLst>
              </p:cNvPr>
              <p:cNvSpPr>
                <a:spLocks noChangeShapeType="1"/>
              </p:cNvSpPr>
              <p:nvPr/>
            </p:nvSpPr>
            <p:spPr bwMode="auto">
              <a:xfrm flipV="1">
                <a:off x="72644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7" name="Line 173">
                <a:extLst>
                  <a:ext uri="{FF2B5EF4-FFF2-40B4-BE49-F238E27FC236}">
                    <a16:creationId xmlns:a16="http://schemas.microsoft.com/office/drawing/2014/main" id="{1C67810C-1F5F-EBD7-B93E-3119B4F6A45E}"/>
                  </a:ext>
                </a:extLst>
              </p:cNvPr>
              <p:cNvSpPr>
                <a:spLocks noChangeShapeType="1"/>
              </p:cNvSpPr>
              <p:nvPr/>
            </p:nvSpPr>
            <p:spPr bwMode="auto">
              <a:xfrm flipV="1">
                <a:off x="73072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8" name="Line 174">
                <a:extLst>
                  <a:ext uri="{FF2B5EF4-FFF2-40B4-BE49-F238E27FC236}">
                    <a16:creationId xmlns:a16="http://schemas.microsoft.com/office/drawing/2014/main" id="{283696C9-50F8-EE35-D9EF-7ED8E7BE984A}"/>
                  </a:ext>
                </a:extLst>
              </p:cNvPr>
              <p:cNvSpPr>
                <a:spLocks noChangeShapeType="1"/>
              </p:cNvSpPr>
              <p:nvPr/>
            </p:nvSpPr>
            <p:spPr bwMode="auto">
              <a:xfrm flipV="1">
                <a:off x="73485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79" name="Line 175">
                <a:extLst>
                  <a:ext uri="{FF2B5EF4-FFF2-40B4-BE49-F238E27FC236}">
                    <a16:creationId xmlns:a16="http://schemas.microsoft.com/office/drawing/2014/main" id="{D419C38C-3066-A661-C52C-C54D44100880}"/>
                  </a:ext>
                </a:extLst>
              </p:cNvPr>
              <p:cNvSpPr>
                <a:spLocks noChangeShapeType="1"/>
              </p:cNvSpPr>
              <p:nvPr/>
            </p:nvSpPr>
            <p:spPr bwMode="auto">
              <a:xfrm flipV="1">
                <a:off x="73898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0" name="Line 176">
                <a:extLst>
                  <a:ext uri="{FF2B5EF4-FFF2-40B4-BE49-F238E27FC236}">
                    <a16:creationId xmlns:a16="http://schemas.microsoft.com/office/drawing/2014/main" id="{46786215-5CFD-09DB-2507-85E8441FFD18}"/>
                  </a:ext>
                </a:extLst>
              </p:cNvPr>
              <p:cNvSpPr>
                <a:spLocks noChangeShapeType="1"/>
              </p:cNvSpPr>
              <p:nvPr/>
            </p:nvSpPr>
            <p:spPr bwMode="auto">
              <a:xfrm flipV="1">
                <a:off x="74310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1" name="Line 177">
                <a:extLst>
                  <a:ext uri="{FF2B5EF4-FFF2-40B4-BE49-F238E27FC236}">
                    <a16:creationId xmlns:a16="http://schemas.microsoft.com/office/drawing/2014/main" id="{5DA87E34-91AD-7BDF-3140-7A69FEC4DC1F}"/>
                  </a:ext>
                </a:extLst>
              </p:cNvPr>
              <p:cNvSpPr>
                <a:spLocks noChangeShapeType="1"/>
              </p:cNvSpPr>
              <p:nvPr/>
            </p:nvSpPr>
            <p:spPr bwMode="auto">
              <a:xfrm flipV="1">
                <a:off x="74723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2" name="Line 178">
                <a:extLst>
                  <a:ext uri="{FF2B5EF4-FFF2-40B4-BE49-F238E27FC236}">
                    <a16:creationId xmlns:a16="http://schemas.microsoft.com/office/drawing/2014/main" id="{810198BE-15DC-F57D-8F6E-BB8A389FB4F9}"/>
                  </a:ext>
                </a:extLst>
              </p:cNvPr>
              <p:cNvSpPr>
                <a:spLocks noChangeShapeType="1"/>
              </p:cNvSpPr>
              <p:nvPr/>
            </p:nvSpPr>
            <p:spPr bwMode="auto">
              <a:xfrm flipV="1">
                <a:off x="75136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3" name="Line 179">
                <a:extLst>
                  <a:ext uri="{FF2B5EF4-FFF2-40B4-BE49-F238E27FC236}">
                    <a16:creationId xmlns:a16="http://schemas.microsoft.com/office/drawing/2014/main" id="{412753BC-0B3F-F3CA-0C04-9D1EFD28BE27}"/>
                  </a:ext>
                </a:extLst>
              </p:cNvPr>
              <p:cNvSpPr>
                <a:spLocks noChangeShapeType="1"/>
              </p:cNvSpPr>
              <p:nvPr/>
            </p:nvSpPr>
            <p:spPr bwMode="auto">
              <a:xfrm flipV="1">
                <a:off x="75580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4" name="Line 180">
                <a:extLst>
                  <a:ext uri="{FF2B5EF4-FFF2-40B4-BE49-F238E27FC236}">
                    <a16:creationId xmlns:a16="http://schemas.microsoft.com/office/drawing/2014/main" id="{40AC604D-8D2E-C682-48A6-B94FAD25D0BB}"/>
                  </a:ext>
                </a:extLst>
              </p:cNvPr>
              <p:cNvSpPr>
                <a:spLocks noChangeShapeType="1"/>
              </p:cNvSpPr>
              <p:nvPr/>
            </p:nvSpPr>
            <p:spPr bwMode="auto">
              <a:xfrm flipV="1">
                <a:off x="75993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5" name="Line 181">
                <a:extLst>
                  <a:ext uri="{FF2B5EF4-FFF2-40B4-BE49-F238E27FC236}">
                    <a16:creationId xmlns:a16="http://schemas.microsoft.com/office/drawing/2014/main" id="{CBD87B85-B7E2-0AD8-E197-E247F989B3BE}"/>
                  </a:ext>
                </a:extLst>
              </p:cNvPr>
              <p:cNvSpPr>
                <a:spLocks noChangeShapeType="1"/>
              </p:cNvSpPr>
              <p:nvPr/>
            </p:nvSpPr>
            <p:spPr bwMode="auto">
              <a:xfrm flipV="1">
                <a:off x="76406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6" name="Line 182">
                <a:extLst>
                  <a:ext uri="{FF2B5EF4-FFF2-40B4-BE49-F238E27FC236}">
                    <a16:creationId xmlns:a16="http://schemas.microsoft.com/office/drawing/2014/main" id="{9EF9C887-F1FF-88E3-C2BC-744F82B3CF3E}"/>
                  </a:ext>
                </a:extLst>
              </p:cNvPr>
              <p:cNvSpPr>
                <a:spLocks noChangeShapeType="1"/>
              </p:cNvSpPr>
              <p:nvPr/>
            </p:nvSpPr>
            <p:spPr bwMode="auto">
              <a:xfrm flipV="1">
                <a:off x="76819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7" name="Line 183">
                <a:extLst>
                  <a:ext uri="{FF2B5EF4-FFF2-40B4-BE49-F238E27FC236}">
                    <a16:creationId xmlns:a16="http://schemas.microsoft.com/office/drawing/2014/main" id="{8F0AA8B8-A34B-85AD-3D55-59A3F3AB0292}"/>
                  </a:ext>
                </a:extLst>
              </p:cNvPr>
              <p:cNvSpPr>
                <a:spLocks noChangeShapeType="1"/>
              </p:cNvSpPr>
              <p:nvPr/>
            </p:nvSpPr>
            <p:spPr bwMode="auto">
              <a:xfrm flipV="1">
                <a:off x="77247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8" name="Line 184">
                <a:extLst>
                  <a:ext uri="{FF2B5EF4-FFF2-40B4-BE49-F238E27FC236}">
                    <a16:creationId xmlns:a16="http://schemas.microsoft.com/office/drawing/2014/main" id="{5718CE73-B709-29BB-6F82-598D1994AC9E}"/>
                  </a:ext>
                </a:extLst>
              </p:cNvPr>
              <p:cNvSpPr>
                <a:spLocks noChangeShapeType="1"/>
              </p:cNvSpPr>
              <p:nvPr/>
            </p:nvSpPr>
            <p:spPr bwMode="auto">
              <a:xfrm flipV="1">
                <a:off x="77660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89" name="Line 185">
                <a:extLst>
                  <a:ext uri="{FF2B5EF4-FFF2-40B4-BE49-F238E27FC236}">
                    <a16:creationId xmlns:a16="http://schemas.microsoft.com/office/drawing/2014/main" id="{2658203C-89E1-551D-5E9A-21B52937D4CC}"/>
                  </a:ext>
                </a:extLst>
              </p:cNvPr>
              <p:cNvSpPr>
                <a:spLocks noChangeShapeType="1"/>
              </p:cNvSpPr>
              <p:nvPr/>
            </p:nvSpPr>
            <p:spPr bwMode="auto">
              <a:xfrm flipV="1">
                <a:off x="78073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0" name="Line 186">
                <a:extLst>
                  <a:ext uri="{FF2B5EF4-FFF2-40B4-BE49-F238E27FC236}">
                    <a16:creationId xmlns:a16="http://schemas.microsoft.com/office/drawing/2014/main" id="{EAFB609D-EF86-0A62-5919-691DE3B57DBC}"/>
                  </a:ext>
                </a:extLst>
              </p:cNvPr>
              <p:cNvSpPr>
                <a:spLocks noChangeShapeType="1"/>
              </p:cNvSpPr>
              <p:nvPr/>
            </p:nvSpPr>
            <p:spPr bwMode="auto">
              <a:xfrm flipV="1">
                <a:off x="7848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1" name="Line 187">
                <a:extLst>
                  <a:ext uri="{FF2B5EF4-FFF2-40B4-BE49-F238E27FC236}">
                    <a16:creationId xmlns:a16="http://schemas.microsoft.com/office/drawing/2014/main" id="{6DEC4A62-3F06-FB8C-A69B-4D4A21994230}"/>
                  </a:ext>
                </a:extLst>
              </p:cNvPr>
              <p:cNvSpPr>
                <a:spLocks noChangeShapeType="1"/>
              </p:cNvSpPr>
              <p:nvPr/>
            </p:nvSpPr>
            <p:spPr bwMode="auto">
              <a:xfrm flipV="1">
                <a:off x="7889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2" name="Line 188">
                <a:extLst>
                  <a:ext uri="{FF2B5EF4-FFF2-40B4-BE49-F238E27FC236}">
                    <a16:creationId xmlns:a16="http://schemas.microsoft.com/office/drawing/2014/main" id="{8F5EE71B-1D40-443E-6E32-03E89F4C2444}"/>
                  </a:ext>
                </a:extLst>
              </p:cNvPr>
              <p:cNvSpPr>
                <a:spLocks noChangeShapeType="1"/>
              </p:cNvSpPr>
              <p:nvPr/>
            </p:nvSpPr>
            <p:spPr bwMode="auto">
              <a:xfrm flipV="1">
                <a:off x="793432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3" name="Line 189">
                <a:extLst>
                  <a:ext uri="{FF2B5EF4-FFF2-40B4-BE49-F238E27FC236}">
                    <a16:creationId xmlns:a16="http://schemas.microsoft.com/office/drawing/2014/main" id="{C5DE1C82-1054-5FBE-44D3-D18A3AC56FEC}"/>
                  </a:ext>
                </a:extLst>
              </p:cNvPr>
              <p:cNvSpPr>
                <a:spLocks noChangeShapeType="1"/>
              </p:cNvSpPr>
              <p:nvPr/>
            </p:nvSpPr>
            <p:spPr bwMode="auto">
              <a:xfrm flipV="1">
                <a:off x="797560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4" name="Line 190">
                <a:extLst>
                  <a:ext uri="{FF2B5EF4-FFF2-40B4-BE49-F238E27FC236}">
                    <a16:creationId xmlns:a16="http://schemas.microsoft.com/office/drawing/2014/main" id="{D48040BA-DC7F-BE16-6162-4E9D4C64C85F}"/>
                  </a:ext>
                </a:extLst>
              </p:cNvPr>
              <p:cNvSpPr>
                <a:spLocks noChangeShapeType="1"/>
              </p:cNvSpPr>
              <p:nvPr/>
            </p:nvSpPr>
            <p:spPr bwMode="auto">
              <a:xfrm flipV="1">
                <a:off x="8016875"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5" name="Line 191">
                <a:extLst>
                  <a:ext uri="{FF2B5EF4-FFF2-40B4-BE49-F238E27FC236}">
                    <a16:creationId xmlns:a16="http://schemas.microsoft.com/office/drawing/2014/main" id="{24A84D38-98FE-39E8-B6CE-358522B5C6A4}"/>
                  </a:ext>
                </a:extLst>
              </p:cNvPr>
              <p:cNvSpPr>
                <a:spLocks noChangeShapeType="1"/>
              </p:cNvSpPr>
              <p:nvPr/>
            </p:nvSpPr>
            <p:spPr bwMode="auto">
              <a:xfrm flipV="1">
                <a:off x="8058150"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6" name="Line 192">
                <a:extLst>
                  <a:ext uri="{FF2B5EF4-FFF2-40B4-BE49-F238E27FC236}">
                    <a16:creationId xmlns:a16="http://schemas.microsoft.com/office/drawing/2014/main" id="{33B488AB-8870-B517-1C47-48448C30C698}"/>
                  </a:ext>
                </a:extLst>
              </p:cNvPr>
              <p:cNvSpPr>
                <a:spLocks noChangeShapeType="1"/>
              </p:cNvSpPr>
              <p:nvPr/>
            </p:nvSpPr>
            <p:spPr bwMode="auto">
              <a:xfrm flipV="1">
                <a:off x="81010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7" name="Line 193">
                <a:extLst>
                  <a:ext uri="{FF2B5EF4-FFF2-40B4-BE49-F238E27FC236}">
                    <a16:creationId xmlns:a16="http://schemas.microsoft.com/office/drawing/2014/main" id="{4BB52C3E-7DD3-0D60-041D-E0EC5F9EC754}"/>
                  </a:ext>
                </a:extLst>
              </p:cNvPr>
              <p:cNvSpPr>
                <a:spLocks noChangeShapeType="1"/>
              </p:cNvSpPr>
              <p:nvPr/>
            </p:nvSpPr>
            <p:spPr bwMode="auto">
              <a:xfrm flipV="1">
                <a:off x="81422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8" name="Line 194">
                <a:extLst>
                  <a:ext uri="{FF2B5EF4-FFF2-40B4-BE49-F238E27FC236}">
                    <a16:creationId xmlns:a16="http://schemas.microsoft.com/office/drawing/2014/main" id="{EC1DBB6A-B488-1093-A181-815954BBB692}"/>
                  </a:ext>
                </a:extLst>
              </p:cNvPr>
              <p:cNvSpPr>
                <a:spLocks noChangeShapeType="1"/>
              </p:cNvSpPr>
              <p:nvPr/>
            </p:nvSpPr>
            <p:spPr bwMode="auto">
              <a:xfrm flipV="1">
                <a:off x="8183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499" name="Line 195">
                <a:extLst>
                  <a:ext uri="{FF2B5EF4-FFF2-40B4-BE49-F238E27FC236}">
                    <a16:creationId xmlns:a16="http://schemas.microsoft.com/office/drawing/2014/main" id="{F5DAFF45-4BA4-D392-3738-C3CCCA937F5A}"/>
                  </a:ext>
                </a:extLst>
              </p:cNvPr>
              <p:cNvSpPr>
                <a:spLocks noChangeShapeType="1"/>
              </p:cNvSpPr>
              <p:nvPr/>
            </p:nvSpPr>
            <p:spPr bwMode="auto">
              <a:xfrm flipV="1">
                <a:off x="82692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0" name="Line 196">
                <a:extLst>
                  <a:ext uri="{FF2B5EF4-FFF2-40B4-BE49-F238E27FC236}">
                    <a16:creationId xmlns:a16="http://schemas.microsoft.com/office/drawing/2014/main" id="{D61CB932-CD34-AA1D-206C-524D3A617238}"/>
                  </a:ext>
                </a:extLst>
              </p:cNvPr>
              <p:cNvSpPr>
                <a:spLocks noChangeShapeType="1"/>
              </p:cNvSpPr>
              <p:nvPr/>
            </p:nvSpPr>
            <p:spPr bwMode="auto">
              <a:xfrm flipV="1">
                <a:off x="839311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1" name="Line 197">
                <a:extLst>
                  <a:ext uri="{FF2B5EF4-FFF2-40B4-BE49-F238E27FC236}">
                    <a16:creationId xmlns:a16="http://schemas.microsoft.com/office/drawing/2014/main" id="{F6E80E76-22CF-6363-9933-1DFBFD30B16D}"/>
                  </a:ext>
                </a:extLst>
              </p:cNvPr>
              <p:cNvSpPr>
                <a:spLocks noChangeShapeType="1"/>
              </p:cNvSpPr>
              <p:nvPr/>
            </p:nvSpPr>
            <p:spPr bwMode="auto">
              <a:xfrm flipV="1">
                <a:off x="8351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2" name="Line 198">
                <a:extLst>
                  <a:ext uri="{FF2B5EF4-FFF2-40B4-BE49-F238E27FC236}">
                    <a16:creationId xmlns:a16="http://schemas.microsoft.com/office/drawing/2014/main" id="{DC004023-F95C-A10D-8575-1339B0438AE4}"/>
                  </a:ext>
                </a:extLst>
              </p:cNvPr>
              <p:cNvSpPr>
                <a:spLocks noChangeShapeType="1"/>
              </p:cNvSpPr>
              <p:nvPr/>
            </p:nvSpPr>
            <p:spPr bwMode="auto">
              <a:xfrm flipV="1">
                <a:off x="8310563"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3" name="Line 199">
                <a:extLst>
                  <a:ext uri="{FF2B5EF4-FFF2-40B4-BE49-F238E27FC236}">
                    <a16:creationId xmlns:a16="http://schemas.microsoft.com/office/drawing/2014/main" id="{AD9B8F2B-E436-F94D-32ED-D3762D39A71C}"/>
                  </a:ext>
                </a:extLst>
              </p:cNvPr>
              <p:cNvSpPr>
                <a:spLocks noChangeShapeType="1"/>
              </p:cNvSpPr>
              <p:nvPr/>
            </p:nvSpPr>
            <p:spPr bwMode="auto">
              <a:xfrm flipV="1">
                <a:off x="843438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0504" name="Line 200">
                <a:extLst>
                  <a:ext uri="{FF2B5EF4-FFF2-40B4-BE49-F238E27FC236}">
                    <a16:creationId xmlns:a16="http://schemas.microsoft.com/office/drawing/2014/main" id="{B148BA81-2387-904D-6CA3-DE91800389B2}"/>
                  </a:ext>
                </a:extLst>
              </p:cNvPr>
              <p:cNvSpPr>
                <a:spLocks noChangeShapeType="1"/>
              </p:cNvSpPr>
              <p:nvPr/>
            </p:nvSpPr>
            <p:spPr bwMode="auto">
              <a:xfrm flipV="1">
                <a:off x="8224838" y="4984750"/>
                <a:ext cx="0" cy="41275"/>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grpSp>
      <p:sp>
        <p:nvSpPr>
          <p:cNvPr id="140300" name="コンテンツ プレースホルダー 2">
            <a:extLst>
              <a:ext uri="{FF2B5EF4-FFF2-40B4-BE49-F238E27FC236}">
                <a16:creationId xmlns:a16="http://schemas.microsoft.com/office/drawing/2014/main" id="{5AB323EB-BCB3-5BA9-9CB8-11F2CCC30110}"/>
              </a:ext>
            </a:extLst>
          </p:cNvPr>
          <p:cNvSpPr txBox="1">
            <a:spLocks/>
          </p:cNvSpPr>
          <p:nvPr/>
        </p:nvSpPr>
        <p:spPr bwMode="auto">
          <a:xfrm>
            <a:off x="3730625" y="2054225"/>
            <a:ext cx="8969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a:solidFill>
                  <a:srgbClr val="000000"/>
                </a:solidFill>
              </a:rPr>
              <a:t>帯状疱疹</a:t>
            </a:r>
            <a:endParaRPr lang="en-US" altLang="ja-JP">
              <a:solidFill>
                <a:srgbClr val="000000"/>
              </a:solidFill>
            </a:endParaRPr>
          </a:p>
        </p:txBody>
      </p:sp>
      <p:sp>
        <p:nvSpPr>
          <p:cNvPr id="140301" name="コンテンツ プレースホルダー 2">
            <a:extLst>
              <a:ext uri="{FF2B5EF4-FFF2-40B4-BE49-F238E27FC236}">
                <a16:creationId xmlns:a16="http://schemas.microsoft.com/office/drawing/2014/main" id="{0CF39D68-54C9-55FB-8404-F12B42B21A37}"/>
              </a:ext>
            </a:extLst>
          </p:cNvPr>
          <p:cNvSpPr txBox="1">
            <a:spLocks/>
          </p:cNvSpPr>
          <p:nvPr/>
        </p:nvSpPr>
        <p:spPr bwMode="auto">
          <a:xfrm>
            <a:off x="5237163" y="2054225"/>
            <a:ext cx="4492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a:solidFill>
                  <a:srgbClr val="000000"/>
                </a:solidFill>
              </a:rPr>
              <a:t>水痘</a:t>
            </a:r>
            <a:endParaRPr lang="en-US" altLang="ja-JP">
              <a:solidFill>
                <a:srgbClr val="000000"/>
              </a:solidFill>
            </a:endParaRPr>
          </a:p>
        </p:txBody>
      </p:sp>
      <p:sp>
        <p:nvSpPr>
          <p:cNvPr id="140302" name="コンテンツ プレースホルダー 2">
            <a:extLst>
              <a:ext uri="{FF2B5EF4-FFF2-40B4-BE49-F238E27FC236}">
                <a16:creationId xmlns:a16="http://schemas.microsoft.com/office/drawing/2014/main" id="{18246541-F861-6A67-B1FD-A17DB4F4FB9F}"/>
              </a:ext>
            </a:extLst>
          </p:cNvPr>
          <p:cNvSpPr txBox="1">
            <a:spLocks/>
          </p:cNvSpPr>
          <p:nvPr/>
        </p:nvSpPr>
        <p:spPr bwMode="auto">
          <a:xfrm>
            <a:off x="765175" y="5645150"/>
            <a:ext cx="7477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sz="1100">
                <a:solidFill>
                  <a:srgbClr val="000000"/>
                </a:solidFill>
              </a:rPr>
              <a:t>対象・方法：</a:t>
            </a:r>
            <a:r>
              <a:rPr lang="en-US" altLang="ja-JP" sz="1100">
                <a:solidFill>
                  <a:srgbClr val="000000"/>
                </a:solidFill>
              </a:rPr>
              <a:t>1997</a:t>
            </a:r>
            <a:r>
              <a:rPr lang="ja-JP" altLang="en-US" sz="1100">
                <a:solidFill>
                  <a:srgbClr val="000000"/>
                </a:solidFill>
              </a:rPr>
              <a:t>年</a:t>
            </a:r>
            <a:r>
              <a:rPr lang="en-US" altLang="ja-JP" sz="1100">
                <a:solidFill>
                  <a:srgbClr val="000000"/>
                </a:solidFill>
              </a:rPr>
              <a:t>~2011</a:t>
            </a:r>
            <a:r>
              <a:rPr lang="ja-JP" altLang="en-US" sz="1100">
                <a:solidFill>
                  <a:srgbClr val="000000"/>
                </a:solidFill>
              </a:rPr>
              <a:t>年にわたり、宮崎県皮膚科医会に属する皮膚科診療所</a:t>
            </a:r>
            <a:r>
              <a:rPr lang="en-US" altLang="ja-JP" sz="1100">
                <a:solidFill>
                  <a:srgbClr val="000000"/>
                </a:solidFill>
              </a:rPr>
              <a:t>39</a:t>
            </a:r>
            <a:r>
              <a:rPr lang="ja-JP" altLang="en-US" sz="1100">
                <a:solidFill>
                  <a:srgbClr val="000000"/>
                </a:solidFill>
              </a:rPr>
              <a:t>施設と総合病院の皮膚科</a:t>
            </a:r>
            <a:r>
              <a:rPr lang="en-US" altLang="ja-JP" sz="1100">
                <a:solidFill>
                  <a:srgbClr val="000000"/>
                </a:solidFill>
              </a:rPr>
              <a:t>7</a:t>
            </a:r>
            <a:r>
              <a:rPr lang="ja-JP" altLang="en-US" sz="1100">
                <a:solidFill>
                  <a:srgbClr val="000000"/>
                </a:solidFill>
              </a:rPr>
              <a:t>施設を受診した</a:t>
            </a:r>
            <a:endParaRPr lang="en-US" altLang="ja-JP" sz="1100">
              <a:solidFill>
                <a:srgbClr val="000000"/>
              </a:solidFill>
            </a:endParaRPr>
          </a:p>
          <a:p>
            <a:pPr>
              <a:buClr>
                <a:srgbClr val="4B828A"/>
              </a:buClr>
              <a:buFont typeface="Wingdings" panose="05000000000000000000" pitchFamily="2" charset="2"/>
              <a:buNone/>
            </a:pPr>
            <a:r>
              <a:rPr lang="ja-JP" altLang="en-US" sz="1100">
                <a:solidFill>
                  <a:srgbClr val="000000"/>
                </a:solidFill>
              </a:rPr>
              <a:t>　　　　　　　　帯状疱疹患者の集計を行った。合計</a:t>
            </a:r>
            <a:r>
              <a:rPr lang="en-US" altLang="ja-JP" sz="1100">
                <a:solidFill>
                  <a:srgbClr val="000000"/>
                </a:solidFill>
              </a:rPr>
              <a:t>75,789</a:t>
            </a:r>
            <a:r>
              <a:rPr lang="ja-JP" altLang="en-US" sz="1100">
                <a:solidFill>
                  <a:srgbClr val="000000"/>
                </a:solidFill>
              </a:rPr>
              <a:t>名の帯状疱疹患者の性別・年齢を調査し、季節性・発症率・水痘との関連</a:t>
            </a:r>
            <a:endParaRPr lang="en-US" altLang="ja-JP" sz="1100">
              <a:solidFill>
                <a:srgbClr val="000000"/>
              </a:solidFill>
            </a:endParaRPr>
          </a:p>
          <a:p>
            <a:pPr>
              <a:buClr>
                <a:srgbClr val="4B828A"/>
              </a:buClr>
              <a:buFont typeface="Wingdings" panose="05000000000000000000" pitchFamily="2" charset="2"/>
              <a:buNone/>
            </a:pPr>
            <a:r>
              <a:rPr lang="en-US" altLang="ja-JP" sz="1100">
                <a:solidFill>
                  <a:srgbClr val="000000"/>
                </a:solidFill>
              </a:rPr>
              <a:t> </a:t>
            </a:r>
            <a:r>
              <a:rPr lang="ja-JP" altLang="en-US" sz="1100">
                <a:solidFill>
                  <a:srgbClr val="000000"/>
                </a:solidFill>
              </a:rPr>
              <a:t>　　　　　　　 性などについて検討した。</a:t>
            </a:r>
            <a:endParaRPr lang="en-US" altLang="ja-JP" sz="1100">
              <a:solidFill>
                <a:srgbClr val="000000"/>
              </a:solidFill>
            </a:endParaRPr>
          </a:p>
        </p:txBody>
      </p:sp>
      <p:sp>
        <p:nvSpPr>
          <p:cNvPr id="140303" name="テキスト ボックス 242">
            <a:extLst>
              <a:ext uri="{FF2B5EF4-FFF2-40B4-BE49-F238E27FC236}">
                <a16:creationId xmlns:a16="http://schemas.microsoft.com/office/drawing/2014/main" id="{DA49F628-44F1-0B65-3B4A-BBFCDEC0948B}"/>
              </a:ext>
            </a:extLst>
          </p:cNvPr>
          <p:cNvSpPr txBox="1">
            <a:spLocks noChangeArrowheads="1"/>
          </p:cNvSpPr>
          <p:nvPr/>
        </p:nvSpPr>
        <p:spPr bwMode="auto">
          <a:xfrm>
            <a:off x="123825" y="2849563"/>
            <a:ext cx="4000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ctr"/>
            <a:r>
              <a:rPr lang="ja-JP" altLang="en-US" sz="1400">
                <a:solidFill>
                  <a:srgbClr val="000000"/>
                </a:solidFill>
                <a:ea typeface="HGP創英角ｺﾞｼｯｸUB" panose="020B0900000000000000" pitchFamily="50" charset="-128"/>
              </a:rPr>
              <a:t>帯状疱疹患者数</a:t>
            </a:r>
          </a:p>
        </p:txBody>
      </p:sp>
      <p:sp>
        <p:nvSpPr>
          <p:cNvPr id="140304" name="コンテンツ プレースホルダー 2">
            <a:extLst>
              <a:ext uri="{FF2B5EF4-FFF2-40B4-BE49-F238E27FC236}">
                <a16:creationId xmlns:a16="http://schemas.microsoft.com/office/drawing/2014/main" id="{FB8508A3-2F05-3A50-D979-0C852874AAF9}"/>
              </a:ext>
            </a:extLst>
          </p:cNvPr>
          <p:cNvSpPr txBox="1">
            <a:spLocks/>
          </p:cNvSpPr>
          <p:nvPr/>
        </p:nvSpPr>
        <p:spPr bwMode="auto">
          <a:xfrm>
            <a:off x="400050" y="1635125"/>
            <a:ext cx="7985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（人</a:t>
            </a:r>
            <a:r>
              <a:rPr lang="en-US" altLang="ja-JP" sz="1400">
                <a:solidFill>
                  <a:srgbClr val="000000"/>
                </a:solidFill>
              </a:rPr>
              <a:t>/</a:t>
            </a:r>
            <a:r>
              <a:rPr lang="ja-JP" altLang="en-US" sz="1400">
                <a:solidFill>
                  <a:srgbClr val="000000"/>
                </a:solidFill>
              </a:rPr>
              <a:t>月）</a:t>
            </a:r>
            <a:endParaRPr lang="en-US" altLang="ja-JP" sz="1400">
              <a:solidFill>
                <a:srgbClr val="000000"/>
              </a:solidFill>
            </a:endParaRPr>
          </a:p>
        </p:txBody>
      </p:sp>
      <p:sp>
        <p:nvSpPr>
          <p:cNvPr id="140305" name="コンテンツ プレースホルダー 2">
            <a:extLst>
              <a:ext uri="{FF2B5EF4-FFF2-40B4-BE49-F238E27FC236}">
                <a16:creationId xmlns:a16="http://schemas.microsoft.com/office/drawing/2014/main" id="{AE51E47B-56A3-1F0F-C91B-E752B68106BA}"/>
              </a:ext>
            </a:extLst>
          </p:cNvPr>
          <p:cNvSpPr txBox="1">
            <a:spLocks/>
          </p:cNvSpPr>
          <p:nvPr/>
        </p:nvSpPr>
        <p:spPr bwMode="auto">
          <a:xfrm>
            <a:off x="7786688" y="1638300"/>
            <a:ext cx="796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（人</a:t>
            </a:r>
            <a:r>
              <a:rPr lang="en-US" altLang="ja-JP" sz="1400">
                <a:solidFill>
                  <a:srgbClr val="000000"/>
                </a:solidFill>
              </a:rPr>
              <a:t>/</a:t>
            </a:r>
            <a:r>
              <a:rPr lang="ja-JP" altLang="en-US" sz="1400">
                <a:solidFill>
                  <a:srgbClr val="000000"/>
                </a:solidFill>
              </a:rPr>
              <a:t>月）</a:t>
            </a:r>
            <a:endParaRPr lang="en-US" altLang="ja-JP" sz="1400">
              <a:solidFill>
                <a:srgbClr val="000000"/>
              </a:solidFill>
            </a:endParaRPr>
          </a:p>
        </p:txBody>
      </p:sp>
      <p:sp>
        <p:nvSpPr>
          <p:cNvPr id="140306" name="テキスト ボックス 245">
            <a:extLst>
              <a:ext uri="{FF2B5EF4-FFF2-40B4-BE49-F238E27FC236}">
                <a16:creationId xmlns:a16="http://schemas.microsoft.com/office/drawing/2014/main" id="{F2BDE455-197B-9E39-0C5B-E1FA10B082ED}"/>
              </a:ext>
            </a:extLst>
          </p:cNvPr>
          <p:cNvSpPr txBox="1">
            <a:spLocks noChangeArrowheads="1"/>
          </p:cNvSpPr>
          <p:nvPr/>
        </p:nvSpPr>
        <p:spPr bwMode="auto">
          <a:xfrm>
            <a:off x="8488363" y="2808288"/>
            <a:ext cx="4000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ctr"/>
            <a:r>
              <a:rPr lang="ja-JP" altLang="en-US" sz="1400">
                <a:solidFill>
                  <a:srgbClr val="000000"/>
                </a:solidFill>
                <a:ea typeface="HGP創英角ｺﾞｼｯｸUB" panose="020B0900000000000000" pitchFamily="50" charset="-128"/>
              </a:rPr>
              <a:t>水痘患者数</a:t>
            </a:r>
          </a:p>
        </p:txBody>
      </p:sp>
      <p:sp>
        <p:nvSpPr>
          <p:cNvPr id="140307" name="テキスト ボックス 246">
            <a:extLst>
              <a:ext uri="{FF2B5EF4-FFF2-40B4-BE49-F238E27FC236}">
                <a16:creationId xmlns:a16="http://schemas.microsoft.com/office/drawing/2014/main" id="{44439EB7-69A2-DF91-B68C-0CEE95E4187E}"/>
              </a:ext>
            </a:extLst>
          </p:cNvPr>
          <p:cNvSpPr txBox="1">
            <a:spLocks noChangeArrowheads="1"/>
          </p:cNvSpPr>
          <p:nvPr/>
        </p:nvSpPr>
        <p:spPr bwMode="auto">
          <a:xfrm>
            <a:off x="5505450" y="6527800"/>
            <a:ext cx="3638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80000" bIns="0" anchor="b">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r"/>
            <a:r>
              <a:rPr lang="ja-JP" altLang="en-US" sz="800">
                <a:solidFill>
                  <a:srgbClr val="000000"/>
                </a:solidFill>
                <a:ea typeface="ＭＳ Ｐゴシック" panose="020B0600070205080204" pitchFamily="50" charset="-128"/>
              </a:rPr>
              <a:t>外山 望</a:t>
            </a:r>
            <a:r>
              <a:rPr lang="en-US" altLang="ja-JP" sz="800">
                <a:solidFill>
                  <a:srgbClr val="000000"/>
                </a:solidFill>
                <a:ea typeface="ＭＳ Ｐゴシック" panose="020B0600070205080204" pitchFamily="50" charset="-128"/>
              </a:rPr>
              <a:t>. </a:t>
            </a:r>
            <a:r>
              <a:rPr lang="ja-JP" altLang="en-US" sz="800">
                <a:solidFill>
                  <a:srgbClr val="000000"/>
                </a:solidFill>
                <a:ea typeface="ＭＳ Ｐゴシック" panose="020B0600070205080204" pitchFamily="50" charset="-128"/>
              </a:rPr>
              <a:t>日本臨床皮膚科医会雑誌</a:t>
            </a:r>
            <a:r>
              <a:rPr lang="en-US" altLang="ja-JP" sz="800">
                <a:solidFill>
                  <a:srgbClr val="000000"/>
                </a:solidFill>
                <a:ea typeface="ＭＳ Ｐゴシック" panose="020B0600070205080204" pitchFamily="50" charset="-128"/>
              </a:rPr>
              <a:t>. 2012; 29(6) : 799-804</a:t>
            </a:r>
          </a:p>
          <a:p>
            <a:pPr algn="r"/>
            <a:r>
              <a:rPr lang="ja-JP" altLang="en-US" sz="800">
                <a:solidFill>
                  <a:srgbClr val="000000"/>
                </a:solidFill>
                <a:ea typeface="ＭＳ Ｐゴシック" panose="020B0600070205080204" pitchFamily="50" charset="-128"/>
              </a:rPr>
              <a:t>（宮崎環境衛生研究所提供）</a:t>
            </a:r>
            <a:endParaRPr lang="en-US" altLang="ja-JP" sz="800">
              <a:solidFill>
                <a:srgbClr val="000000"/>
              </a:solidFill>
              <a:ea typeface="ＭＳ Ｐゴシック" panose="020B0600070205080204" pitchFamily="50" charset="-128"/>
            </a:endParaRPr>
          </a:p>
        </p:txBody>
      </p:sp>
      <p:sp>
        <p:nvSpPr>
          <p:cNvPr id="140308" name="コンテンツ プレースホルダー 2">
            <a:extLst>
              <a:ext uri="{FF2B5EF4-FFF2-40B4-BE49-F238E27FC236}">
                <a16:creationId xmlns:a16="http://schemas.microsoft.com/office/drawing/2014/main" id="{4E6552D5-8947-7581-F2C1-9DB085DE35DD}"/>
              </a:ext>
            </a:extLst>
          </p:cNvPr>
          <p:cNvSpPr txBox="1">
            <a:spLocks/>
          </p:cNvSpPr>
          <p:nvPr/>
        </p:nvSpPr>
        <p:spPr bwMode="auto">
          <a:xfrm>
            <a:off x="174625" y="1193800"/>
            <a:ext cx="8782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buFont typeface="Wingdings" panose="05000000000000000000" pitchFamily="2" charset="2"/>
              <a:buNone/>
            </a:pPr>
            <a:r>
              <a:rPr lang="ja-JP" altLang="en-US" sz="1600" b="1">
                <a:solidFill>
                  <a:srgbClr val="DB4F3C"/>
                </a:solidFill>
              </a:rPr>
              <a:t>●</a:t>
            </a:r>
            <a:r>
              <a:rPr lang="ja-JP" altLang="en-US" sz="1600" b="1">
                <a:solidFill>
                  <a:srgbClr val="000000"/>
                </a:solidFill>
              </a:rPr>
              <a:t>帯状疱疹は水痘ほど年内変化は大きくありませんが、水痘の流行と鏡像関係にあります</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58CAC2-47CB-7128-ADC7-6CAB2C26668A}"/>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C63DD2DF-D753-784B-A8C6-F9B848FB9795}"/>
              </a:ext>
            </a:extLst>
          </p:cNvPr>
          <p:cNvSpPr>
            <a:spLocks noGrp="1"/>
          </p:cNvSpPr>
          <p:nvPr>
            <p:ph idx="1"/>
          </p:nvPr>
        </p:nvSpPr>
        <p:spPr/>
        <p:txBody>
          <a:bodyPr/>
          <a:lstStyle/>
          <a:p>
            <a:endParaRPr kumimoji="1" lang="ja-JP" altLang="en-US"/>
          </a:p>
        </p:txBody>
      </p:sp>
      <p:graphicFrame>
        <p:nvGraphicFramePr>
          <p:cNvPr id="4" name="グラフ 3">
            <a:extLst>
              <a:ext uri="{FF2B5EF4-FFF2-40B4-BE49-F238E27FC236}">
                <a16:creationId xmlns:a16="http://schemas.microsoft.com/office/drawing/2014/main" id="{395A8ABC-DF77-D20D-FEF2-A4A965A3404D}"/>
              </a:ext>
            </a:extLst>
          </p:cNvPr>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947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オブジェクト 6" hidden="1">
            <a:extLst>
              <a:ext uri="{FF2B5EF4-FFF2-40B4-BE49-F238E27FC236}">
                <a16:creationId xmlns:a16="http://schemas.microsoft.com/office/drawing/2014/main" id="{A62439E4-4433-A483-A848-582C68DE9B2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142338" name="オブジェクト 6" hidden="1">
                        <a:extLst>
                          <a:ext uri="{FF2B5EF4-FFF2-40B4-BE49-F238E27FC236}">
                            <a16:creationId xmlns:a16="http://schemas.microsoft.com/office/drawing/2014/main" id="{A62439E4-4433-A483-A848-582C68DE9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2339" name="タイトル 2">
            <a:extLst>
              <a:ext uri="{FF2B5EF4-FFF2-40B4-BE49-F238E27FC236}">
                <a16:creationId xmlns:a16="http://schemas.microsoft.com/office/drawing/2014/main" id="{7389CD30-68BA-7F82-3ADE-C3A174999C6C}"/>
              </a:ext>
            </a:extLst>
          </p:cNvPr>
          <p:cNvSpPr txBox="1">
            <a:spLocks/>
          </p:cNvSpPr>
          <p:nvPr/>
        </p:nvSpPr>
        <p:spPr bwMode="auto">
          <a:xfrm>
            <a:off x="1162836" y="53608"/>
            <a:ext cx="73604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r>
              <a:rPr lang="ja-JP" altLang="en-US" sz="2400" b="1" dirty="0">
                <a:ea typeface="HGP創英角ｺﾞｼｯｸUB" panose="020B0900000000000000" pitchFamily="50" charset="-128"/>
              </a:rPr>
              <a:t>米国での</a:t>
            </a:r>
            <a:r>
              <a:rPr lang="en-US" altLang="ja-JP" sz="2400" b="1" dirty="0">
                <a:ea typeface="HGP創英角ｺﾞｼｯｸUB" panose="020B0900000000000000" pitchFamily="50" charset="-128"/>
              </a:rPr>
              <a:t>65</a:t>
            </a:r>
            <a:r>
              <a:rPr lang="ja-JP" altLang="en-US" sz="2400" b="1" dirty="0">
                <a:ea typeface="HGP創英角ｺﾞｼｯｸUB" panose="020B0900000000000000" pitchFamily="50" charset="-128"/>
              </a:rPr>
              <a:t>歳以上の高齢者における水痘ワクチン定期接種化後の帯状疱疹発症数（海外データ）</a:t>
            </a:r>
            <a:endParaRPr lang="en-US" altLang="ja-JP" sz="2400" b="1" dirty="0">
              <a:ea typeface="HGP創英角ｺﾞｼｯｸUB" panose="020B0900000000000000" pitchFamily="50" charset="-128"/>
            </a:endParaRPr>
          </a:p>
        </p:txBody>
      </p:sp>
      <p:grpSp>
        <p:nvGrpSpPr>
          <p:cNvPr id="142340" name="グループ化 3">
            <a:extLst>
              <a:ext uri="{FF2B5EF4-FFF2-40B4-BE49-F238E27FC236}">
                <a16:creationId xmlns:a16="http://schemas.microsoft.com/office/drawing/2014/main" id="{1C8E66BA-CAD9-936B-2460-DEDD0E6A346F}"/>
              </a:ext>
            </a:extLst>
          </p:cNvPr>
          <p:cNvGrpSpPr>
            <a:grpSpLocks/>
          </p:cNvGrpSpPr>
          <p:nvPr/>
        </p:nvGrpSpPr>
        <p:grpSpPr bwMode="auto">
          <a:xfrm>
            <a:off x="469900" y="1811338"/>
            <a:ext cx="8604250" cy="4927600"/>
            <a:chOff x="732115" y="1547627"/>
            <a:chExt cx="8603883" cy="5107553"/>
          </a:xfrm>
        </p:grpSpPr>
        <p:sp>
          <p:nvSpPr>
            <p:cNvPr id="142342" name="テキスト ボックス 4">
              <a:extLst>
                <a:ext uri="{FF2B5EF4-FFF2-40B4-BE49-F238E27FC236}">
                  <a16:creationId xmlns:a16="http://schemas.microsoft.com/office/drawing/2014/main" id="{5A4F5E87-40A9-024C-D3DF-7124CB04AB24}"/>
                </a:ext>
              </a:extLst>
            </p:cNvPr>
            <p:cNvSpPr txBox="1">
              <a:spLocks noChangeArrowheads="1"/>
            </p:cNvSpPr>
            <p:nvPr/>
          </p:nvSpPr>
          <p:spPr bwMode="auto">
            <a:xfrm>
              <a:off x="6102123" y="6532069"/>
              <a:ext cx="323387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180000" bIns="0" anchor="b">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r"/>
              <a:r>
                <a:rPr lang="en-US" altLang="ja-JP" sz="800">
                  <a:solidFill>
                    <a:srgbClr val="000000"/>
                  </a:solidFill>
                  <a:ea typeface="ＭＳ Ｐゴシック" panose="020B0600070205080204" pitchFamily="50" charset="-128"/>
                </a:rPr>
                <a:t>Hales CM, et al. Ann Intern Med. 2013; 159(11): 739-745</a:t>
              </a:r>
            </a:p>
          </p:txBody>
        </p:sp>
        <p:grpSp>
          <p:nvGrpSpPr>
            <p:cNvPr id="142343" name="グループ化 5">
              <a:extLst>
                <a:ext uri="{FF2B5EF4-FFF2-40B4-BE49-F238E27FC236}">
                  <a16:creationId xmlns:a16="http://schemas.microsoft.com/office/drawing/2014/main" id="{38E7ACE1-BE1C-4D8F-F96E-BBC8ECEEF409}"/>
                </a:ext>
              </a:extLst>
            </p:cNvPr>
            <p:cNvGrpSpPr>
              <a:grpSpLocks/>
            </p:cNvGrpSpPr>
            <p:nvPr/>
          </p:nvGrpSpPr>
          <p:grpSpPr bwMode="auto">
            <a:xfrm>
              <a:off x="1453198" y="2020888"/>
              <a:ext cx="6597650" cy="3470276"/>
              <a:chOff x="1201738" y="2020888"/>
              <a:chExt cx="6597650" cy="3470276"/>
            </a:xfrm>
          </p:grpSpPr>
          <p:sp>
            <p:nvSpPr>
              <p:cNvPr id="142401" name="Freeform 6">
                <a:extLst>
                  <a:ext uri="{FF2B5EF4-FFF2-40B4-BE49-F238E27FC236}">
                    <a16:creationId xmlns:a16="http://schemas.microsoft.com/office/drawing/2014/main" id="{B1DE0719-F766-CD4C-72EA-266F1F4AD787}"/>
                  </a:ext>
                </a:extLst>
              </p:cNvPr>
              <p:cNvSpPr>
                <a:spLocks/>
              </p:cNvSpPr>
              <p:nvPr/>
            </p:nvSpPr>
            <p:spPr bwMode="auto">
              <a:xfrm>
                <a:off x="1258888" y="2020888"/>
                <a:ext cx="6540500" cy="3392488"/>
              </a:xfrm>
              <a:custGeom>
                <a:avLst/>
                <a:gdLst>
                  <a:gd name="T0" fmla="*/ 0 w 4120"/>
                  <a:gd name="T1" fmla="*/ 0 h 2137"/>
                  <a:gd name="T2" fmla="*/ 0 w 4120"/>
                  <a:gd name="T3" fmla="*/ 3392488 h 2137"/>
                  <a:gd name="T4" fmla="*/ 6540500 w 4120"/>
                  <a:gd name="T5" fmla="*/ 3392488 h 2137"/>
                  <a:gd name="T6" fmla="*/ 0 60000 65536"/>
                  <a:gd name="T7" fmla="*/ 0 60000 65536"/>
                  <a:gd name="T8" fmla="*/ 0 60000 65536"/>
                </a:gdLst>
                <a:ahLst/>
                <a:cxnLst>
                  <a:cxn ang="T6">
                    <a:pos x="T0" y="T1"/>
                  </a:cxn>
                  <a:cxn ang="T7">
                    <a:pos x="T2" y="T3"/>
                  </a:cxn>
                  <a:cxn ang="T8">
                    <a:pos x="T4" y="T5"/>
                  </a:cxn>
                </a:cxnLst>
                <a:rect l="0" t="0" r="r" b="b"/>
                <a:pathLst>
                  <a:path w="4120" h="2137">
                    <a:moveTo>
                      <a:pt x="0" y="0"/>
                    </a:moveTo>
                    <a:lnTo>
                      <a:pt x="0" y="2137"/>
                    </a:lnTo>
                    <a:lnTo>
                      <a:pt x="4120" y="2137"/>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402" name="Line 7">
                <a:extLst>
                  <a:ext uri="{FF2B5EF4-FFF2-40B4-BE49-F238E27FC236}">
                    <a16:creationId xmlns:a16="http://schemas.microsoft.com/office/drawing/2014/main" id="{4C90B4AD-2669-E502-ED66-A46701AF4A7F}"/>
                  </a:ext>
                </a:extLst>
              </p:cNvPr>
              <p:cNvSpPr>
                <a:spLocks noChangeShapeType="1"/>
              </p:cNvSpPr>
              <p:nvPr/>
            </p:nvSpPr>
            <p:spPr bwMode="auto">
              <a:xfrm>
                <a:off x="137318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3" name="Line 8">
                <a:extLst>
                  <a:ext uri="{FF2B5EF4-FFF2-40B4-BE49-F238E27FC236}">
                    <a16:creationId xmlns:a16="http://schemas.microsoft.com/office/drawing/2014/main" id="{94A67EA3-78D4-CFE0-22B0-8A9BD4467047}"/>
                  </a:ext>
                </a:extLst>
              </p:cNvPr>
              <p:cNvSpPr>
                <a:spLocks noChangeShapeType="1"/>
              </p:cNvSpPr>
              <p:nvPr/>
            </p:nvSpPr>
            <p:spPr bwMode="auto">
              <a:xfrm>
                <a:off x="170497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4" name="Line 9">
                <a:extLst>
                  <a:ext uri="{FF2B5EF4-FFF2-40B4-BE49-F238E27FC236}">
                    <a16:creationId xmlns:a16="http://schemas.microsoft.com/office/drawing/2014/main" id="{B63A2C00-4546-0E6F-3375-737A9E6DF207}"/>
                  </a:ext>
                </a:extLst>
              </p:cNvPr>
              <p:cNvSpPr>
                <a:spLocks noChangeShapeType="1"/>
              </p:cNvSpPr>
              <p:nvPr/>
            </p:nvSpPr>
            <p:spPr bwMode="auto">
              <a:xfrm>
                <a:off x="203200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5" name="Line 10">
                <a:extLst>
                  <a:ext uri="{FF2B5EF4-FFF2-40B4-BE49-F238E27FC236}">
                    <a16:creationId xmlns:a16="http://schemas.microsoft.com/office/drawing/2014/main" id="{6AEC9BCE-AD31-1E07-550B-8485F38494AB}"/>
                  </a:ext>
                </a:extLst>
              </p:cNvPr>
              <p:cNvSpPr>
                <a:spLocks noChangeShapeType="1"/>
              </p:cNvSpPr>
              <p:nvPr/>
            </p:nvSpPr>
            <p:spPr bwMode="auto">
              <a:xfrm>
                <a:off x="236378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6" name="Line 11">
                <a:extLst>
                  <a:ext uri="{FF2B5EF4-FFF2-40B4-BE49-F238E27FC236}">
                    <a16:creationId xmlns:a16="http://schemas.microsoft.com/office/drawing/2014/main" id="{491BFBDC-82DD-076D-2C28-D50AD1FC18A8}"/>
                  </a:ext>
                </a:extLst>
              </p:cNvPr>
              <p:cNvSpPr>
                <a:spLocks noChangeShapeType="1"/>
              </p:cNvSpPr>
              <p:nvPr/>
            </p:nvSpPr>
            <p:spPr bwMode="auto">
              <a:xfrm>
                <a:off x="269398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7" name="Line 12">
                <a:extLst>
                  <a:ext uri="{FF2B5EF4-FFF2-40B4-BE49-F238E27FC236}">
                    <a16:creationId xmlns:a16="http://schemas.microsoft.com/office/drawing/2014/main" id="{AA893665-6A8B-B7F5-4024-A7768C87C702}"/>
                  </a:ext>
                </a:extLst>
              </p:cNvPr>
              <p:cNvSpPr>
                <a:spLocks noChangeShapeType="1"/>
              </p:cNvSpPr>
              <p:nvPr/>
            </p:nvSpPr>
            <p:spPr bwMode="auto">
              <a:xfrm>
                <a:off x="302577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8" name="Line 13">
                <a:extLst>
                  <a:ext uri="{FF2B5EF4-FFF2-40B4-BE49-F238E27FC236}">
                    <a16:creationId xmlns:a16="http://schemas.microsoft.com/office/drawing/2014/main" id="{FECBB5C8-1730-1DC5-39B6-DB036955816D}"/>
                  </a:ext>
                </a:extLst>
              </p:cNvPr>
              <p:cNvSpPr>
                <a:spLocks noChangeShapeType="1"/>
              </p:cNvSpPr>
              <p:nvPr/>
            </p:nvSpPr>
            <p:spPr bwMode="auto">
              <a:xfrm>
                <a:off x="33575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09" name="Line 14">
                <a:extLst>
                  <a:ext uri="{FF2B5EF4-FFF2-40B4-BE49-F238E27FC236}">
                    <a16:creationId xmlns:a16="http://schemas.microsoft.com/office/drawing/2014/main" id="{5C2974EF-C0F6-FED7-4BEA-1A74545EBB65}"/>
                  </a:ext>
                </a:extLst>
              </p:cNvPr>
              <p:cNvSpPr>
                <a:spLocks noChangeShapeType="1"/>
              </p:cNvSpPr>
              <p:nvPr/>
            </p:nvSpPr>
            <p:spPr bwMode="auto">
              <a:xfrm>
                <a:off x="36877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0" name="Line 15">
                <a:extLst>
                  <a:ext uri="{FF2B5EF4-FFF2-40B4-BE49-F238E27FC236}">
                    <a16:creationId xmlns:a16="http://schemas.microsoft.com/office/drawing/2014/main" id="{B8E5799E-8E35-C484-9898-711CF906833E}"/>
                  </a:ext>
                </a:extLst>
              </p:cNvPr>
              <p:cNvSpPr>
                <a:spLocks noChangeShapeType="1"/>
              </p:cNvSpPr>
              <p:nvPr/>
            </p:nvSpPr>
            <p:spPr bwMode="auto">
              <a:xfrm>
                <a:off x="401637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1" name="Line 16">
                <a:extLst>
                  <a:ext uri="{FF2B5EF4-FFF2-40B4-BE49-F238E27FC236}">
                    <a16:creationId xmlns:a16="http://schemas.microsoft.com/office/drawing/2014/main" id="{CB09D588-3223-2321-98AE-9A02F161154C}"/>
                  </a:ext>
                </a:extLst>
              </p:cNvPr>
              <p:cNvSpPr>
                <a:spLocks noChangeShapeType="1"/>
              </p:cNvSpPr>
              <p:nvPr/>
            </p:nvSpPr>
            <p:spPr bwMode="auto">
              <a:xfrm>
                <a:off x="43481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2" name="Line 17">
                <a:extLst>
                  <a:ext uri="{FF2B5EF4-FFF2-40B4-BE49-F238E27FC236}">
                    <a16:creationId xmlns:a16="http://schemas.microsoft.com/office/drawing/2014/main" id="{73BF995B-016D-BF5C-01E4-C4B5721A54FF}"/>
                  </a:ext>
                </a:extLst>
              </p:cNvPr>
              <p:cNvSpPr>
                <a:spLocks noChangeShapeType="1"/>
              </p:cNvSpPr>
              <p:nvPr/>
            </p:nvSpPr>
            <p:spPr bwMode="auto">
              <a:xfrm>
                <a:off x="467836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3" name="Line 18">
                <a:extLst>
                  <a:ext uri="{FF2B5EF4-FFF2-40B4-BE49-F238E27FC236}">
                    <a16:creationId xmlns:a16="http://schemas.microsoft.com/office/drawing/2014/main" id="{949411B5-B4D1-019D-3F5D-4F05088B7A01}"/>
                  </a:ext>
                </a:extLst>
              </p:cNvPr>
              <p:cNvSpPr>
                <a:spLocks noChangeShapeType="1"/>
              </p:cNvSpPr>
              <p:nvPr/>
            </p:nvSpPr>
            <p:spPr bwMode="auto">
              <a:xfrm>
                <a:off x="501015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4" name="Line 19">
                <a:extLst>
                  <a:ext uri="{FF2B5EF4-FFF2-40B4-BE49-F238E27FC236}">
                    <a16:creationId xmlns:a16="http://schemas.microsoft.com/office/drawing/2014/main" id="{33F3EA69-7AEF-2D64-F979-E1590EE3B092}"/>
                  </a:ext>
                </a:extLst>
              </p:cNvPr>
              <p:cNvSpPr>
                <a:spLocks noChangeShapeType="1"/>
              </p:cNvSpPr>
              <p:nvPr/>
            </p:nvSpPr>
            <p:spPr bwMode="auto">
              <a:xfrm>
                <a:off x="534193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5" name="Line 20">
                <a:extLst>
                  <a:ext uri="{FF2B5EF4-FFF2-40B4-BE49-F238E27FC236}">
                    <a16:creationId xmlns:a16="http://schemas.microsoft.com/office/drawing/2014/main" id="{2C4F5F6B-3647-694F-C83E-A836A9EBCEAB}"/>
                  </a:ext>
                </a:extLst>
              </p:cNvPr>
              <p:cNvSpPr>
                <a:spLocks noChangeShapeType="1"/>
              </p:cNvSpPr>
              <p:nvPr/>
            </p:nvSpPr>
            <p:spPr bwMode="auto">
              <a:xfrm>
                <a:off x="567213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6" name="Line 21">
                <a:extLst>
                  <a:ext uri="{FF2B5EF4-FFF2-40B4-BE49-F238E27FC236}">
                    <a16:creationId xmlns:a16="http://schemas.microsoft.com/office/drawing/2014/main" id="{ADC1AAF8-DCF1-59E7-1730-084EEA07BD0B}"/>
                  </a:ext>
                </a:extLst>
              </p:cNvPr>
              <p:cNvSpPr>
                <a:spLocks noChangeShapeType="1"/>
              </p:cNvSpPr>
              <p:nvPr/>
            </p:nvSpPr>
            <p:spPr bwMode="auto">
              <a:xfrm>
                <a:off x="600075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7" name="Line 22">
                <a:extLst>
                  <a:ext uri="{FF2B5EF4-FFF2-40B4-BE49-F238E27FC236}">
                    <a16:creationId xmlns:a16="http://schemas.microsoft.com/office/drawing/2014/main" id="{90C15F33-EC31-7636-0C04-4EF347E60E15}"/>
                  </a:ext>
                </a:extLst>
              </p:cNvPr>
              <p:cNvSpPr>
                <a:spLocks noChangeShapeType="1"/>
              </p:cNvSpPr>
              <p:nvPr/>
            </p:nvSpPr>
            <p:spPr bwMode="auto">
              <a:xfrm>
                <a:off x="6330951"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8" name="Line 23">
                <a:extLst>
                  <a:ext uri="{FF2B5EF4-FFF2-40B4-BE49-F238E27FC236}">
                    <a16:creationId xmlns:a16="http://schemas.microsoft.com/office/drawing/2014/main" id="{4BC84DDF-AA21-971B-AD25-D4BA68605D3C}"/>
                  </a:ext>
                </a:extLst>
              </p:cNvPr>
              <p:cNvSpPr>
                <a:spLocks noChangeShapeType="1"/>
              </p:cNvSpPr>
              <p:nvPr/>
            </p:nvSpPr>
            <p:spPr bwMode="auto">
              <a:xfrm>
                <a:off x="6662738"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19" name="Line 24">
                <a:extLst>
                  <a:ext uri="{FF2B5EF4-FFF2-40B4-BE49-F238E27FC236}">
                    <a16:creationId xmlns:a16="http://schemas.microsoft.com/office/drawing/2014/main" id="{F4662055-0068-A726-AD16-94EEBF8B9148}"/>
                  </a:ext>
                </a:extLst>
              </p:cNvPr>
              <p:cNvSpPr>
                <a:spLocks noChangeShapeType="1"/>
              </p:cNvSpPr>
              <p:nvPr/>
            </p:nvSpPr>
            <p:spPr bwMode="auto">
              <a:xfrm>
                <a:off x="699452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0" name="Line 25">
                <a:extLst>
                  <a:ext uri="{FF2B5EF4-FFF2-40B4-BE49-F238E27FC236}">
                    <a16:creationId xmlns:a16="http://schemas.microsoft.com/office/drawing/2014/main" id="{3807D291-4104-E3D5-C799-D34DF7BEC6FB}"/>
                  </a:ext>
                </a:extLst>
              </p:cNvPr>
              <p:cNvSpPr>
                <a:spLocks noChangeShapeType="1"/>
              </p:cNvSpPr>
              <p:nvPr/>
            </p:nvSpPr>
            <p:spPr bwMode="auto">
              <a:xfrm>
                <a:off x="7324726"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1" name="Line 26">
                <a:extLst>
                  <a:ext uri="{FF2B5EF4-FFF2-40B4-BE49-F238E27FC236}">
                    <a16:creationId xmlns:a16="http://schemas.microsoft.com/office/drawing/2014/main" id="{2C071987-D448-5044-4D40-45EEDE8344A0}"/>
                  </a:ext>
                </a:extLst>
              </p:cNvPr>
              <p:cNvSpPr>
                <a:spLocks noChangeShapeType="1"/>
              </p:cNvSpPr>
              <p:nvPr/>
            </p:nvSpPr>
            <p:spPr bwMode="auto">
              <a:xfrm>
                <a:off x="7656513" y="5413376"/>
                <a:ext cx="0" cy="77788"/>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2" name="Line 39">
                <a:extLst>
                  <a:ext uri="{FF2B5EF4-FFF2-40B4-BE49-F238E27FC236}">
                    <a16:creationId xmlns:a16="http://schemas.microsoft.com/office/drawing/2014/main" id="{7166F3A6-0098-2459-3943-1A445939FAB9}"/>
                  </a:ext>
                </a:extLst>
              </p:cNvPr>
              <p:cNvSpPr>
                <a:spLocks noChangeShapeType="1"/>
              </p:cNvSpPr>
              <p:nvPr/>
            </p:nvSpPr>
            <p:spPr bwMode="auto">
              <a:xfrm flipH="1">
                <a:off x="1201738" y="541337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3" name="Line 40">
                <a:extLst>
                  <a:ext uri="{FF2B5EF4-FFF2-40B4-BE49-F238E27FC236}">
                    <a16:creationId xmlns:a16="http://schemas.microsoft.com/office/drawing/2014/main" id="{D7045DC8-4963-4AFD-475D-AD416453559B}"/>
                  </a:ext>
                </a:extLst>
              </p:cNvPr>
              <p:cNvSpPr>
                <a:spLocks noChangeShapeType="1"/>
              </p:cNvSpPr>
              <p:nvPr/>
            </p:nvSpPr>
            <p:spPr bwMode="auto">
              <a:xfrm flipH="1">
                <a:off x="1201738" y="503555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4" name="Line 41">
                <a:extLst>
                  <a:ext uri="{FF2B5EF4-FFF2-40B4-BE49-F238E27FC236}">
                    <a16:creationId xmlns:a16="http://schemas.microsoft.com/office/drawing/2014/main" id="{DE558586-EFE6-964E-2598-7DD7CF2B45CC}"/>
                  </a:ext>
                </a:extLst>
              </p:cNvPr>
              <p:cNvSpPr>
                <a:spLocks noChangeShapeType="1"/>
              </p:cNvSpPr>
              <p:nvPr/>
            </p:nvSpPr>
            <p:spPr bwMode="auto">
              <a:xfrm flipH="1">
                <a:off x="1201738" y="465772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5" name="Line 42">
                <a:extLst>
                  <a:ext uri="{FF2B5EF4-FFF2-40B4-BE49-F238E27FC236}">
                    <a16:creationId xmlns:a16="http://schemas.microsoft.com/office/drawing/2014/main" id="{0B25D275-7837-AA0C-4E98-D536B0F6B800}"/>
                  </a:ext>
                </a:extLst>
              </p:cNvPr>
              <p:cNvSpPr>
                <a:spLocks noChangeShapeType="1"/>
              </p:cNvSpPr>
              <p:nvPr/>
            </p:nvSpPr>
            <p:spPr bwMode="auto">
              <a:xfrm flipH="1">
                <a:off x="1201738" y="427990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6" name="Line 43">
                <a:extLst>
                  <a:ext uri="{FF2B5EF4-FFF2-40B4-BE49-F238E27FC236}">
                    <a16:creationId xmlns:a16="http://schemas.microsoft.com/office/drawing/2014/main" id="{068C30F2-F418-1F0B-25EB-4D948B85C43F}"/>
                  </a:ext>
                </a:extLst>
              </p:cNvPr>
              <p:cNvSpPr>
                <a:spLocks noChangeShapeType="1"/>
              </p:cNvSpPr>
              <p:nvPr/>
            </p:nvSpPr>
            <p:spPr bwMode="auto">
              <a:xfrm flipH="1">
                <a:off x="1201738" y="390525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7" name="Line 44">
                <a:extLst>
                  <a:ext uri="{FF2B5EF4-FFF2-40B4-BE49-F238E27FC236}">
                    <a16:creationId xmlns:a16="http://schemas.microsoft.com/office/drawing/2014/main" id="{40895D6B-942D-EA8C-2652-14ADBB09D16D}"/>
                  </a:ext>
                </a:extLst>
              </p:cNvPr>
              <p:cNvSpPr>
                <a:spLocks noChangeShapeType="1"/>
              </p:cNvSpPr>
              <p:nvPr/>
            </p:nvSpPr>
            <p:spPr bwMode="auto">
              <a:xfrm flipH="1">
                <a:off x="1201738" y="352742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8" name="Line 45">
                <a:extLst>
                  <a:ext uri="{FF2B5EF4-FFF2-40B4-BE49-F238E27FC236}">
                    <a16:creationId xmlns:a16="http://schemas.microsoft.com/office/drawing/2014/main" id="{5A98A251-442D-C398-D46A-57A21CC37A0D}"/>
                  </a:ext>
                </a:extLst>
              </p:cNvPr>
              <p:cNvSpPr>
                <a:spLocks noChangeShapeType="1"/>
              </p:cNvSpPr>
              <p:nvPr/>
            </p:nvSpPr>
            <p:spPr bwMode="auto">
              <a:xfrm flipH="1">
                <a:off x="1201738" y="314960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29" name="Line 46">
                <a:extLst>
                  <a:ext uri="{FF2B5EF4-FFF2-40B4-BE49-F238E27FC236}">
                    <a16:creationId xmlns:a16="http://schemas.microsoft.com/office/drawing/2014/main" id="{C524384C-7289-A8A8-15D7-8C2F646FE4E2}"/>
                  </a:ext>
                </a:extLst>
              </p:cNvPr>
              <p:cNvSpPr>
                <a:spLocks noChangeShapeType="1"/>
              </p:cNvSpPr>
              <p:nvPr/>
            </p:nvSpPr>
            <p:spPr bwMode="auto">
              <a:xfrm flipH="1">
                <a:off x="1201738" y="2771776"/>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30" name="Line 47">
                <a:extLst>
                  <a:ext uri="{FF2B5EF4-FFF2-40B4-BE49-F238E27FC236}">
                    <a16:creationId xmlns:a16="http://schemas.microsoft.com/office/drawing/2014/main" id="{892111F3-503D-A683-027A-4C65C7F48A52}"/>
                  </a:ext>
                </a:extLst>
              </p:cNvPr>
              <p:cNvSpPr>
                <a:spLocks noChangeShapeType="1"/>
              </p:cNvSpPr>
              <p:nvPr/>
            </p:nvSpPr>
            <p:spPr bwMode="auto">
              <a:xfrm flipH="1">
                <a:off x="1201738" y="2393951"/>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431" name="Line 48">
                <a:extLst>
                  <a:ext uri="{FF2B5EF4-FFF2-40B4-BE49-F238E27FC236}">
                    <a16:creationId xmlns:a16="http://schemas.microsoft.com/office/drawing/2014/main" id="{1E6C64CA-227C-4434-C26B-074524FADA05}"/>
                  </a:ext>
                </a:extLst>
              </p:cNvPr>
              <p:cNvSpPr>
                <a:spLocks noChangeShapeType="1"/>
              </p:cNvSpPr>
              <p:nvPr/>
            </p:nvSpPr>
            <p:spPr bwMode="auto">
              <a:xfrm flipH="1">
                <a:off x="1201738" y="2020888"/>
                <a:ext cx="57150" cy="0"/>
              </a:xfrm>
              <a:prstGeom prst="line">
                <a:avLst/>
              </a:prstGeom>
              <a:noFill/>
              <a:ln w="1270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142344" name="グループ化 7">
              <a:extLst>
                <a:ext uri="{FF2B5EF4-FFF2-40B4-BE49-F238E27FC236}">
                  <a16:creationId xmlns:a16="http://schemas.microsoft.com/office/drawing/2014/main" id="{B3961CE5-C5D8-C783-D18F-4080A825CAF9}"/>
                </a:ext>
              </a:extLst>
            </p:cNvPr>
            <p:cNvGrpSpPr>
              <a:grpSpLocks/>
            </p:cNvGrpSpPr>
            <p:nvPr/>
          </p:nvGrpSpPr>
          <p:grpSpPr bwMode="auto">
            <a:xfrm>
              <a:off x="1510348" y="2020888"/>
              <a:ext cx="6540500" cy="3014663"/>
              <a:chOff x="1258888" y="2020888"/>
              <a:chExt cx="6540500" cy="3014663"/>
            </a:xfrm>
          </p:grpSpPr>
          <p:sp>
            <p:nvSpPr>
              <p:cNvPr id="56" name="Line 49">
                <a:extLst>
                  <a:ext uri="{FF2B5EF4-FFF2-40B4-BE49-F238E27FC236}">
                    <a16:creationId xmlns:a16="http://schemas.microsoft.com/office/drawing/2014/main" id="{5EE5104B-2680-443C-E689-DC87F0DF98B2}"/>
                  </a:ext>
                </a:extLst>
              </p:cNvPr>
              <p:cNvSpPr>
                <a:spLocks noChangeShapeType="1"/>
              </p:cNvSpPr>
              <p:nvPr/>
            </p:nvSpPr>
            <p:spPr bwMode="auto">
              <a:xfrm flipH="1">
                <a:off x="1258497" y="5036033"/>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57" name="Line 50">
                <a:extLst>
                  <a:ext uri="{FF2B5EF4-FFF2-40B4-BE49-F238E27FC236}">
                    <a16:creationId xmlns:a16="http://schemas.microsoft.com/office/drawing/2014/main" id="{3B667FA5-C96C-8CB4-4D37-44C730C10D9D}"/>
                  </a:ext>
                </a:extLst>
              </p:cNvPr>
              <p:cNvSpPr>
                <a:spLocks noChangeShapeType="1"/>
              </p:cNvSpPr>
              <p:nvPr/>
            </p:nvSpPr>
            <p:spPr bwMode="auto">
              <a:xfrm flipH="1">
                <a:off x="1258497" y="4657574"/>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58" name="Line 51">
                <a:extLst>
                  <a:ext uri="{FF2B5EF4-FFF2-40B4-BE49-F238E27FC236}">
                    <a16:creationId xmlns:a16="http://schemas.microsoft.com/office/drawing/2014/main" id="{25B49BE5-56D4-47B9-98F1-B7B939705F8A}"/>
                  </a:ext>
                </a:extLst>
              </p:cNvPr>
              <p:cNvSpPr>
                <a:spLocks noChangeShapeType="1"/>
              </p:cNvSpPr>
              <p:nvPr/>
            </p:nvSpPr>
            <p:spPr bwMode="auto">
              <a:xfrm flipH="1">
                <a:off x="1258497" y="4280760"/>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59" name="Line 52">
                <a:extLst>
                  <a:ext uri="{FF2B5EF4-FFF2-40B4-BE49-F238E27FC236}">
                    <a16:creationId xmlns:a16="http://schemas.microsoft.com/office/drawing/2014/main" id="{A57FA4D9-B329-9A8F-7A9E-BA7BB4F07ABB}"/>
                  </a:ext>
                </a:extLst>
              </p:cNvPr>
              <p:cNvSpPr>
                <a:spLocks noChangeShapeType="1"/>
              </p:cNvSpPr>
              <p:nvPr/>
            </p:nvSpPr>
            <p:spPr bwMode="auto">
              <a:xfrm flipH="1">
                <a:off x="1258497" y="3905591"/>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0" name="Line 53">
                <a:extLst>
                  <a:ext uri="{FF2B5EF4-FFF2-40B4-BE49-F238E27FC236}">
                    <a16:creationId xmlns:a16="http://schemas.microsoft.com/office/drawing/2014/main" id="{082155EE-1028-B263-048F-8F9A3647B550}"/>
                  </a:ext>
                </a:extLst>
              </p:cNvPr>
              <p:cNvSpPr>
                <a:spLocks noChangeShapeType="1"/>
              </p:cNvSpPr>
              <p:nvPr/>
            </p:nvSpPr>
            <p:spPr bwMode="auto">
              <a:xfrm flipH="1">
                <a:off x="1258497" y="3528778"/>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1" name="Line 54">
                <a:extLst>
                  <a:ext uri="{FF2B5EF4-FFF2-40B4-BE49-F238E27FC236}">
                    <a16:creationId xmlns:a16="http://schemas.microsoft.com/office/drawing/2014/main" id="{8DE73125-91CB-F19E-A709-2D32A14B2418}"/>
                  </a:ext>
                </a:extLst>
              </p:cNvPr>
              <p:cNvSpPr>
                <a:spLocks noChangeShapeType="1"/>
              </p:cNvSpPr>
              <p:nvPr/>
            </p:nvSpPr>
            <p:spPr bwMode="auto">
              <a:xfrm flipH="1">
                <a:off x="1258497" y="3150319"/>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2" name="Line 55">
                <a:extLst>
                  <a:ext uri="{FF2B5EF4-FFF2-40B4-BE49-F238E27FC236}">
                    <a16:creationId xmlns:a16="http://schemas.microsoft.com/office/drawing/2014/main" id="{5DBBC2F9-7B32-5A8F-5766-1202284C3F11}"/>
                  </a:ext>
                </a:extLst>
              </p:cNvPr>
              <p:cNvSpPr>
                <a:spLocks noChangeShapeType="1"/>
              </p:cNvSpPr>
              <p:nvPr/>
            </p:nvSpPr>
            <p:spPr bwMode="auto">
              <a:xfrm flipH="1">
                <a:off x="1258497" y="2771860"/>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3" name="Line 56">
                <a:extLst>
                  <a:ext uri="{FF2B5EF4-FFF2-40B4-BE49-F238E27FC236}">
                    <a16:creationId xmlns:a16="http://schemas.microsoft.com/office/drawing/2014/main" id="{F3C65EA1-68D9-E532-5BA0-0C987ED7C4EE}"/>
                  </a:ext>
                </a:extLst>
              </p:cNvPr>
              <p:cNvSpPr>
                <a:spLocks noChangeShapeType="1"/>
              </p:cNvSpPr>
              <p:nvPr/>
            </p:nvSpPr>
            <p:spPr bwMode="auto">
              <a:xfrm flipH="1">
                <a:off x="1258497" y="2395046"/>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64" name="Line 57">
                <a:extLst>
                  <a:ext uri="{FF2B5EF4-FFF2-40B4-BE49-F238E27FC236}">
                    <a16:creationId xmlns:a16="http://schemas.microsoft.com/office/drawing/2014/main" id="{F55478DE-60CB-B12F-EF66-7BBAB9902F78}"/>
                  </a:ext>
                </a:extLst>
              </p:cNvPr>
              <p:cNvSpPr>
                <a:spLocks noChangeShapeType="1"/>
              </p:cNvSpPr>
              <p:nvPr/>
            </p:nvSpPr>
            <p:spPr bwMode="auto">
              <a:xfrm flipH="1">
                <a:off x="1258497" y="2021523"/>
                <a:ext cx="6540221" cy="0"/>
              </a:xfrm>
              <a:prstGeom prst="line">
                <a:avLst/>
              </a:prstGeom>
              <a:noFill/>
              <a:ln w="6350" cap="flat">
                <a:solidFill>
                  <a:schemeClr val="bg1">
                    <a:lumMod val="75000"/>
                  </a:schemeClr>
                </a:solidFill>
                <a:prstDash val="dash"/>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grpSp>
        <p:sp>
          <p:nvSpPr>
            <p:cNvPr id="142345" name="Line 58">
              <a:extLst>
                <a:ext uri="{FF2B5EF4-FFF2-40B4-BE49-F238E27FC236}">
                  <a16:creationId xmlns:a16="http://schemas.microsoft.com/office/drawing/2014/main" id="{D7A960A1-0B51-509C-084A-C5EDDB46CF18}"/>
                </a:ext>
              </a:extLst>
            </p:cNvPr>
            <p:cNvSpPr>
              <a:spLocks noChangeShapeType="1"/>
            </p:cNvSpPr>
            <p:nvPr/>
          </p:nvSpPr>
          <p:spPr bwMode="auto">
            <a:xfrm>
              <a:off x="3081973" y="1835151"/>
              <a:ext cx="3122613" cy="0"/>
            </a:xfrm>
            <a:prstGeom prst="line">
              <a:avLst/>
            </a:prstGeom>
            <a:noFill/>
            <a:ln w="177800">
              <a:solidFill>
                <a:srgbClr val="996633"/>
              </a:solidFill>
              <a:miter lim="800000"/>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10" name="Line 59">
              <a:extLst>
                <a:ext uri="{FF2B5EF4-FFF2-40B4-BE49-F238E27FC236}">
                  <a16:creationId xmlns:a16="http://schemas.microsoft.com/office/drawing/2014/main" id="{B884F8D7-A1C2-BA3F-E17F-9DB36BF53D48}"/>
                </a:ext>
              </a:extLst>
            </p:cNvPr>
            <p:cNvSpPr>
              <a:spLocks noChangeShapeType="1"/>
            </p:cNvSpPr>
            <p:nvPr/>
          </p:nvSpPr>
          <p:spPr bwMode="auto">
            <a:xfrm>
              <a:off x="6203995" y="1835585"/>
              <a:ext cx="1846183" cy="0"/>
            </a:xfrm>
            <a:prstGeom prst="line">
              <a:avLst/>
            </a:prstGeom>
            <a:noFill/>
            <a:ln w="177800" cap="flat">
              <a:solidFill>
                <a:schemeClr val="accent6"/>
              </a:solidFill>
              <a:prstDash val="solid"/>
              <a:miter lim="800000"/>
              <a:headEnd type="none" w="med" len="med"/>
              <a:tailEnd type="triangle" w="sm" len="sm"/>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ja-JP" altLang="en-US">
                <a:solidFill>
                  <a:prstClr val="black"/>
                </a:solidFill>
                <a:latin typeface="+mn-lt"/>
                <a:ea typeface="+mn-ea"/>
              </a:endParaRPr>
            </a:p>
          </p:txBody>
        </p:sp>
        <p:sp>
          <p:nvSpPr>
            <p:cNvPr id="142347" name="Freeform 28">
              <a:extLst>
                <a:ext uri="{FF2B5EF4-FFF2-40B4-BE49-F238E27FC236}">
                  <a16:creationId xmlns:a16="http://schemas.microsoft.com/office/drawing/2014/main" id="{97CE0000-6216-09B2-DD87-87E089FBF4B9}"/>
                </a:ext>
              </a:extLst>
            </p:cNvPr>
            <p:cNvSpPr>
              <a:spLocks/>
            </p:cNvSpPr>
            <p:nvPr/>
          </p:nvSpPr>
          <p:spPr bwMode="auto">
            <a:xfrm>
              <a:off x="1781811" y="2230438"/>
              <a:ext cx="5937250" cy="962025"/>
            </a:xfrm>
            <a:custGeom>
              <a:avLst/>
              <a:gdLst>
                <a:gd name="T0" fmla="*/ 0 w 3740"/>
                <a:gd name="T1" fmla="*/ 858838 h 606"/>
                <a:gd name="T2" fmla="*/ 358775 w 3740"/>
                <a:gd name="T3" fmla="*/ 962025 h 606"/>
                <a:gd name="T4" fmla="*/ 679450 w 3740"/>
                <a:gd name="T5" fmla="*/ 912813 h 606"/>
                <a:gd name="T6" fmla="*/ 979488 w 3740"/>
                <a:gd name="T7" fmla="*/ 844550 h 606"/>
                <a:gd name="T8" fmla="*/ 1306513 w 3740"/>
                <a:gd name="T9" fmla="*/ 698500 h 606"/>
                <a:gd name="T10" fmla="*/ 1655763 w 3740"/>
                <a:gd name="T11" fmla="*/ 673100 h 606"/>
                <a:gd name="T12" fmla="*/ 2022475 w 3740"/>
                <a:gd name="T13" fmla="*/ 623888 h 606"/>
                <a:gd name="T14" fmla="*/ 2328863 w 3740"/>
                <a:gd name="T15" fmla="*/ 520700 h 606"/>
                <a:gd name="T16" fmla="*/ 2671763 w 3740"/>
                <a:gd name="T17" fmla="*/ 581025 h 606"/>
                <a:gd name="T18" fmla="*/ 3009900 w 3740"/>
                <a:gd name="T19" fmla="*/ 558800 h 606"/>
                <a:gd name="T20" fmla="*/ 3302000 w 3740"/>
                <a:gd name="T21" fmla="*/ 520700 h 606"/>
                <a:gd name="T22" fmla="*/ 3632200 w 3740"/>
                <a:gd name="T23" fmla="*/ 509588 h 606"/>
                <a:gd name="T24" fmla="*/ 3938588 w 3740"/>
                <a:gd name="T25" fmla="*/ 374650 h 606"/>
                <a:gd name="T26" fmla="*/ 4310063 w 3740"/>
                <a:gd name="T27" fmla="*/ 288925 h 606"/>
                <a:gd name="T28" fmla="*/ 4508500 w 3740"/>
                <a:gd name="T29" fmla="*/ 188913 h 606"/>
                <a:gd name="T30" fmla="*/ 4616450 w 3740"/>
                <a:gd name="T31" fmla="*/ 209550 h 606"/>
                <a:gd name="T32" fmla="*/ 4960938 w 3740"/>
                <a:gd name="T33" fmla="*/ 34925 h 606"/>
                <a:gd name="T34" fmla="*/ 5281613 w 3740"/>
                <a:gd name="T35" fmla="*/ 100013 h 606"/>
                <a:gd name="T36" fmla="*/ 5605463 w 3740"/>
                <a:gd name="T37" fmla="*/ 0 h 606"/>
                <a:gd name="T38" fmla="*/ 5937250 w 3740"/>
                <a:gd name="T39" fmla="*/ 200025 h 6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740" h="606">
                  <a:moveTo>
                    <a:pt x="0" y="541"/>
                  </a:moveTo>
                  <a:lnTo>
                    <a:pt x="226" y="606"/>
                  </a:lnTo>
                  <a:lnTo>
                    <a:pt x="428" y="575"/>
                  </a:lnTo>
                  <a:lnTo>
                    <a:pt x="617" y="532"/>
                  </a:lnTo>
                  <a:lnTo>
                    <a:pt x="823" y="440"/>
                  </a:lnTo>
                  <a:lnTo>
                    <a:pt x="1043" y="424"/>
                  </a:lnTo>
                  <a:lnTo>
                    <a:pt x="1274" y="393"/>
                  </a:lnTo>
                  <a:lnTo>
                    <a:pt x="1467" y="328"/>
                  </a:lnTo>
                  <a:lnTo>
                    <a:pt x="1683" y="366"/>
                  </a:lnTo>
                  <a:lnTo>
                    <a:pt x="1896" y="352"/>
                  </a:lnTo>
                  <a:lnTo>
                    <a:pt x="2080" y="328"/>
                  </a:lnTo>
                  <a:lnTo>
                    <a:pt x="2288" y="321"/>
                  </a:lnTo>
                  <a:lnTo>
                    <a:pt x="2481" y="236"/>
                  </a:lnTo>
                  <a:lnTo>
                    <a:pt x="2715" y="182"/>
                  </a:lnTo>
                  <a:lnTo>
                    <a:pt x="2840" y="119"/>
                  </a:lnTo>
                  <a:lnTo>
                    <a:pt x="2908" y="132"/>
                  </a:lnTo>
                  <a:lnTo>
                    <a:pt x="3125" y="22"/>
                  </a:lnTo>
                  <a:lnTo>
                    <a:pt x="3327" y="63"/>
                  </a:lnTo>
                  <a:lnTo>
                    <a:pt x="3531" y="0"/>
                  </a:lnTo>
                  <a:lnTo>
                    <a:pt x="3740" y="126"/>
                  </a:lnTo>
                </a:path>
              </a:pathLst>
            </a:custGeom>
            <a:noFill/>
            <a:ln w="28575" cap="flat">
              <a:solidFill>
                <a:srgbClr val="D2C29D"/>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48" name="Freeform 29">
              <a:extLst>
                <a:ext uri="{FF2B5EF4-FFF2-40B4-BE49-F238E27FC236}">
                  <a16:creationId xmlns:a16="http://schemas.microsoft.com/office/drawing/2014/main" id="{5245986C-FADE-7ED3-7332-1EC92664F5EF}"/>
                </a:ext>
              </a:extLst>
            </p:cNvPr>
            <p:cNvSpPr>
              <a:spLocks/>
            </p:cNvSpPr>
            <p:nvPr/>
          </p:nvSpPr>
          <p:spPr bwMode="auto">
            <a:xfrm>
              <a:off x="1781811" y="2390776"/>
              <a:ext cx="5937250" cy="1001713"/>
            </a:xfrm>
            <a:custGeom>
              <a:avLst/>
              <a:gdLst>
                <a:gd name="T0" fmla="*/ 0 w 3740"/>
                <a:gd name="T1" fmla="*/ 955675 h 631"/>
                <a:gd name="T2" fmla="*/ 363538 w 3740"/>
                <a:gd name="T3" fmla="*/ 1001713 h 631"/>
                <a:gd name="T4" fmla="*/ 661988 w 3740"/>
                <a:gd name="T5" fmla="*/ 887413 h 631"/>
                <a:gd name="T6" fmla="*/ 1022350 w 3740"/>
                <a:gd name="T7" fmla="*/ 898525 h 631"/>
                <a:gd name="T8" fmla="*/ 1392238 w 3740"/>
                <a:gd name="T9" fmla="*/ 741363 h 631"/>
                <a:gd name="T10" fmla="*/ 1544638 w 3740"/>
                <a:gd name="T11" fmla="*/ 741363 h 631"/>
                <a:gd name="T12" fmla="*/ 1652588 w 3740"/>
                <a:gd name="T13" fmla="*/ 676275 h 631"/>
                <a:gd name="T14" fmla="*/ 2139950 w 3740"/>
                <a:gd name="T15" fmla="*/ 687388 h 631"/>
                <a:gd name="T16" fmla="*/ 2614613 w 3740"/>
                <a:gd name="T17" fmla="*/ 704850 h 631"/>
                <a:gd name="T18" fmla="*/ 2990850 w 3740"/>
                <a:gd name="T19" fmla="*/ 635000 h 631"/>
                <a:gd name="T20" fmla="*/ 3319463 w 3740"/>
                <a:gd name="T21" fmla="*/ 438150 h 631"/>
                <a:gd name="T22" fmla="*/ 3640138 w 3740"/>
                <a:gd name="T23" fmla="*/ 395288 h 631"/>
                <a:gd name="T24" fmla="*/ 3952875 w 3740"/>
                <a:gd name="T25" fmla="*/ 360363 h 631"/>
                <a:gd name="T26" fmla="*/ 4619625 w 3740"/>
                <a:gd name="T27" fmla="*/ 249238 h 631"/>
                <a:gd name="T28" fmla="*/ 4957763 w 3740"/>
                <a:gd name="T29" fmla="*/ 0 h 631"/>
                <a:gd name="T30" fmla="*/ 5313363 w 3740"/>
                <a:gd name="T31" fmla="*/ 157163 h 631"/>
                <a:gd name="T32" fmla="*/ 5634038 w 3740"/>
                <a:gd name="T33" fmla="*/ 92075 h 631"/>
                <a:gd name="T34" fmla="*/ 5937250 w 3740"/>
                <a:gd name="T35" fmla="*/ 177800 h 6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40" h="631">
                  <a:moveTo>
                    <a:pt x="0" y="602"/>
                  </a:moveTo>
                  <a:lnTo>
                    <a:pt x="229" y="631"/>
                  </a:lnTo>
                  <a:lnTo>
                    <a:pt x="417" y="559"/>
                  </a:lnTo>
                  <a:lnTo>
                    <a:pt x="644" y="566"/>
                  </a:lnTo>
                  <a:lnTo>
                    <a:pt x="877" y="467"/>
                  </a:lnTo>
                  <a:lnTo>
                    <a:pt x="973" y="467"/>
                  </a:lnTo>
                  <a:lnTo>
                    <a:pt x="1041" y="426"/>
                  </a:lnTo>
                  <a:lnTo>
                    <a:pt x="1348" y="433"/>
                  </a:lnTo>
                  <a:lnTo>
                    <a:pt x="1647" y="444"/>
                  </a:lnTo>
                  <a:lnTo>
                    <a:pt x="1884" y="400"/>
                  </a:lnTo>
                  <a:lnTo>
                    <a:pt x="2091" y="276"/>
                  </a:lnTo>
                  <a:lnTo>
                    <a:pt x="2293" y="249"/>
                  </a:lnTo>
                  <a:lnTo>
                    <a:pt x="2490" y="227"/>
                  </a:lnTo>
                  <a:lnTo>
                    <a:pt x="2910" y="157"/>
                  </a:lnTo>
                  <a:lnTo>
                    <a:pt x="3123" y="0"/>
                  </a:lnTo>
                  <a:lnTo>
                    <a:pt x="3347" y="99"/>
                  </a:lnTo>
                  <a:lnTo>
                    <a:pt x="3549" y="58"/>
                  </a:lnTo>
                  <a:lnTo>
                    <a:pt x="3740" y="112"/>
                  </a:lnTo>
                </a:path>
              </a:pathLst>
            </a:custGeom>
            <a:noFill/>
            <a:ln w="28575" cap="flat">
              <a:solidFill>
                <a:srgbClr val="E4ABB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49" name="Freeform 30">
              <a:extLst>
                <a:ext uri="{FF2B5EF4-FFF2-40B4-BE49-F238E27FC236}">
                  <a16:creationId xmlns:a16="http://schemas.microsoft.com/office/drawing/2014/main" id="{7AF0A9E5-C5D1-E168-1B77-FE35B99EC4AF}"/>
                </a:ext>
              </a:extLst>
            </p:cNvPr>
            <p:cNvSpPr>
              <a:spLocks/>
            </p:cNvSpPr>
            <p:nvPr/>
          </p:nvSpPr>
          <p:spPr bwMode="auto">
            <a:xfrm>
              <a:off x="1781811" y="2600326"/>
              <a:ext cx="5937250" cy="949325"/>
            </a:xfrm>
            <a:custGeom>
              <a:avLst/>
              <a:gdLst>
                <a:gd name="T0" fmla="*/ 0 w 3740"/>
                <a:gd name="T1" fmla="*/ 920750 h 598"/>
                <a:gd name="T2" fmla="*/ 344488 w 3740"/>
                <a:gd name="T3" fmla="*/ 949325 h 598"/>
                <a:gd name="T4" fmla="*/ 650875 w 3740"/>
                <a:gd name="T5" fmla="*/ 844550 h 598"/>
                <a:gd name="T6" fmla="*/ 1014413 w 3740"/>
                <a:gd name="T7" fmla="*/ 873125 h 598"/>
                <a:gd name="T8" fmla="*/ 1489075 w 3740"/>
                <a:gd name="T9" fmla="*/ 703263 h 598"/>
                <a:gd name="T10" fmla="*/ 1663700 w 3740"/>
                <a:gd name="T11" fmla="*/ 663575 h 598"/>
                <a:gd name="T12" fmla="*/ 2008188 w 3740"/>
                <a:gd name="T13" fmla="*/ 663575 h 598"/>
                <a:gd name="T14" fmla="*/ 2303463 w 3740"/>
                <a:gd name="T15" fmla="*/ 638175 h 598"/>
                <a:gd name="T16" fmla="*/ 2646363 w 3740"/>
                <a:gd name="T17" fmla="*/ 663575 h 598"/>
                <a:gd name="T18" fmla="*/ 3251200 w 3740"/>
                <a:gd name="T19" fmla="*/ 492125 h 598"/>
                <a:gd name="T20" fmla="*/ 4235450 w 3740"/>
                <a:gd name="T21" fmla="*/ 317500 h 598"/>
                <a:gd name="T22" fmla="*/ 4637088 w 3740"/>
                <a:gd name="T23" fmla="*/ 214313 h 598"/>
                <a:gd name="T24" fmla="*/ 4951413 w 3740"/>
                <a:gd name="T25" fmla="*/ 0 h 598"/>
                <a:gd name="T26" fmla="*/ 5292725 w 3740"/>
                <a:gd name="T27" fmla="*/ 139700 h 598"/>
                <a:gd name="T28" fmla="*/ 5616575 w 3740"/>
                <a:gd name="T29" fmla="*/ 50800 h 598"/>
                <a:gd name="T30" fmla="*/ 5937250 w 3740"/>
                <a:gd name="T31" fmla="*/ 179388 h 5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40" h="598">
                  <a:moveTo>
                    <a:pt x="0" y="580"/>
                  </a:moveTo>
                  <a:lnTo>
                    <a:pt x="217" y="598"/>
                  </a:lnTo>
                  <a:lnTo>
                    <a:pt x="410" y="532"/>
                  </a:lnTo>
                  <a:lnTo>
                    <a:pt x="639" y="550"/>
                  </a:lnTo>
                  <a:lnTo>
                    <a:pt x="938" y="443"/>
                  </a:lnTo>
                  <a:lnTo>
                    <a:pt x="1048" y="418"/>
                  </a:lnTo>
                  <a:lnTo>
                    <a:pt x="1265" y="418"/>
                  </a:lnTo>
                  <a:lnTo>
                    <a:pt x="1451" y="402"/>
                  </a:lnTo>
                  <a:lnTo>
                    <a:pt x="1667" y="418"/>
                  </a:lnTo>
                  <a:lnTo>
                    <a:pt x="2048" y="310"/>
                  </a:lnTo>
                  <a:lnTo>
                    <a:pt x="2668" y="200"/>
                  </a:lnTo>
                  <a:lnTo>
                    <a:pt x="2921" y="135"/>
                  </a:lnTo>
                  <a:lnTo>
                    <a:pt x="3119" y="0"/>
                  </a:lnTo>
                  <a:lnTo>
                    <a:pt x="3334" y="88"/>
                  </a:lnTo>
                  <a:lnTo>
                    <a:pt x="3538" y="32"/>
                  </a:lnTo>
                  <a:lnTo>
                    <a:pt x="3740" y="113"/>
                  </a:lnTo>
                </a:path>
              </a:pathLst>
            </a:custGeom>
            <a:noFill/>
            <a:ln w="28575" cap="flat">
              <a:solidFill>
                <a:srgbClr val="BBA6C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0" name="Freeform 31">
              <a:extLst>
                <a:ext uri="{FF2B5EF4-FFF2-40B4-BE49-F238E27FC236}">
                  <a16:creationId xmlns:a16="http://schemas.microsoft.com/office/drawing/2014/main" id="{E420D487-488E-355D-663E-E1479A56F3D5}"/>
                </a:ext>
              </a:extLst>
            </p:cNvPr>
            <p:cNvSpPr>
              <a:spLocks/>
            </p:cNvSpPr>
            <p:nvPr/>
          </p:nvSpPr>
          <p:spPr bwMode="auto">
            <a:xfrm>
              <a:off x="1788161" y="2722563"/>
              <a:ext cx="5930900" cy="933450"/>
            </a:xfrm>
            <a:custGeom>
              <a:avLst/>
              <a:gdLst>
                <a:gd name="T0" fmla="*/ 0 w 3736"/>
                <a:gd name="T1" fmla="*/ 933450 h 588"/>
                <a:gd name="T2" fmla="*/ 342900 w 3736"/>
                <a:gd name="T3" fmla="*/ 915988 h 588"/>
                <a:gd name="T4" fmla="*/ 673100 w 3736"/>
                <a:gd name="T5" fmla="*/ 827088 h 588"/>
                <a:gd name="T6" fmla="*/ 1030288 w 3736"/>
                <a:gd name="T7" fmla="*/ 847725 h 588"/>
                <a:gd name="T8" fmla="*/ 1336675 w 3736"/>
                <a:gd name="T9" fmla="*/ 701675 h 588"/>
                <a:gd name="T10" fmla="*/ 1614488 w 3736"/>
                <a:gd name="T11" fmla="*/ 701675 h 588"/>
                <a:gd name="T12" fmla="*/ 2297113 w 3736"/>
                <a:gd name="T13" fmla="*/ 612775 h 588"/>
                <a:gd name="T14" fmla="*/ 2671763 w 3736"/>
                <a:gd name="T15" fmla="*/ 669925 h 588"/>
                <a:gd name="T16" fmla="*/ 2960688 w 3736"/>
                <a:gd name="T17" fmla="*/ 515938 h 588"/>
                <a:gd name="T18" fmla="*/ 3295650 w 3736"/>
                <a:gd name="T19" fmla="*/ 409575 h 588"/>
                <a:gd name="T20" fmla="*/ 3611563 w 3736"/>
                <a:gd name="T21" fmla="*/ 458788 h 588"/>
                <a:gd name="T22" fmla="*/ 3929063 w 3736"/>
                <a:gd name="T23" fmla="*/ 438150 h 588"/>
                <a:gd name="T24" fmla="*/ 4310063 w 3736"/>
                <a:gd name="T25" fmla="*/ 241300 h 588"/>
                <a:gd name="T26" fmla="*/ 4602163 w 3736"/>
                <a:gd name="T27" fmla="*/ 241300 h 588"/>
                <a:gd name="T28" fmla="*/ 4945063 w 3736"/>
                <a:gd name="T29" fmla="*/ 0 h 588"/>
                <a:gd name="T30" fmla="*/ 5297488 w 3736"/>
                <a:gd name="T31" fmla="*/ 71438 h 588"/>
                <a:gd name="T32" fmla="*/ 5581650 w 3736"/>
                <a:gd name="T33" fmla="*/ 28575 h 588"/>
                <a:gd name="T34" fmla="*/ 5930900 w 3736"/>
                <a:gd name="T35" fmla="*/ 160338 h 5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736" h="588">
                  <a:moveTo>
                    <a:pt x="0" y="588"/>
                  </a:moveTo>
                  <a:lnTo>
                    <a:pt x="216" y="577"/>
                  </a:lnTo>
                  <a:lnTo>
                    <a:pt x="424" y="521"/>
                  </a:lnTo>
                  <a:lnTo>
                    <a:pt x="649" y="534"/>
                  </a:lnTo>
                  <a:lnTo>
                    <a:pt x="842" y="442"/>
                  </a:lnTo>
                  <a:lnTo>
                    <a:pt x="1017" y="442"/>
                  </a:lnTo>
                  <a:lnTo>
                    <a:pt x="1447" y="386"/>
                  </a:lnTo>
                  <a:lnTo>
                    <a:pt x="1683" y="422"/>
                  </a:lnTo>
                  <a:lnTo>
                    <a:pt x="1865" y="325"/>
                  </a:lnTo>
                  <a:lnTo>
                    <a:pt x="2076" y="258"/>
                  </a:lnTo>
                  <a:lnTo>
                    <a:pt x="2275" y="289"/>
                  </a:lnTo>
                  <a:lnTo>
                    <a:pt x="2475" y="276"/>
                  </a:lnTo>
                  <a:lnTo>
                    <a:pt x="2715" y="152"/>
                  </a:lnTo>
                  <a:lnTo>
                    <a:pt x="2899" y="152"/>
                  </a:lnTo>
                  <a:lnTo>
                    <a:pt x="3115" y="0"/>
                  </a:lnTo>
                  <a:lnTo>
                    <a:pt x="3337" y="45"/>
                  </a:lnTo>
                  <a:lnTo>
                    <a:pt x="3516" y="18"/>
                  </a:lnTo>
                  <a:lnTo>
                    <a:pt x="3736" y="101"/>
                  </a:lnTo>
                </a:path>
              </a:pathLst>
            </a:custGeom>
            <a:noFill/>
            <a:ln w="28575" cap="flat">
              <a:solidFill>
                <a:srgbClr val="A8D3F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1" name="Freeform 32">
              <a:extLst>
                <a:ext uri="{FF2B5EF4-FFF2-40B4-BE49-F238E27FC236}">
                  <a16:creationId xmlns:a16="http://schemas.microsoft.com/office/drawing/2014/main" id="{60733102-ACC9-2DC7-5FC7-504F20A246AA}"/>
                </a:ext>
              </a:extLst>
            </p:cNvPr>
            <p:cNvSpPr>
              <a:spLocks/>
            </p:cNvSpPr>
            <p:nvPr/>
          </p:nvSpPr>
          <p:spPr bwMode="auto">
            <a:xfrm>
              <a:off x="1788161" y="2992438"/>
              <a:ext cx="5930900" cy="884238"/>
            </a:xfrm>
            <a:custGeom>
              <a:avLst/>
              <a:gdLst>
                <a:gd name="T0" fmla="*/ 0 w 3736"/>
                <a:gd name="T1" fmla="*/ 884238 h 557"/>
                <a:gd name="T2" fmla="*/ 412750 w 3736"/>
                <a:gd name="T3" fmla="*/ 884238 h 557"/>
                <a:gd name="T4" fmla="*/ 615950 w 3736"/>
                <a:gd name="T5" fmla="*/ 844550 h 557"/>
                <a:gd name="T6" fmla="*/ 982663 w 3736"/>
                <a:gd name="T7" fmla="*/ 884238 h 557"/>
                <a:gd name="T8" fmla="*/ 1236663 w 3736"/>
                <a:gd name="T9" fmla="*/ 781050 h 557"/>
                <a:gd name="T10" fmla="*/ 1503363 w 3736"/>
                <a:gd name="T11" fmla="*/ 723900 h 557"/>
                <a:gd name="T12" fmla="*/ 1657350 w 3736"/>
                <a:gd name="T13" fmla="*/ 663575 h 557"/>
                <a:gd name="T14" fmla="*/ 2005013 w 3736"/>
                <a:gd name="T15" fmla="*/ 741363 h 557"/>
                <a:gd name="T16" fmla="*/ 2325688 w 3736"/>
                <a:gd name="T17" fmla="*/ 612775 h 557"/>
                <a:gd name="T18" fmla="*/ 2700338 w 3736"/>
                <a:gd name="T19" fmla="*/ 695325 h 557"/>
                <a:gd name="T20" fmla="*/ 2989263 w 3736"/>
                <a:gd name="T21" fmla="*/ 557213 h 557"/>
                <a:gd name="T22" fmla="*/ 3298825 w 3736"/>
                <a:gd name="T23" fmla="*/ 514350 h 557"/>
                <a:gd name="T24" fmla="*/ 3602038 w 3736"/>
                <a:gd name="T25" fmla="*/ 411163 h 557"/>
                <a:gd name="T26" fmla="*/ 3943350 w 3736"/>
                <a:gd name="T27" fmla="*/ 314325 h 557"/>
                <a:gd name="T28" fmla="*/ 4214813 w 3736"/>
                <a:gd name="T29" fmla="*/ 346075 h 557"/>
                <a:gd name="T30" fmla="*/ 4605338 w 3736"/>
                <a:gd name="T31" fmla="*/ 314325 h 557"/>
                <a:gd name="T32" fmla="*/ 4905375 w 3736"/>
                <a:gd name="T33" fmla="*/ 36513 h 557"/>
                <a:gd name="T34" fmla="*/ 4973638 w 3736"/>
                <a:gd name="T35" fmla="*/ 0 h 557"/>
                <a:gd name="T36" fmla="*/ 5286375 w 3736"/>
                <a:gd name="T37" fmla="*/ 196850 h 557"/>
                <a:gd name="T38" fmla="*/ 5621338 w 3736"/>
                <a:gd name="T39" fmla="*/ 82550 h 557"/>
                <a:gd name="T40" fmla="*/ 5930900 w 3736"/>
                <a:gd name="T41" fmla="*/ 257175 h 5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736" h="557">
                  <a:moveTo>
                    <a:pt x="0" y="557"/>
                  </a:moveTo>
                  <a:lnTo>
                    <a:pt x="260" y="557"/>
                  </a:lnTo>
                  <a:lnTo>
                    <a:pt x="388" y="532"/>
                  </a:lnTo>
                  <a:lnTo>
                    <a:pt x="619" y="557"/>
                  </a:lnTo>
                  <a:lnTo>
                    <a:pt x="779" y="492"/>
                  </a:lnTo>
                  <a:lnTo>
                    <a:pt x="947" y="456"/>
                  </a:lnTo>
                  <a:lnTo>
                    <a:pt x="1044" y="418"/>
                  </a:lnTo>
                  <a:lnTo>
                    <a:pt x="1263" y="467"/>
                  </a:lnTo>
                  <a:lnTo>
                    <a:pt x="1465" y="386"/>
                  </a:lnTo>
                  <a:lnTo>
                    <a:pt x="1701" y="438"/>
                  </a:lnTo>
                  <a:lnTo>
                    <a:pt x="1883" y="351"/>
                  </a:lnTo>
                  <a:lnTo>
                    <a:pt x="2078" y="324"/>
                  </a:lnTo>
                  <a:lnTo>
                    <a:pt x="2269" y="259"/>
                  </a:lnTo>
                  <a:lnTo>
                    <a:pt x="2484" y="198"/>
                  </a:lnTo>
                  <a:lnTo>
                    <a:pt x="2655" y="218"/>
                  </a:lnTo>
                  <a:lnTo>
                    <a:pt x="2901" y="198"/>
                  </a:lnTo>
                  <a:lnTo>
                    <a:pt x="3090" y="23"/>
                  </a:lnTo>
                  <a:lnTo>
                    <a:pt x="3133" y="0"/>
                  </a:lnTo>
                  <a:lnTo>
                    <a:pt x="3330" y="124"/>
                  </a:lnTo>
                  <a:lnTo>
                    <a:pt x="3541" y="52"/>
                  </a:lnTo>
                  <a:lnTo>
                    <a:pt x="3736" y="162"/>
                  </a:lnTo>
                </a:path>
              </a:pathLst>
            </a:custGeom>
            <a:noFill/>
            <a:ln w="28575" cap="flat">
              <a:solidFill>
                <a:srgbClr val="D6B2BE"/>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2" name="Freeform 27">
              <a:extLst>
                <a:ext uri="{FF2B5EF4-FFF2-40B4-BE49-F238E27FC236}">
                  <a16:creationId xmlns:a16="http://schemas.microsoft.com/office/drawing/2014/main" id="{E76540B9-E7F7-6CCB-7D0C-04287E5FA8D4}"/>
                </a:ext>
              </a:extLst>
            </p:cNvPr>
            <p:cNvSpPr>
              <a:spLocks/>
            </p:cNvSpPr>
            <p:nvPr/>
          </p:nvSpPr>
          <p:spPr bwMode="auto">
            <a:xfrm>
              <a:off x="1781811" y="2216151"/>
              <a:ext cx="5937250" cy="1047750"/>
            </a:xfrm>
            <a:custGeom>
              <a:avLst/>
              <a:gdLst>
                <a:gd name="T0" fmla="*/ 0 w 3740"/>
                <a:gd name="T1" fmla="*/ 1047750 h 660"/>
                <a:gd name="T2" fmla="*/ 676275 w 3740"/>
                <a:gd name="T3" fmla="*/ 815975 h 660"/>
                <a:gd name="T4" fmla="*/ 979488 w 3740"/>
                <a:gd name="T5" fmla="*/ 858838 h 660"/>
                <a:gd name="T6" fmla="*/ 1300163 w 3740"/>
                <a:gd name="T7" fmla="*/ 787400 h 660"/>
                <a:gd name="T8" fmla="*/ 1663700 w 3740"/>
                <a:gd name="T9" fmla="*/ 555625 h 660"/>
                <a:gd name="T10" fmla="*/ 2025650 w 3740"/>
                <a:gd name="T11" fmla="*/ 606425 h 660"/>
                <a:gd name="T12" fmla="*/ 2357438 w 3740"/>
                <a:gd name="T13" fmla="*/ 581025 h 660"/>
                <a:gd name="T14" fmla="*/ 2681288 w 3740"/>
                <a:gd name="T15" fmla="*/ 609600 h 660"/>
                <a:gd name="T16" fmla="*/ 3625850 w 3740"/>
                <a:gd name="T17" fmla="*/ 355600 h 660"/>
                <a:gd name="T18" fmla="*/ 3978275 w 3740"/>
                <a:gd name="T19" fmla="*/ 392113 h 660"/>
                <a:gd name="T20" fmla="*/ 4310063 w 3740"/>
                <a:gd name="T21" fmla="*/ 303213 h 660"/>
                <a:gd name="T22" fmla="*/ 4929188 w 3740"/>
                <a:gd name="T23" fmla="*/ 0 h 660"/>
                <a:gd name="T24" fmla="*/ 5272088 w 3740"/>
                <a:gd name="T25" fmla="*/ 153988 h 660"/>
                <a:gd name="T26" fmla="*/ 5595938 w 3740"/>
                <a:gd name="T27" fmla="*/ 117475 h 660"/>
                <a:gd name="T28" fmla="*/ 5937250 w 3740"/>
                <a:gd name="T29" fmla="*/ 92075 h 6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40" h="660">
                  <a:moveTo>
                    <a:pt x="0" y="660"/>
                  </a:moveTo>
                  <a:lnTo>
                    <a:pt x="426" y="514"/>
                  </a:lnTo>
                  <a:lnTo>
                    <a:pt x="617" y="541"/>
                  </a:lnTo>
                  <a:lnTo>
                    <a:pt x="819" y="496"/>
                  </a:lnTo>
                  <a:lnTo>
                    <a:pt x="1048" y="350"/>
                  </a:lnTo>
                  <a:lnTo>
                    <a:pt x="1276" y="382"/>
                  </a:lnTo>
                  <a:lnTo>
                    <a:pt x="1485" y="366"/>
                  </a:lnTo>
                  <a:lnTo>
                    <a:pt x="1689" y="384"/>
                  </a:lnTo>
                  <a:lnTo>
                    <a:pt x="2284" y="224"/>
                  </a:lnTo>
                  <a:lnTo>
                    <a:pt x="2506" y="247"/>
                  </a:lnTo>
                  <a:lnTo>
                    <a:pt x="2715" y="191"/>
                  </a:lnTo>
                  <a:lnTo>
                    <a:pt x="3105" y="0"/>
                  </a:lnTo>
                  <a:lnTo>
                    <a:pt x="3321" y="97"/>
                  </a:lnTo>
                  <a:lnTo>
                    <a:pt x="3525" y="74"/>
                  </a:lnTo>
                  <a:lnTo>
                    <a:pt x="3740" y="58"/>
                  </a:lnTo>
                </a:path>
              </a:pathLst>
            </a:custGeom>
            <a:noFill/>
            <a:ln w="28575" cap="flat">
              <a:solidFill>
                <a:srgbClr val="A98976"/>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2353" name="コンテンツ プレースホルダー 2">
              <a:extLst>
                <a:ext uri="{FF2B5EF4-FFF2-40B4-BE49-F238E27FC236}">
                  <a16:creationId xmlns:a16="http://schemas.microsoft.com/office/drawing/2014/main" id="{87071282-B626-F98A-8C3E-01FDD80AFFEC}"/>
                </a:ext>
              </a:extLst>
            </p:cNvPr>
            <p:cNvSpPr txBox="1">
              <a:spLocks/>
            </p:cNvSpPr>
            <p:nvPr/>
          </p:nvSpPr>
          <p:spPr bwMode="auto">
            <a:xfrm>
              <a:off x="1200601" y="186422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18</a:t>
              </a:r>
            </a:p>
          </p:txBody>
        </p:sp>
        <p:sp>
          <p:nvSpPr>
            <p:cNvPr id="142354" name="コンテンツ プレースホルダー 2">
              <a:extLst>
                <a:ext uri="{FF2B5EF4-FFF2-40B4-BE49-F238E27FC236}">
                  <a16:creationId xmlns:a16="http://schemas.microsoft.com/office/drawing/2014/main" id="{B78CB18A-A515-C47C-3C87-414900B0F6C9}"/>
                </a:ext>
              </a:extLst>
            </p:cNvPr>
            <p:cNvSpPr txBox="1">
              <a:spLocks/>
            </p:cNvSpPr>
            <p:nvPr/>
          </p:nvSpPr>
          <p:spPr bwMode="auto">
            <a:xfrm>
              <a:off x="1200601" y="2244666"/>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16</a:t>
              </a:r>
            </a:p>
          </p:txBody>
        </p:sp>
        <p:sp>
          <p:nvSpPr>
            <p:cNvPr id="142355" name="コンテンツ プレースホルダー 2">
              <a:extLst>
                <a:ext uri="{FF2B5EF4-FFF2-40B4-BE49-F238E27FC236}">
                  <a16:creationId xmlns:a16="http://schemas.microsoft.com/office/drawing/2014/main" id="{F3A576A0-5330-68A2-BA60-77F72F88E45C}"/>
                </a:ext>
              </a:extLst>
            </p:cNvPr>
            <p:cNvSpPr txBox="1">
              <a:spLocks/>
            </p:cNvSpPr>
            <p:nvPr/>
          </p:nvSpPr>
          <p:spPr bwMode="auto">
            <a:xfrm>
              <a:off x="1200601" y="2625102"/>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14</a:t>
              </a:r>
            </a:p>
          </p:txBody>
        </p:sp>
        <p:sp>
          <p:nvSpPr>
            <p:cNvPr id="142356" name="コンテンツ プレースホルダー 2">
              <a:extLst>
                <a:ext uri="{FF2B5EF4-FFF2-40B4-BE49-F238E27FC236}">
                  <a16:creationId xmlns:a16="http://schemas.microsoft.com/office/drawing/2014/main" id="{EF340083-44A3-F603-595A-2E57C39E4894}"/>
                </a:ext>
              </a:extLst>
            </p:cNvPr>
            <p:cNvSpPr txBox="1">
              <a:spLocks/>
            </p:cNvSpPr>
            <p:nvPr/>
          </p:nvSpPr>
          <p:spPr bwMode="auto">
            <a:xfrm>
              <a:off x="1200601" y="3005539"/>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12</a:t>
              </a:r>
            </a:p>
          </p:txBody>
        </p:sp>
        <p:sp>
          <p:nvSpPr>
            <p:cNvPr id="142357" name="コンテンツ プレースホルダー 2">
              <a:extLst>
                <a:ext uri="{FF2B5EF4-FFF2-40B4-BE49-F238E27FC236}">
                  <a16:creationId xmlns:a16="http://schemas.microsoft.com/office/drawing/2014/main" id="{DC769E1F-FC02-E53E-CDC3-7787A9F13B3C}"/>
                </a:ext>
              </a:extLst>
            </p:cNvPr>
            <p:cNvSpPr txBox="1">
              <a:spLocks/>
            </p:cNvSpPr>
            <p:nvPr/>
          </p:nvSpPr>
          <p:spPr bwMode="auto">
            <a:xfrm>
              <a:off x="1200601" y="3385975"/>
              <a:ext cx="22442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10</a:t>
              </a:r>
            </a:p>
          </p:txBody>
        </p:sp>
        <p:sp>
          <p:nvSpPr>
            <p:cNvPr id="142358" name="コンテンツ プレースホルダー 2">
              <a:extLst>
                <a:ext uri="{FF2B5EF4-FFF2-40B4-BE49-F238E27FC236}">
                  <a16:creationId xmlns:a16="http://schemas.microsoft.com/office/drawing/2014/main" id="{BAF4B566-D93A-B56E-97B9-29B7A8A9C7E5}"/>
                </a:ext>
              </a:extLst>
            </p:cNvPr>
            <p:cNvSpPr txBox="1">
              <a:spLocks/>
            </p:cNvSpPr>
            <p:nvPr/>
          </p:nvSpPr>
          <p:spPr bwMode="auto">
            <a:xfrm>
              <a:off x="1312811" y="3766412"/>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8</a:t>
              </a:r>
            </a:p>
          </p:txBody>
        </p:sp>
        <p:sp>
          <p:nvSpPr>
            <p:cNvPr id="142359" name="コンテンツ プレースホルダー 2">
              <a:extLst>
                <a:ext uri="{FF2B5EF4-FFF2-40B4-BE49-F238E27FC236}">
                  <a16:creationId xmlns:a16="http://schemas.microsoft.com/office/drawing/2014/main" id="{0C894FCB-6839-7C10-FF29-8C2835C33F7C}"/>
                </a:ext>
              </a:extLst>
            </p:cNvPr>
            <p:cNvSpPr txBox="1">
              <a:spLocks/>
            </p:cNvSpPr>
            <p:nvPr/>
          </p:nvSpPr>
          <p:spPr bwMode="auto">
            <a:xfrm>
              <a:off x="1312811" y="4146848"/>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6</a:t>
              </a:r>
            </a:p>
          </p:txBody>
        </p:sp>
        <p:sp>
          <p:nvSpPr>
            <p:cNvPr id="142360" name="コンテンツ プレースホルダー 2">
              <a:extLst>
                <a:ext uri="{FF2B5EF4-FFF2-40B4-BE49-F238E27FC236}">
                  <a16:creationId xmlns:a16="http://schemas.microsoft.com/office/drawing/2014/main" id="{D3FDE464-A1C5-7431-C80B-E325E13A4901}"/>
                </a:ext>
              </a:extLst>
            </p:cNvPr>
            <p:cNvSpPr txBox="1">
              <a:spLocks/>
            </p:cNvSpPr>
            <p:nvPr/>
          </p:nvSpPr>
          <p:spPr bwMode="auto">
            <a:xfrm>
              <a:off x="1312811" y="4509925"/>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4</a:t>
              </a:r>
            </a:p>
          </p:txBody>
        </p:sp>
        <p:sp>
          <p:nvSpPr>
            <p:cNvPr id="142361" name="コンテンツ プレースホルダー 2">
              <a:extLst>
                <a:ext uri="{FF2B5EF4-FFF2-40B4-BE49-F238E27FC236}">
                  <a16:creationId xmlns:a16="http://schemas.microsoft.com/office/drawing/2014/main" id="{3F643873-F523-0CA9-7921-328665137DD7}"/>
                </a:ext>
              </a:extLst>
            </p:cNvPr>
            <p:cNvSpPr txBox="1">
              <a:spLocks/>
            </p:cNvSpPr>
            <p:nvPr/>
          </p:nvSpPr>
          <p:spPr bwMode="auto">
            <a:xfrm>
              <a:off x="1312811" y="4890362"/>
              <a:ext cx="1122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2</a:t>
              </a:r>
            </a:p>
          </p:txBody>
        </p:sp>
        <p:sp>
          <p:nvSpPr>
            <p:cNvPr id="142362" name="コンテンツ プレースホルダー 2">
              <a:extLst>
                <a:ext uri="{FF2B5EF4-FFF2-40B4-BE49-F238E27FC236}">
                  <a16:creationId xmlns:a16="http://schemas.microsoft.com/office/drawing/2014/main" id="{596A753C-6645-7FA9-733F-0022A3F6FC9F}"/>
                </a:ext>
              </a:extLst>
            </p:cNvPr>
            <p:cNvSpPr txBox="1">
              <a:spLocks/>
            </p:cNvSpPr>
            <p:nvPr/>
          </p:nvSpPr>
          <p:spPr bwMode="auto">
            <a:xfrm>
              <a:off x="1312811" y="5270798"/>
              <a:ext cx="112210" cy="20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r">
                <a:buClr>
                  <a:srgbClr val="4B828A"/>
                </a:buClr>
                <a:buFont typeface="Wingdings" panose="05000000000000000000" pitchFamily="2" charset="2"/>
                <a:buNone/>
              </a:pPr>
              <a:r>
                <a:rPr lang="en-US" altLang="ja-JP" sz="1400">
                  <a:solidFill>
                    <a:srgbClr val="000000"/>
                  </a:solidFill>
                </a:rPr>
                <a:t>0</a:t>
              </a:r>
            </a:p>
          </p:txBody>
        </p:sp>
        <p:sp>
          <p:nvSpPr>
            <p:cNvPr id="142363" name="コンテンツ プレースホルダー 2">
              <a:extLst>
                <a:ext uri="{FF2B5EF4-FFF2-40B4-BE49-F238E27FC236}">
                  <a16:creationId xmlns:a16="http://schemas.microsoft.com/office/drawing/2014/main" id="{EA0A74BF-8B11-7628-09E1-2A4518DEA375}"/>
                </a:ext>
              </a:extLst>
            </p:cNvPr>
            <p:cNvSpPr txBox="1">
              <a:spLocks/>
            </p:cNvSpPr>
            <p:nvPr/>
          </p:nvSpPr>
          <p:spPr bwMode="auto">
            <a:xfrm>
              <a:off x="138893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1992</a:t>
              </a:r>
            </a:p>
          </p:txBody>
        </p:sp>
        <p:sp>
          <p:nvSpPr>
            <p:cNvPr id="142364" name="コンテンツ プレースホルダー 2">
              <a:extLst>
                <a:ext uri="{FF2B5EF4-FFF2-40B4-BE49-F238E27FC236}">
                  <a16:creationId xmlns:a16="http://schemas.microsoft.com/office/drawing/2014/main" id="{DC66AC03-2BF4-34BB-3AF9-9428039838E5}"/>
                </a:ext>
              </a:extLst>
            </p:cNvPr>
            <p:cNvSpPr txBox="1">
              <a:spLocks/>
            </p:cNvSpPr>
            <p:nvPr/>
          </p:nvSpPr>
          <p:spPr bwMode="auto">
            <a:xfrm>
              <a:off x="204933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1994</a:t>
              </a:r>
            </a:p>
          </p:txBody>
        </p:sp>
        <p:sp>
          <p:nvSpPr>
            <p:cNvPr id="142365" name="コンテンツ プレースホルダー 2">
              <a:extLst>
                <a:ext uri="{FF2B5EF4-FFF2-40B4-BE49-F238E27FC236}">
                  <a16:creationId xmlns:a16="http://schemas.microsoft.com/office/drawing/2014/main" id="{22CE48C0-C5BF-2B90-0767-2F168F906066}"/>
                </a:ext>
              </a:extLst>
            </p:cNvPr>
            <p:cNvSpPr txBox="1">
              <a:spLocks/>
            </p:cNvSpPr>
            <p:nvPr/>
          </p:nvSpPr>
          <p:spPr bwMode="auto">
            <a:xfrm>
              <a:off x="270338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1996</a:t>
              </a:r>
            </a:p>
          </p:txBody>
        </p:sp>
        <p:sp>
          <p:nvSpPr>
            <p:cNvPr id="142366" name="コンテンツ プレースホルダー 2">
              <a:extLst>
                <a:ext uri="{FF2B5EF4-FFF2-40B4-BE49-F238E27FC236}">
                  <a16:creationId xmlns:a16="http://schemas.microsoft.com/office/drawing/2014/main" id="{7C059591-B5AC-14F3-494D-2C1B2AC57D84}"/>
                </a:ext>
              </a:extLst>
            </p:cNvPr>
            <p:cNvSpPr txBox="1">
              <a:spLocks/>
            </p:cNvSpPr>
            <p:nvPr/>
          </p:nvSpPr>
          <p:spPr bwMode="auto">
            <a:xfrm>
              <a:off x="3389180"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1998</a:t>
              </a:r>
            </a:p>
          </p:txBody>
        </p:sp>
        <p:sp>
          <p:nvSpPr>
            <p:cNvPr id="142367" name="コンテンツ プレースホルダー 2">
              <a:extLst>
                <a:ext uri="{FF2B5EF4-FFF2-40B4-BE49-F238E27FC236}">
                  <a16:creationId xmlns:a16="http://schemas.microsoft.com/office/drawing/2014/main" id="{A7CBE55C-8406-7AA5-1EF5-9BC8581FF0B7}"/>
                </a:ext>
              </a:extLst>
            </p:cNvPr>
            <p:cNvSpPr txBox="1">
              <a:spLocks/>
            </p:cNvSpPr>
            <p:nvPr/>
          </p:nvSpPr>
          <p:spPr bwMode="auto">
            <a:xfrm>
              <a:off x="403052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2000</a:t>
              </a:r>
            </a:p>
          </p:txBody>
        </p:sp>
        <p:sp>
          <p:nvSpPr>
            <p:cNvPr id="142368" name="コンテンツ プレースホルダー 2">
              <a:extLst>
                <a:ext uri="{FF2B5EF4-FFF2-40B4-BE49-F238E27FC236}">
                  <a16:creationId xmlns:a16="http://schemas.microsoft.com/office/drawing/2014/main" id="{D01B24DE-22EF-1A5F-33F4-AF9F94103C7D}"/>
                </a:ext>
              </a:extLst>
            </p:cNvPr>
            <p:cNvSpPr txBox="1">
              <a:spLocks/>
            </p:cNvSpPr>
            <p:nvPr/>
          </p:nvSpPr>
          <p:spPr bwMode="auto">
            <a:xfrm>
              <a:off x="470362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2002</a:t>
              </a:r>
            </a:p>
          </p:txBody>
        </p:sp>
        <p:sp>
          <p:nvSpPr>
            <p:cNvPr id="142369" name="コンテンツ プレースホルダー 2">
              <a:extLst>
                <a:ext uri="{FF2B5EF4-FFF2-40B4-BE49-F238E27FC236}">
                  <a16:creationId xmlns:a16="http://schemas.microsoft.com/office/drawing/2014/main" id="{837E7685-43DC-EB38-598A-428DCFCFA1BF}"/>
                </a:ext>
              </a:extLst>
            </p:cNvPr>
            <p:cNvSpPr txBox="1">
              <a:spLocks/>
            </p:cNvSpPr>
            <p:nvPr/>
          </p:nvSpPr>
          <p:spPr bwMode="auto">
            <a:xfrm>
              <a:off x="535767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2004</a:t>
              </a:r>
            </a:p>
          </p:txBody>
        </p:sp>
        <p:sp>
          <p:nvSpPr>
            <p:cNvPr id="142370" name="コンテンツ プレースホルダー 2">
              <a:extLst>
                <a:ext uri="{FF2B5EF4-FFF2-40B4-BE49-F238E27FC236}">
                  <a16:creationId xmlns:a16="http://schemas.microsoft.com/office/drawing/2014/main" id="{445F8C13-6001-8EA9-480A-BA4B9121B127}"/>
                </a:ext>
              </a:extLst>
            </p:cNvPr>
            <p:cNvSpPr txBox="1">
              <a:spLocks/>
            </p:cNvSpPr>
            <p:nvPr/>
          </p:nvSpPr>
          <p:spPr bwMode="auto">
            <a:xfrm>
              <a:off x="601172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2006</a:t>
              </a:r>
            </a:p>
          </p:txBody>
        </p:sp>
        <p:sp>
          <p:nvSpPr>
            <p:cNvPr id="142371" name="コンテンツ プレースホルダー 2">
              <a:extLst>
                <a:ext uri="{FF2B5EF4-FFF2-40B4-BE49-F238E27FC236}">
                  <a16:creationId xmlns:a16="http://schemas.microsoft.com/office/drawing/2014/main" id="{FF38ED8F-EFB3-FC4D-F0B9-D51A12C8EED0}"/>
                </a:ext>
              </a:extLst>
            </p:cNvPr>
            <p:cNvSpPr txBox="1">
              <a:spLocks/>
            </p:cNvSpPr>
            <p:nvPr/>
          </p:nvSpPr>
          <p:spPr bwMode="auto">
            <a:xfrm>
              <a:off x="6678479"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2008</a:t>
              </a:r>
            </a:p>
          </p:txBody>
        </p:sp>
        <p:sp>
          <p:nvSpPr>
            <p:cNvPr id="142372" name="コンテンツ プレースホルダー 2">
              <a:extLst>
                <a:ext uri="{FF2B5EF4-FFF2-40B4-BE49-F238E27FC236}">
                  <a16:creationId xmlns:a16="http://schemas.microsoft.com/office/drawing/2014/main" id="{D0AF17EC-A3BB-7F06-8236-8F2CB2C7A27F}"/>
                </a:ext>
              </a:extLst>
            </p:cNvPr>
            <p:cNvSpPr txBox="1">
              <a:spLocks/>
            </p:cNvSpPr>
            <p:nvPr/>
          </p:nvSpPr>
          <p:spPr bwMode="auto">
            <a:xfrm>
              <a:off x="7351756" y="5461298"/>
              <a:ext cx="44884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400">
                  <a:solidFill>
                    <a:srgbClr val="000000"/>
                  </a:solidFill>
                </a:rPr>
                <a:t>2010</a:t>
              </a:r>
            </a:p>
          </p:txBody>
        </p:sp>
        <p:sp>
          <p:nvSpPr>
            <p:cNvPr id="142373" name="コンテンツ プレースホルダー 2">
              <a:extLst>
                <a:ext uri="{FF2B5EF4-FFF2-40B4-BE49-F238E27FC236}">
                  <a16:creationId xmlns:a16="http://schemas.microsoft.com/office/drawing/2014/main" id="{B8ABCC75-9494-7C05-5336-F0A1118D7BE5}"/>
                </a:ext>
              </a:extLst>
            </p:cNvPr>
            <p:cNvSpPr txBox="1">
              <a:spLocks/>
            </p:cNvSpPr>
            <p:nvPr/>
          </p:nvSpPr>
          <p:spPr bwMode="auto">
            <a:xfrm>
              <a:off x="7907947" y="5461298"/>
              <a:ext cx="53861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（年）</a:t>
              </a:r>
              <a:endParaRPr lang="en-US" altLang="ja-JP" sz="1400">
                <a:solidFill>
                  <a:srgbClr val="000000"/>
                </a:solidFill>
              </a:endParaRPr>
            </a:p>
          </p:txBody>
        </p:sp>
        <p:sp>
          <p:nvSpPr>
            <p:cNvPr id="38" name="正方形/長方形 37">
              <a:extLst>
                <a:ext uri="{FF2B5EF4-FFF2-40B4-BE49-F238E27FC236}">
                  <a16:creationId xmlns:a16="http://schemas.microsoft.com/office/drawing/2014/main" id="{AFFCBF24-B88E-2553-4ECA-597A2381EC05}"/>
                </a:ext>
              </a:extLst>
            </p:cNvPr>
            <p:cNvSpPr/>
            <p:nvPr/>
          </p:nvSpPr>
          <p:spPr>
            <a:xfrm>
              <a:off x="4073660" y="4555554"/>
              <a:ext cx="3876510" cy="71413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142375" name="Line 34">
              <a:extLst>
                <a:ext uri="{FF2B5EF4-FFF2-40B4-BE49-F238E27FC236}">
                  <a16:creationId xmlns:a16="http://schemas.microsoft.com/office/drawing/2014/main" id="{A8B0B144-2401-672A-1AD2-D7AD869F1E9D}"/>
                </a:ext>
              </a:extLst>
            </p:cNvPr>
            <p:cNvSpPr>
              <a:spLocks noChangeShapeType="1"/>
            </p:cNvSpPr>
            <p:nvPr/>
          </p:nvSpPr>
          <p:spPr bwMode="auto">
            <a:xfrm>
              <a:off x="5485448" y="4692651"/>
              <a:ext cx="309563" cy="0"/>
            </a:xfrm>
            <a:prstGeom prst="line">
              <a:avLst/>
            </a:prstGeom>
            <a:noFill/>
            <a:ln w="28575">
              <a:solidFill>
                <a:srgbClr val="D2C29D"/>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6" name="Line 35">
              <a:extLst>
                <a:ext uri="{FF2B5EF4-FFF2-40B4-BE49-F238E27FC236}">
                  <a16:creationId xmlns:a16="http://schemas.microsoft.com/office/drawing/2014/main" id="{9C1FCEE7-D7FD-7523-13D7-DD4AAF519B36}"/>
                </a:ext>
              </a:extLst>
            </p:cNvPr>
            <p:cNvSpPr>
              <a:spLocks noChangeShapeType="1"/>
            </p:cNvSpPr>
            <p:nvPr/>
          </p:nvSpPr>
          <p:spPr bwMode="auto">
            <a:xfrm>
              <a:off x="6779261" y="4692651"/>
              <a:ext cx="309563" cy="0"/>
            </a:xfrm>
            <a:prstGeom prst="line">
              <a:avLst/>
            </a:prstGeom>
            <a:noFill/>
            <a:ln w="28575">
              <a:solidFill>
                <a:srgbClr val="E4ABB3"/>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7" name="Line 36">
              <a:extLst>
                <a:ext uri="{FF2B5EF4-FFF2-40B4-BE49-F238E27FC236}">
                  <a16:creationId xmlns:a16="http://schemas.microsoft.com/office/drawing/2014/main" id="{6A6A1D59-1E45-C236-9136-09169B50277D}"/>
                </a:ext>
              </a:extLst>
            </p:cNvPr>
            <p:cNvSpPr>
              <a:spLocks noChangeShapeType="1"/>
            </p:cNvSpPr>
            <p:nvPr/>
          </p:nvSpPr>
          <p:spPr bwMode="auto">
            <a:xfrm>
              <a:off x="6779261" y="4918869"/>
              <a:ext cx="309563" cy="0"/>
            </a:xfrm>
            <a:prstGeom prst="line">
              <a:avLst/>
            </a:prstGeom>
            <a:noFill/>
            <a:ln w="28575">
              <a:solidFill>
                <a:srgbClr val="A8D3F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8" name="Line 37">
              <a:extLst>
                <a:ext uri="{FF2B5EF4-FFF2-40B4-BE49-F238E27FC236}">
                  <a16:creationId xmlns:a16="http://schemas.microsoft.com/office/drawing/2014/main" id="{64991DF3-FBE0-277F-3FED-31CCCD370BA3}"/>
                </a:ext>
              </a:extLst>
            </p:cNvPr>
            <p:cNvSpPr>
              <a:spLocks noChangeShapeType="1"/>
            </p:cNvSpPr>
            <p:nvPr/>
          </p:nvSpPr>
          <p:spPr bwMode="auto">
            <a:xfrm>
              <a:off x="4239261" y="4918869"/>
              <a:ext cx="309563" cy="0"/>
            </a:xfrm>
            <a:prstGeom prst="line">
              <a:avLst/>
            </a:prstGeom>
            <a:noFill/>
            <a:ln w="28575">
              <a:solidFill>
                <a:srgbClr val="BBA6C7"/>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79" name="Line 38">
              <a:extLst>
                <a:ext uri="{FF2B5EF4-FFF2-40B4-BE49-F238E27FC236}">
                  <a16:creationId xmlns:a16="http://schemas.microsoft.com/office/drawing/2014/main" id="{DE3F349F-540F-402F-EF35-3F218EE08A81}"/>
                </a:ext>
              </a:extLst>
            </p:cNvPr>
            <p:cNvSpPr>
              <a:spLocks noChangeShapeType="1"/>
            </p:cNvSpPr>
            <p:nvPr/>
          </p:nvSpPr>
          <p:spPr bwMode="auto">
            <a:xfrm>
              <a:off x="4239261" y="5145088"/>
              <a:ext cx="309563" cy="0"/>
            </a:xfrm>
            <a:prstGeom prst="line">
              <a:avLst/>
            </a:prstGeom>
            <a:noFill/>
            <a:ln w="28575">
              <a:solidFill>
                <a:srgbClr val="D6B2BE"/>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80" name="Line 33">
              <a:extLst>
                <a:ext uri="{FF2B5EF4-FFF2-40B4-BE49-F238E27FC236}">
                  <a16:creationId xmlns:a16="http://schemas.microsoft.com/office/drawing/2014/main" id="{1508DE21-D245-FA29-F74F-FD18336EA0B0}"/>
                </a:ext>
              </a:extLst>
            </p:cNvPr>
            <p:cNvSpPr>
              <a:spLocks noChangeShapeType="1"/>
            </p:cNvSpPr>
            <p:nvPr/>
          </p:nvSpPr>
          <p:spPr bwMode="auto">
            <a:xfrm>
              <a:off x="4239261" y="4692651"/>
              <a:ext cx="309563" cy="0"/>
            </a:xfrm>
            <a:prstGeom prst="line">
              <a:avLst/>
            </a:prstGeom>
            <a:noFill/>
            <a:ln w="28575">
              <a:solidFill>
                <a:srgbClr val="A98976"/>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2381" name="コンテンツ プレースホルダー 2">
              <a:extLst>
                <a:ext uri="{FF2B5EF4-FFF2-40B4-BE49-F238E27FC236}">
                  <a16:creationId xmlns:a16="http://schemas.microsoft.com/office/drawing/2014/main" id="{CC946886-5591-52A9-E4FE-6F2B81D82469}"/>
                </a:ext>
              </a:extLst>
            </p:cNvPr>
            <p:cNvSpPr txBox="1">
              <a:spLocks/>
            </p:cNvSpPr>
            <p:nvPr/>
          </p:nvSpPr>
          <p:spPr bwMode="auto">
            <a:xfrm>
              <a:off x="4609834" y="4577378"/>
              <a:ext cx="654025"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85</a:t>
              </a:r>
              <a:r>
                <a:rPr lang="ja-JP" altLang="en-US" sz="1200">
                  <a:solidFill>
                    <a:srgbClr val="000000"/>
                  </a:solidFill>
                </a:rPr>
                <a:t>歳以上</a:t>
              </a:r>
              <a:endParaRPr lang="en-US" altLang="ja-JP" sz="1200">
                <a:solidFill>
                  <a:srgbClr val="000000"/>
                </a:solidFill>
              </a:endParaRPr>
            </a:p>
          </p:txBody>
        </p:sp>
        <p:sp>
          <p:nvSpPr>
            <p:cNvPr id="142382" name="コンテンツ プレースホルダー 2">
              <a:extLst>
                <a:ext uri="{FF2B5EF4-FFF2-40B4-BE49-F238E27FC236}">
                  <a16:creationId xmlns:a16="http://schemas.microsoft.com/office/drawing/2014/main" id="{B50F006F-75AB-60C5-DFD6-7C9C91D15266}"/>
                </a:ext>
              </a:extLst>
            </p:cNvPr>
            <p:cNvSpPr txBox="1">
              <a:spLocks/>
            </p:cNvSpPr>
            <p:nvPr/>
          </p:nvSpPr>
          <p:spPr bwMode="auto">
            <a:xfrm>
              <a:off x="5859514" y="457737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80</a:t>
              </a:r>
              <a:r>
                <a:rPr lang="ja-JP" altLang="en-US" sz="1200">
                  <a:solidFill>
                    <a:srgbClr val="000000"/>
                  </a:solidFill>
                </a:rPr>
                <a:t>～</a:t>
              </a:r>
              <a:r>
                <a:rPr lang="en-US" altLang="ja-JP" sz="1200">
                  <a:solidFill>
                    <a:srgbClr val="000000"/>
                  </a:solidFill>
                </a:rPr>
                <a:t>84</a:t>
              </a:r>
              <a:r>
                <a:rPr lang="ja-JP" altLang="en-US" sz="1200">
                  <a:solidFill>
                    <a:srgbClr val="000000"/>
                  </a:solidFill>
                </a:rPr>
                <a:t>歳</a:t>
              </a:r>
              <a:endParaRPr lang="en-US" altLang="ja-JP" sz="1200">
                <a:solidFill>
                  <a:srgbClr val="000000"/>
                </a:solidFill>
              </a:endParaRPr>
            </a:p>
          </p:txBody>
        </p:sp>
        <p:sp>
          <p:nvSpPr>
            <p:cNvPr id="142383" name="コンテンツ プレースホルダー 2">
              <a:extLst>
                <a:ext uri="{FF2B5EF4-FFF2-40B4-BE49-F238E27FC236}">
                  <a16:creationId xmlns:a16="http://schemas.microsoft.com/office/drawing/2014/main" id="{8E68DE07-5C6F-79D6-8617-FC92468E201F}"/>
                </a:ext>
              </a:extLst>
            </p:cNvPr>
            <p:cNvSpPr txBox="1">
              <a:spLocks/>
            </p:cNvSpPr>
            <p:nvPr/>
          </p:nvSpPr>
          <p:spPr bwMode="auto">
            <a:xfrm>
              <a:off x="7124434" y="457737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75</a:t>
              </a:r>
              <a:r>
                <a:rPr lang="ja-JP" altLang="en-US" sz="1200">
                  <a:solidFill>
                    <a:srgbClr val="000000"/>
                  </a:solidFill>
                </a:rPr>
                <a:t>～</a:t>
              </a:r>
              <a:r>
                <a:rPr lang="en-US" altLang="ja-JP" sz="1200">
                  <a:solidFill>
                    <a:srgbClr val="000000"/>
                  </a:solidFill>
                </a:rPr>
                <a:t>79</a:t>
              </a:r>
              <a:r>
                <a:rPr lang="ja-JP" altLang="en-US" sz="1200">
                  <a:solidFill>
                    <a:srgbClr val="000000"/>
                  </a:solidFill>
                </a:rPr>
                <a:t>歳</a:t>
              </a:r>
              <a:endParaRPr lang="en-US" altLang="ja-JP" sz="1200">
                <a:solidFill>
                  <a:srgbClr val="000000"/>
                </a:solidFill>
              </a:endParaRPr>
            </a:p>
          </p:txBody>
        </p:sp>
        <p:sp>
          <p:nvSpPr>
            <p:cNvPr id="142384" name="コンテンツ プレースホルダー 2">
              <a:extLst>
                <a:ext uri="{FF2B5EF4-FFF2-40B4-BE49-F238E27FC236}">
                  <a16:creationId xmlns:a16="http://schemas.microsoft.com/office/drawing/2014/main" id="{E9165634-564D-C57D-C844-725B1126F122}"/>
                </a:ext>
              </a:extLst>
            </p:cNvPr>
            <p:cNvSpPr txBox="1">
              <a:spLocks/>
            </p:cNvSpPr>
            <p:nvPr/>
          </p:nvSpPr>
          <p:spPr bwMode="auto">
            <a:xfrm>
              <a:off x="4609834" y="4805978"/>
              <a:ext cx="1894749"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sz="1200">
                  <a:solidFill>
                    <a:srgbClr val="000000"/>
                  </a:solidFill>
                </a:rPr>
                <a:t>総人口（性別・年齢で調整）</a:t>
              </a:r>
              <a:endParaRPr lang="en-US" altLang="ja-JP" sz="1200">
                <a:solidFill>
                  <a:srgbClr val="000000"/>
                </a:solidFill>
              </a:endParaRPr>
            </a:p>
          </p:txBody>
        </p:sp>
        <p:sp>
          <p:nvSpPr>
            <p:cNvPr id="142385" name="コンテンツ プレースホルダー 2">
              <a:extLst>
                <a:ext uri="{FF2B5EF4-FFF2-40B4-BE49-F238E27FC236}">
                  <a16:creationId xmlns:a16="http://schemas.microsoft.com/office/drawing/2014/main" id="{16577937-1026-7994-E8B2-4CC3C2487235}"/>
                </a:ext>
              </a:extLst>
            </p:cNvPr>
            <p:cNvSpPr txBox="1">
              <a:spLocks/>
            </p:cNvSpPr>
            <p:nvPr/>
          </p:nvSpPr>
          <p:spPr bwMode="auto">
            <a:xfrm>
              <a:off x="7124434" y="480597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70</a:t>
              </a:r>
              <a:r>
                <a:rPr lang="ja-JP" altLang="en-US" sz="1200">
                  <a:solidFill>
                    <a:srgbClr val="000000"/>
                  </a:solidFill>
                </a:rPr>
                <a:t>～</a:t>
              </a:r>
              <a:r>
                <a:rPr lang="en-US" altLang="ja-JP" sz="1200">
                  <a:solidFill>
                    <a:srgbClr val="000000"/>
                  </a:solidFill>
                </a:rPr>
                <a:t>74</a:t>
              </a:r>
              <a:r>
                <a:rPr lang="ja-JP" altLang="en-US" sz="1200">
                  <a:solidFill>
                    <a:srgbClr val="000000"/>
                  </a:solidFill>
                </a:rPr>
                <a:t>歳</a:t>
              </a:r>
              <a:endParaRPr lang="en-US" altLang="ja-JP" sz="1200">
                <a:solidFill>
                  <a:srgbClr val="000000"/>
                </a:solidFill>
              </a:endParaRPr>
            </a:p>
          </p:txBody>
        </p:sp>
        <p:sp>
          <p:nvSpPr>
            <p:cNvPr id="142386" name="コンテンツ プレースホルダー 2">
              <a:extLst>
                <a:ext uri="{FF2B5EF4-FFF2-40B4-BE49-F238E27FC236}">
                  <a16:creationId xmlns:a16="http://schemas.microsoft.com/office/drawing/2014/main" id="{7BD1649F-9C7A-020E-4A44-FD240DEA5B1D}"/>
                </a:ext>
              </a:extLst>
            </p:cNvPr>
            <p:cNvSpPr txBox="1">
              <a:spLocks/>
            </p:cNvSpPr>
            <p:nvPr/>
          </p:nvSpPr>
          <p:spPr bwMode="auto">
            <a:xfrm>
              <a:off x="4609834" y="5019338"/>
              <a:ext cx="692497"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en-US" altLang="ja-JP" sz="1200">
                  <a:solidFill>
                    <a:srgbClr val="000000"/>
                  </a:solidFill>
                </a:rPr>
                <a:t>66</a:t>
              </a:r>
              <a:r>
                <a:rPr lang="ja-JP" altLang="en-US" sz="1200">
                  <a:solidFill>
                    <a:srgbClr val="000000"/>
                  </a:solidFill>
                </a:rPr>
                <a:t>～</a:t>
              </a:r>
              <a:r>
                <a:rPr lang="en-US" altLang="ja-JP" sz="1200">
                  <a:solidFill>
                    <a:srgbClr val="000000"/>
                  </a:solidFill>
                </a:rPr>
                <a:t>69</a:t>
              </a:r>
              <a:r>
                <a:rPr lang="ja-JP" altLang="en-US" sz="1200">
                  <a:solidFill>
                    <a:srgbClr val="000000"/>
                  </a:solidFill>
                </a:rPr>
                <a:t>歳</a:t>
              </a:r>
            </a:p>
          </p:txBody>
        </p:sp>
        <p:sp>
          <p:nvSpPr>
            <p:cNvPr id="142387" name="コンテンツ プレースホルダー 2">
              <a:extLst>
                <a:ext uri="{FF2B5EF4-FFF2-40B4-BE49-F238E27FC236}">
                  <a16:creationId xmlns:a16="http://schemas.microsoft.com/office/drawing/2014/main" id="{AB8A6327-5859-136F-E3AD-CAC15621FB12}"/>
                </a:ext>
              </a:extLst>
            </p:cNvPr>
            <p:cNvSpPr txBox="1">
              <a:spLocks/>
            </p:cNvSpPr>
            <p:nvPr/>
          </p:nvSpPr>
          <p:spPr bwMode="auto">
            <a:xfrm>
              <a:off x="3893554" y="1707090"/>
              <a:ext cx="1322478"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200">
                  <a:solidFill>
                    <a:srgbClr val="FFFFFF"/>
                  </a:solidFill>
                </a:rPr>
                <a:t>水痘ワクチン</a:t>
              </a:r>
              <a:r>
                <a:rPr lang="en-US" altLang="ja-JP" sz="1200">
                  <a:solidFill>
                    <a:srgbClr val="FFFFFF"/>
                  </a:solidFill>
                </a:rPr>
                <a:t>1</a:t>
              </a:r>
              <a:r>
                <a:rPr lang="ja-JP" altLang="en-US" sz="1200">
                  <a:solidFill>
                    <a:srgbClr val="FFFFFF"/>
                  </a:solidFill>
                </a:rPr>
                <a:t>回接種</a:t>
              </a:r>
              <a:endParaRPr lang="en-US" altLang="ja-JP" sz="1200">
                <a:solidFill>
                  <a:srgbClr val="FFFFFF"/>
                </a:solidFill>
              </a:endParaRPr>
            </a:p>
          </p:txBody>
        </p:sp>
        <p:sp>
          <p:nvSpPr>
            <p:cNvPr id="142388" name="コンテンツ プレースホルダー 2">
              <a:extLst>
                <a:ext uri="{FF2B5EF4-FFF2-40B4-BE49-F238E27FC236}">
                  <a16:creationId xmlns:a16="http://schemas.microsoft.com/office/drawing/2014/main" id="{4252B88D-7591-B07E-2133-63F3D367A53E}"/>
                </a:ext>
              </a:extLst>
            </p:cNvPr>
            <p:cNvSpPr txBox="1">
              <a:spLocks/>
            </p:cNvSpPr>
            <p:nvPr/>
          </p:nvSpPr>
          <p:spPr bwMode="auto">
            <a:xfrm>
              <a:off x="6795265" y="1707090"/>
              <a:ext cx="557846" cy="25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en-US" altLang="ja-JP" sz="1200">
                  <a:solidFill>
                    <a:srgbClr val="FFFFFF"/>
                  </a:solidFill>
                </a:rPr>
                <a:t>2</a:t>
              </a:r>
              <a:r>
                <a:rPr lang="ja-JP" altLang="en-US" sz="1200">
                  <a:solidFill>
                    <a:srgbClr val="FFFFFF"/>
                  </a:solidFill>
                </a:rPr>
                <a:t>回接種</a:t>
              </a:r>
              <a:endParaRPr lang="en-US" altLang="ja-JP" sz="1200">
                <a:solidFill>
                  <a:srgbClr val="FFFFFF"/>
                </a:solidFill>
              </a:endParaRPr>
            </a:p>
          </p:txBody>
        </p:sp>
        <p:sp>
          <p:nvSpPr>
            <p:cNvPr id="142389" name="テキスト ボックス 52">
              <a:extLst>
                <a:ext uri="{FF2B5EF4-FFF2-40B4-BE49-F238E27FC236}">
                  <a16:creationId xmlns:a16="http://schemas.microsoft.com/office/drawing/2014/main" id="{FBDBA879-2718-886B-0623-B3B44829BDBC}"/>
                </a:ext>
              </a:extLst>
            </p:cNvPr>
            <p:cNvSpPr txBox="1">
              <a:spLocks noChangeArrowheads="1"/>
            </p:cNvSpPr>
            <p:nvPr/>
          </p:nvSpPr>
          <p:spPr bwMode="auto">
            <a:xfrm>
              <a:off x="732115" y="3060088"/>
              <a:ext cx="400110" cy="134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lgn="ctr"/>
              <a:r>
                <a:rPr lang="ja-JP" altLang="en-US" sz="1400">
                  <a:solidFill>
                    <a:srgbClr val="000000"/>
                  </a:solidFill>
                  <a:ea typeface="HGP創英角ｺﾞｼｯｸUB" panose="020B0900000000000000" pitchFamily="50" charset="-128"/>
                </a:rPr>
                <a:t>帯状疱疹発症数</a:t>
              </a:r>
            </a:p>
          </p:txBody>
        </p:sp>
        <p:sp>
          <p:nvSpPr>
            <p:cNvPr id="142390" name="コンテンツ プレースホルダー 2">
              <a:extLst>
                <a:ext uri="{FF2B5EF4-FFF2-40B4-BE49-F238E27FC236}">
                  <a16:creationId xmlns:a16="http://schemas.microsoft.com/office/drawing/2014/main" id="{BC4F29B9-4CF2-D19D-7B12-5986D780D24B}"/>
                </a:ext>
              </a:extLst>
            </p:cNvPr>
            <p:cNvSpPr txBox="1">
              <a:spLocks/>
            </p:cNvSpPr>
            <p:nvPr/>
          </p:nvSpPr>
          <p:spPr bwMode="auto">
            <a:xfrm>
              <a:off x="918496" y="6017130"/>
              <a:ext cx="7147791" cy="24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buClr>
                  <a:srgbClr val="4B828A"/>
                </a:buClr>
                <a:buFont typeface="Wingdings" panose="05000000000000000000" pitchFamily="2" charset="2"/>
                <a:buNone/>
              </a:pPr>
              <a:r>
                <a:rPr lang="ja-JP" altLang="en-US" sz="1100">
                  <a:solidFill>
                    <a:srgbClr val="000000"/>
                  </a:solidFill>
                </a:rPr>
                <a:t>対象・方法：米国における</a:t>
              </a:r>
              <a:r>
                <a:rPr lang="en-US" altLang="ja-JP" sz="1100">
                  <a:solidFill>
                    <a:srgbClr val="000000"/>
                  </a:solidFill>
                </a:rPr>
                <a:t>65</a:t>
              </a:r>
              <a:r>
                <a:rPr lang="ja-JP" altLang="en-US" sz="1100">
                  <a:solidFill>
                    <a:srgbClr val="000000"/>
                  </a:solidFill>
                </a:rPr>
                <a:t>歳以上の高齢者</a:t>
              </a:r>
              <a:r>
                <a:rPr lang="en-US" altLang="ja-JP" sz="1100">
                  <a:solidFill>
                    <a:srgbClr val="000000"/>
                  </a:solidFill>
                </a:rPr>
                <a:t>2,848,765</a:t>
              </a:r>
              <a:r>
                <a:rPr lang="ja-JP" altLang="en-US" sz="1100">
                  <a:solidFill>
                    <a:srgbClr val="000000"/>
                  </a:solidFill>
                </a:rPr>
                <a:t>名について、小児の水痘ワクチン定期接種化による影響を検討した。</a:t>
              </a:r>
              <a:endParaRPr lang="en-US" altLang="ja-JP" sz="1100">
                <a:solidFill>
                  <a:srgbClr val="000000"/>
                </a:solidFill>
              </a:endParaRPr>
            </a:p>
          </p:txBody>
        </p:sp>
        <p:sp>
          <p:nvSpPr>
            <p:cNvPr id="142391" name="コンテンツ プレースホルダー 2">
              <a:extLst>
                <a:ext uri="{FF2B5EF4-FFF2-40B4-BE49-F238E27FC236}">
                  <a16:creationId xmlns:a16="http://schemas.microsoft.com/office/drawing/2014/main" id="{E35856AD-F57C-D4CA-55F6-18CAE54AC82A}"/>
                </a:ext>
              </a:extLst>
            </p:cNvPr>
            <p:cNvSpPr txBox="1">
              <a:spLocks/>
            </p:cNvSpPr>
            <p:nvPr/>
          </p:nvSpPr>
          <p:spPr bwMode="auto">
            <a:xfrm>
              <a:off x="835116" y="1547627"/>
              <a:ext cx="1067601"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36000" rIns="0" bIns="36000">
              <a:spAutoFit/>
            </a:bodyPr>
            <a:lstStyle>
              <a:lvl1pPr>
                <a:tabLst>
                  <a:tab pos="790575" algn="l"/>
                </a:tabLst>
                <a:defRPr kumimoji="1">
                  <a:solidFill>
                    <a:schemeClr val="tx1"/>
                  </a:solidFill>
                  <a:latin typeface="Meiryo UI" panose="020B0604030504040204" pitchFamily="50" charset="-128"/>
                  <a:ea typeface="Meiryo UI" panose="020B0604030504040204" pitchFamily="50" charset="-128"/>
                </a:defRPr>
              </a:lvl1pPr>
              <a:lvl2pPr marL="898525" indent="-330200">
                <a:tabLst>
                  <a:tab pos="790575" algn="l"/>
                </a:tabLst>
                <a:defRPr kumimoji="1">
                  <a:solidFill>
                    <a:schemeClr val="tx1"/>
                  </a:solidFill>
                  <a:latin typeface="Meiryo UI" panose="020B0604030504040204" pitchFamily="50" charset="-128"/>
                  <a:ea typeface="Meiryo UI" panose="020B0604030504040204" pitchFamily="50" charset="-128"/>
                </a:defRPr>
              </a:lvl2pPr>
              <a:lvl3pPr marL="1316038" indent="-290513">
                <a:tabLst>
                  <a:tab pos="790575" algn="l"/>
                </a:tabLst>
                <a:defRPr kumimoji="1">
                  <a:solidFill>
                    <a:schemeClr val="tx1"/>
                  </a:solidFill>
                  <a:latin typeface="Meiryo UI" panose="020B0604030504040204" pitchFamily="50" charset="-128"/>
                  <a:ea typeface="Meiryo UI" panose="020B0604030504040204" pitchFamily="50" charset="-128"/>
                </a:defRPr>
              </a:lvl3pPr>
              <a:lvl4pPr marL="1660525" indent="-227013">
                <a:tabLst>
                  <a:tab pos="790575" algn="l"/>
                </a:tabLst>
                <a:defRPr kumimoji="1">
                  <a:solidFill>
                    <a:schemeClr val="tx1"/>
                  </a:solidFill>
                  <a:latin typeface="Meiryo UI" panose="020B0604030504040204" pitchFamily="50" charset="-128"/>
                  <a:ea typeface="Meiryo UI" panose="020B0604030504040204" pitchFamily="50" charset="-128"/>
                </a:defRPr>
              </a:lvl4pPr>
              <a:lvl5pPr marL="2058988" indent="-227013">
                <a:tabLst>
                  <a:tab pos="790575" algn="l"/>
                </a:tabLst>
                <a:defRPr kumimoji="1">
                  <a:solidFill>
                    <a:schemeClr val="tx1"/>
                  </a:solidFill>
                  <a:latin typeface="Meiryo UI" panose="020B0604030504040204" pitchFamily="50" charset="-128"/>
                  <a:ea typeface="Meiryo UI" panose="020B0604030504040204" pitchFamily="50" charset="-128"/>
                </a:defRPr>
              </a:lvl5pPr>
              <a:lvl6pPr marL="25161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6pPr>
              <a:lvl7pPr marL="29733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7pPr>
              <a:lvl8pPr marL="34305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8pPr>
              <a:lvl9pPr marL="3887788" indent="-227013" fontAlgn="base">
                <a:spcBef>
                  <a:spcPct val="0"/>
                </a:spcBef>
                <a:spcAft>
                  <a:spcPct val="0"/>
                </a:spcAft>
                <a:tabLst>
                  <a:tab pos="790575" algn="l"/>
                </a:tabLst>
                <a:defRPr kumimoji="1">
                  <a:solidFill>
                    <a:schemeClr val="tx1"/>
                  </a:solidFill>
                  <a:latin typeface="Meiryo UI" panose="020B0604030504040204" pitchFamily="50" charset="-128"/>
                  <a:ea typeface="Meiryo UI" panose="020B0604030504040204" pitchFamily="50" charset="-128"/>
                </a:defRPr>
              </a:lvl9pPr>
            </a:lstStyle>
            <a:p>
              <a:pPr algn="ctr">
                <a:buClr>
                  <a:srgbClr val="4B828A"/>
                </a:buClr>
                <a:buFont typeface="Wingdings" panose="05000000000000000000" pitchFamily="2" charset="2"/>
                <a:buNone/>
              </a:pPr>
              <a:r>
                <a:rPr lang="ja-JP" altLang="en-US" sz="1400">
                  <a:solidFill>
                    <a:srgbClr val="000000"/>
                  </a:solidFill>
                </a:rPr>
                <a:t>（</a:t>
              </a:r>
              <a:r>
                <a:rPr lang="en-US" altLang="ja-JP" sz="1400">
                  <a:solidFill>
                    <a:srgbClr val="000000"/>
                  </a:solidFill>
                </a:rPr>
                <a:t>/</a:t>
              </a:r>
              <a:r>
                <a:rPr lang="ja-JP" altLang="en-US" sz="1400">
                  <a:solidFill>
                    <a:srgbClr val="000000"/>
                  </a:solidFill>
                </a:rPr>
                <a:t>千人・年）</a:t>
              </a:r>
              <a:endParaRPr lang="en-US" altLang="ja-JP" sz="1400">
                <a:solidFill>
                  <a:srgbClr val="000000"/>
                </a:solidFill>
              </a:endParaRPr>
            </a:p>
          </p:txBody>
        </p:sp>
      </p:grpSp>
      <p:sp>
        <p:nvSpPr>
          <p:cNvPr id="142341" name="コンテンツ プレースホルダー 2">
            <a:extLst>
              <a:ext uri="{FF2B5EF4-FFF2-40B4-BE49-F238E27FC236}">
                <a16:creationId xmlns:a16="http://schemas.microsoft.com/office/drawing/2014/main" id="{1AF09476-5C52-D183-8BAF-4C5B11462A31}"/>
              </a:ext>
            </a:extLst>
          </p:cNvPr>
          <p:cNvSpPr txBox="1">
            <a:spLocks/>
          </p:cNvSpPr>
          <p:nvPr/>
        </p:nvSpPr>
        <p:spPr bwMode="auto">
          <a:xfrm>
            <a:off x="174625" y="1193800"/>
            <a:ext cx="8782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defRPr kumimoji="1">
                <a:solidFill>
                  <a:schemeClr val="tx1"/>
                </a:solidFill>
                <a:latin typeface="Meiryo UI" panose="020B0604030504040204" pitchFamily="50" charset="-128"/>
                <a:ea typeface="Meiryo UI" panose="020B0604030504040204" pitchFamily="50" charset="-128"/>
              </a:defRPr>
            </a:lvl1pPr>
            <a:lvl2pPr marL="742950" indent="-285750">
              <a:defRPr kumimoji="1">
                <a:solidFill>
                  <a:schemeClr val="tx1"/>
                </a:solidFill>
                <a:latin typeface="Meiryo UI" panose="020B0604030504040204" pitchFamily="50" charset="-128"/>
                <a:ea typeface="Meiryo UI" panose="020B0604030504040204" pitchFamily="50" charset="-128"/>
              </a:defRPr>
            </a:lvl2pPr>
            <a:lvl3pPr marL="1143000" indent="-228600">
              <a:defRPr kumimoji="1">
                <a:solidFill>
                  <a:schemeClr val="tx1"/>
                </a:solidFill>
                <a:latin typeface="Meiryo UI" panose="020B0604030504040204" pitchFamily="50" charset="-128"/>
                <a:ea typeface="Meiryo UI" panose="020B0604030504040204" pitchFamily="50" charset="-128"/>
              </a:defRPr>
            </a:lvl3pPr>
            <a:lvl4pPr marL="1600200" indent="-228600">
              <a:defRPr kumimoji="1">
                <a:solidFill>
                  <a:schemeClr val="tx1"/>
                </a:solidFill>
                <a:latin typeface="Meiryo UI" panose="020B0604030504040204" pitchFamily="50" charset="-128"/>
                <a:ea typeface="Meiryo UI" panose="020B0604030504040204" pitchFamily="50" charset="-128"/>
              </a:defRPr>
            </a:lvl4pPr>
            <a:lvl5pPr marL="2057400" indent="-228600">
              <a:defRPr kumimoji="1">
                <a:solidFill>
                  <a:schemeClr val="tx1"/>
                </a:solidFill>
                <a:latin typeface="Meiryo UI" panose="020B0604030504040204" pitchFamily="50" charset="-128"/>
                <a:ea typeface="Meiryo UI" panose="020B0604030504040204" pitchFamily="50" charset="-128"/>
              </a:defRPr>
            </a:lvl5pPr>
            <a:lvl6pPr marL="25146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6pPr>
            <a:lvl7pPr marL="29718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7pPr>
            <a:lvl8pPr marL="34290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8pPr>
            <a:lvl9pPr marL="3886200" indent="-228600" fontAlgn="base">
              <a:spcBef>
                <a:spcPct val="0"/>
              </a:spcBef>
              <a:spcAft>
                <a:spcPct val="0"/>
              </a:spcAft>
              <a:defRPr kumimoji="1">
                <a:solidFill>
                  <a:schemeClr val="tx1"/>
                </a:solidFill>
                <a:latin typeface="Meiryo UI" panose="020B0604030504040204" pitchFamily="50" charset="-128"/>
                <a:ea typeface="Meiryo UI" panose="020B0604030504040204" pitchFamily="50" charset="-128"/>
              </a:defRPr>
            </a:lvl9pPr>
          </a:lstStyle>
          <a:p>
            <a:pPr>
              <a:buFont typeface="Wingdings" panose="05000000000000000000" pitchFamily="2" charset="2"/>
              <a:buNone/>
            </a:pPr>
            <a:r>
              <a:rPr lang="ja-JP" altLang="en-US" sz="1600" b="1">
                <a:solidFill>
                  <a:srgbClr val="DB4F3C"/>
                </a:solidFill>
              </a:rPr>
              <a:t>●</a:t>
            </a:r>
            <a:r>
              <a:rPr lang="en-US" altLang="ja-JP" sz="1600" b="1">
                <a:solidFill>
                  <a:srgbClr val="000000"/>
                </a:solidFill>
              </a:rPr>
              <a:t>1996</a:t>
            </a:r>
            <a:r>
              <a:rPr lang="ja-JP" altLang="en-US" sz="1600" b="1">
                <a:solidFill>
                  <a:srgbClr val="000000"/>
                </a:solidFill>
              </a:rPr>
              <a:t>年の水痘ワクチン定期接種化以降、</a:t>
            </a:r>
            <a:r>
              <a:rPr lang="en-US" altLang="ja-JP" sz="1600" b="1">
                <a:solidFill>
                  <a:srgbClr val="000000"/>
                </a:solidFill>
              </a:rPr>
              <a:t>65</a:t>
            </a:r>
            <a:r>
              <a:rPr lang="ja-JP" altLang="en-US" sz="1600" b="1">
                <a:solidFill>
                  <a:srgbClr val="000000"/>
                </a:solidFill>
              </a:rPr>
              <a:t>歳以上のいずれの年代でも</a:t>
            </a:r>
            <a:endParaRPr lang="en-US" altLang="ja-JP" sz="1600" b="1">
              <a:solidFill>
                <a:srgbClr val="000000"/>
              </a:solidFill>
            </a:endParaRPr>
          </a:p>
          <a:p>
            <a:pPr>
              <a:buFont typeface="Wingdings" panose="05000000000000000000" pitchFamily="2" charset="2"/>
              <a:buNone/>
            </a:pPr>
            <a:r>
              <a:rPr lang="ja-JP" altLang="en-US" sz="1600" b="1">
                <a:solidFill>
                  <a:srgbClr val="000000"/>
                </a:solidFill>
              </a:rPr>
              <a:t>　 帯状疱疹発症数の増加が示されています</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C:\app\msof2k\Templates\Presentation Designs\Blends.pot</Template>
  <TotalTime>5642</TotalTime>
  <Words>7324</Words>
  <Application>Microsoft Office PowerPoint</Application>
  <PresentationFormat>画面に合わせる (4:3)</PresentationFormat>
  <Paragraphs>1197</Paragraphs>
  <Slides>58</Slides>
  <Notes>26</Notes>
  <HiddenSlides>0</HiddenSlides>
  <MMClips>0</MMClips>
  <ScaleCrop>false</ScaleCrop>
  <HeadingPairs>
    <vt:vector size="8" baseType="variant">
      <vt:variant>
        <vt:lpstr>使用されているフォント</vt:lpstr>
      </vt:variant>
      <vt:variant>
        <vt:i4>15</vt:i4>
      </vt:variant>
      <vt:variant>
        <vt:lpstr>テーマ</vt:lpstr>
      </vt:variant>
      <vt:variant>
        <vt:i4>1</vt:i4>
      </vt:variant>
      <vt:variant>
        <vt:lpstr>埋め込まれた OLE サーバー</vt:lpstr>
      </vt:variant>
      <vt:variant>
        <vt:i4>2</vt:i4>
      </vt:variant>
      <vt:variant>
        <vt:lpstr>スライド タイトル</vt:lpstr>
      </vt:variant>
      <vt:variant>
        <vt:i4>58</vt:i4>
      </vt:variant>
    </vt:vector>
  </HeadingPairs>
  <TitlesOfParts>
    <vt:vector size="76" baseType="lpstr">
      <vt:lpstr>HGPｺﾞｼｯｸE</vt:lpstr>
      <vt:lpstr>HGP創英角ｺﾞｼｯｸUB</vt:lpstr>
      <vt:lpstr>Meiryo UI</vt:lpstr>
      <vt:lpstr>ＭＳ Ｐゴシック</vt:lpstr>
      <vt:lpstr>ＭＳ ゴシック</vt:lpstr>
      <vt:lpstr>MS-PGothic</vt:lpstr>
      <vt:lpstr>游ゴシック</vt:lpstr>
      <vt:lpstr>Arial</vt:lpstr>
      <vt:lpstr>Arial Narrow</vt:lpstr>
      <vt:lpstr>Calibri</vt:lpstr>
      <vt:lpstr>Century</vt:lpstr>
      <vt:lpstr>Tahoma</vt:lpstr>
      <vt:lpstr>Times New Roman</vt:lpstr>
      <vt:lpstr>Times New Roman</vt:lpstr>
      <vt:lpstr>Wingdings</vt:lpstr>
      <vt:lpstr>Blends</vt:lpstr>
      <vt:lpstr>think-cell Slide</vt:lpstr>
      <vt:lpstr>Chart</vt:lpstr>
      <vt:lpstr>最近の予防接種の話題</vt:lpstr>
      <vt:lpstr>ワクチンの話題</vt:lpstr>
      <vt:lpstr>ワクチンの話題　２</vt:lpstr>
      <vt:lpstr>2024年定期接種変更</vt:lpstr>
      <vt:lpstr>2024年定期接種変更</vt:lpstr>
      <vt:lpstr>2025年定期接種変更</vt:lpstr>
      <vt:lpstr>PowerPoint プレゼンテーション</vt:lpstr>
      <vt:lpstr>PowerPoint プレゼンテーション</vt:lpstr>
      <vt:lpstr>PowerPoint プレゼンテーション</vt:lpstr>
      <vt:lpstr>有効性</vt:lpstr>
      <vt:lpstr>年代別帯状疱疹患者推移　 </vt:lpstr>
      <vt:lpstr>注意事項</vt:lpstr>
      <vt:lpstr>有効性</vt:lpstr>
      <vt:lpstr>皮下接種の部位</vt:lpstr>
      <vt:lpstr>筋肉注射の部位</vt:lpstr>
      <vt:lpstr>安全な筋肉注射の提言 　　日本プライマリケア学会</vt:lpstr>
      <vt:lpstr>手は返さないこと</vt:lpstr>
      <vt:lpstr>ＢＣＧの管針は、シャチハタのようにポン</vt:lpstr>
      <vt:lpstr>ガンマグロブリン後ワクチンの間隔</vt:lpstr>
      <vt:lpstr>コロナワクチン、打つかどうか(私見)</vt:lpstr>
      <vt:lpstr>肺炎球菌予防</vt:lpstr>
      <vt:lpstr>結合型肺炎球菌20価発売</vt:lpstr>
      <vt:lpstr>高齢者肺炎球菌ワクチンの考え方</vt:lpstr>
      <vt:lpstr>高齢者肺炎球菌　USA　CDC方式</vt:lpstr>
      <vt:lpstr>ワクチンは樹状細胞に認識される。</vt:lpstr>
      <vt:lpstr>PPVとPCVの経路比較</vt:lpstr>
      <vt:lpstr>HPVワクチンの接種スケジュール</vt:lpstr>
      <vt:lpstr>HPV2, HPV4, HPV9 </vt:lpstr>
      <vt:lpstr>PowerPoint プレゼンテーション</vt:lpstr>
      <vt:lpstr>日本脳炎のキャッチアップ</vt:lpstr>
      <vt:lpstr>麻疹、風疹、おたふくかぜ、水痘</vt:lpstr>
      <vt:lpstr>PowerPoint プレゼンテーション</vt:lpstr>
      <vt:lpstr>乳児期の百日咳罹患の重篤化の危険性</vt:lpstr>
      <vt:lpstr>百日咳の患者数</vt:lpstr>
      <vt:lpstr>抗PT抗体生年別陽性率    (2008, 2013, 2018年)</vt:lpstr>
      <vt:lpstr>百日咳症例の年齢分布　（2018年第1週～第52週） 　　　　　(n=11,190*) </vt:lpstr>
      <vt:lpstr>百日咳ワクチンの 米国と日本 の　定期接種スケジュール</vt:lpstr>
      <vt:lpstr>欧米での百日咳対策　コクーン戦略</vt:lpstr>
      <vt:lpstr>ジフテリア・百日咳・破傷風(DTP３種混合)</vt:lpstr>
      <vt:lpstr>PowerPoint プレゼンテーション</vt:lpstr>
      <vt:lpstr>百日咳対策の紆余曲折</vt:lpstr>
      <vt:lpstr>厚生労働省での百日咳対策の検討</vt:lpstr>
      <vt:lpstr>胎児のために妊婦に打つワクチン</vt:lpstr>
      <vt:lpstr>RSウイルス</vt:lpstr>
      <vt:lpstr>RSVの抗原</vt:lpstr>
      <vt:lpstr>RSVワクチン</vt:lpstr>
      <vt:lpstr>RSVワクチン感染予防効果　成人</vt:lpstr>
      <vt:lpstr>RSVワクチン移行抗体予防効果</vt:lpstr>
      <vt:lpstr>PowerPoint プレゼンテーション</vt:lpstr>
      <vt:lpstr>RSV抗体薬</vt:lpstr>
      <vt:lpstr>RSV-F融合タンパク質に対するヒト化モノクローナル抗体</vt:lpstr>
      <vt:lpstr>PowerPoint プレゼンテーション</vt:lpstr>
      <vt:lpstr>FcRnは、酸性条件下で、細胞内に取り込まれたIgGと結合　、IgGがリソソームで分解されるのを抑制 細胞表面での中性条件下ではIgGと解離　、IgGを細胞外に放出しリサイクリング　、IgGの血清中濃度を維持   Fc領域中のYTE置換　、低pHでのヒトFcRn に対する抗体の親和性が増加　、抗体のリサイクリングの促進 半減期の延長</vt:lpstr>
      <vt:lpstr>MEDLEY試験（国際共同第Ⅱ/Ⅲ相試験）：薬力学 </vt:lpstr>
      <vt:lpstr>MELODY試験（国際共同第Ⅲ相試験） （南アフリカ※）［探索的評価項目（サブグループ解析）］ </vt:lpstr>
      <vt:lpstr>RSV運用と価格</vt:lpstr>
      <vt:lpstr>RSVワクチンの新生児感染予防効果</vt:lpstr>
      <vt:lpstr>まとめ</vt:lpstr>
    </vt:vector>
  </TitlesOfParts>
  <Company>xyz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abc</dc:creator>
  <cp:lastModifiedBy>xyz abc</cp:lastModifiedBy>
  <cp:revision>1360</cp:revision>
  <cp:lastPrinted>2023-06-14T05:55:25Z</cp:lastPrinted>
  <dcterms:created xsi:type="dcterms:W3CDTF">2016-02-19T13:29:51Z</dcterms:created>
  <dcterms:modified xsi:type="dcterms:W3CDTF">2025-02-25T09:54:26Z</dcterms:modified>
</cp:coreProperties>
</file>